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90" r:id="rId5"/>
    <p:sldMasterId id="2147483927" r:id="rId6"/>
    <p:sldMasterId id="2147483964" r:id="rId7"/>
  </p:sldMasterIdLst>
  <p:notesMasterIdLst>
    <p:notesMasterId r:id="rId15"/>
  </p:notesMasterIdLst>
  <p:handoutMasterIdLst>
    <p:handoutMasterId r:id="rId16"/>
  </p:handoutMasterIdLst>
  <p:sldIdLst>
    <p:sldId id="256" r:id="rId8"/>
    <p:sldId id="310" r:id="rId9"/>
    <p:sldId id="312" r:id="rId10"/>
    <p:sldId id="314" r:id="rId11"/>
    <p:sldId id="309" r:id="rId12"/>
    <p:sldId id="311"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027A15-3F99-8BA7-FF4F-F8D945B1B732}" name="Wier, Rachel E" initials="WE" userId="5Bw86YKp0Xhy/9zRZfEa9k+3oNV+u9YG5JawmqiDJB4="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kelleway" initials="sk" lastIdx="8" clrIdx="0">
    <p:extLst>
      <p:ext uri="{19B8F6BF-5375-455C-9EA6-DF929625EA0E}">
        <p15:presenceInfo xmlns:p15="http://schemas.microsoft.com/office/powerpoint/2012/main" userId="81821774b1e643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25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70FBF-1B1E-4CC7-8A44-414203600FE3}" v="29" dt="2022-01-14T09:41:05.501"/>
    <p1510:client id="{62A68B84-53A6-4FC9-BF3D-470577798732}" v="3" dt="2021-11-01T11:03:57.566"/>
    <p1510:client id="{B66CBFEB-0CA5-4600-8EA3-9FFE56494C6F}" v="6" dt="2021-09-29T17:02:09.843"/>
    <p1510:client id="{CEA62C6E-BB02-4C53-A0EE-1ECF2D26773F}" v="6" dt="2021-10-05T11:28:36.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385" autoAdjust="0"/>
  </p:normalViewPr>
  <p:slideViewPr>
    <p:cSldViewPr snapToGrid="0" snapToObjects="1">
      <p:cViewPr varScale="1">
        <p:scale>
          <a:sx n="73" d="100"/>
          <a:sy n="73" d="100"/>
        </p:scale>
        <p:origin x="582"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60" d="100"/>
          <a:sy n="160" d="100"/>
        </p:scale>
        <p:origin x="531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commentAuthors" Target="commentAuthors.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plehorn Hare, Katie" userId="fT9KMbme58lz+o9RTTg1mk2m1XonPOMGDNfgrLToXn8=" providerId="None" clId="Web-{CEA62C6E-BB02-4C53-A0EE-1ECF2D26773F}"/>
    <pc:docChg chg="modSld">
      <pc:chgData name="Caplehorn Hare, Katie" userId="fT9KMbme58lz+o9RTTg1mk2m1XonPOMGDNfgrLToXn8=" providerId="None" clId="Web-{CEA62C6E-BB02-4C53-A0EE-1ECF2D26773F}" dt="2021-10-05T11:28:32.009" v="4"/>
      <pc:docMkLst>
        <pc:docMk/>
      </pc:docMkLst>
      <pc:sldChg chg="modSp delCm">
        <pc:chgData name="Caplehorn Hare, Katie" userId="fT9KMbme58lz+o9RTTg1mk2m1XonPOMGDNfgrLToXn8=" providerId="None" clId="Web-{CEA62C6E-BB02-4C53-A0EE-1ECF2D26773F}" dt="2021-10-05T11:28:32.009" v="4"/>
        <pc:sldMkLst>
          <pc:docMk/>
          <pc:sldMk cId="917647636" sldId="306"/>
        </pc:sldMkLst>
        <pc:spChg chg="mod">
          <ac:chgData name="Caplehorn Hare, Katie" userId="fT9KMbme58lz+o9RTTg1mk2m1XonPOMGDNfgrLToXn8=" providerId="None" clId="Web-{CEA62C6E-BB02-4C53-A0EE-1ECF2D26773F}" dt="2021-10-05T11:28:30.166" v="3" actId="20577"/>
          <ac:spMkLst>
            <pc:docMk/>
            <pc:sldMk cId="917647636" sldId="306"/>
            <ac:spMk id="5" creationId="{00000000-0000-0000-0000-000000000000}"/>
          </ac:spMkLst>
        </pc:spChg>
      </pc:sldChg>
    </pc:docChg>
  </pc:docChgLst>
  <pc:docChgLst>
    <pc:chgData name="Caplehorn Hare, Katie" userId="fT9KMbme58lz+o9RTTg1mk2m1XonPOMGDNfgrLToXn8=" providerId="None" clId="Web-{18C70FBF-1B1E-4CC7-8A44-414203600FE3}"/>
    <pc:docChg chg="addSld delSld modSld">
      <pc:chgData name="Caplehorn Hare, Katie" userId="fT9KMbme58lz+o9RTTg1mk2m1XonPOMGDNfgrLToXn8=" providerId="None" clId="Web-{18C70FBF-1B1E-4CC7-8A44-414203600FE3}" dt="2022-01-14T09:41:05.501" v="26"/>
      <pc:docMkLst>
        <pc:docMk/>
      </pc:docMkLst>
      <pc:sldChg chg="delCm">
        <pc:chgData name="Caplehorn Hare, Katie" userId="fT9KMbme58lz+o9RTTg1mk2m1XonPOMGDNfgrLToXn8=" providerId="None" clId="Web-{18C70FBF-1B1E-4CC7-8A44-414203600FE3}" dt="2022-01-14T09:39:45.121" v="1"/>
        <pc:sldMkLst>
          <pc:docMk/>
          <pc:sldMk cId="1927405805" sldId="309"/>
        </pc:sldMkLst>
      </pc:sldChg>
      <pc:sldChg chg="modSp">
        <pc:chgData name="Caplehorn Hare, Katie" userId="fT9KMbme58lz+o9RTTg1mk2m1XonPOMGDNfgrLToXn8=" providerId="None" clId="Web-{18C70FBF-1B1E-4CC7-8A44-414203600FE3}" dt="2022-01-14T09:40:42.625" v="16" actId="20577"/>
        <pc:sldMkLst>
          <pc:docMk/>
          <pc:sldMk cId="3528128438" sldId="312"/>
        </pc:sldMkLst>
        <pc:spChg chg="mod">
          <ac:chgData name="Caplehorn Hare, Katie" userId="fT9KMbme58lz+o9RTTg1mk2m1XonPOMGDNfgrLToXn8=" providerId="None" clId="Web-{18C70FBF-1B1E-4CC7-8A44-414203600FE3}" dt="2022-01-14T09:40:42.625" v="16" actId="20577"/>
          <ac:spMkLst>
            <pc:docMk/>
            <pc:sldMk cId="3528128438" sldId="312"/>
            <ac:spMk id="2" creationId="{00000000-0000-0000-0000-000000000000}"/>
          </ac:spMkLst>
        </pc:spChg>
      </pc:sldChg>
      <pc:sldChg chg="del">
        <pc:chgData name="Caplehorn Hare, Katie" userId="fT9KMbme58lz+o9RTTg1mk2m1XonPOMGDNfgrLToXn8=" providerId="None" clId="Web-{18C70FBF-1B1E-4CC7-8A44-414203600FE3}" dt="2022-01-14T09:41:05.501" v="26"/>
        <pc:sldMkLst>
          <pc:docMk/>
          <pc:sldMk cId="2358493031" sldId="313"/>
        </pc:sldMkLst>
      </pc:sldChg>
      <pc:sldChg chg="addSp delSp modSp add replId">
        <pc:chgData name="Caplehorn Hare, Katie" userId="fT9KMbme58lz+o9RTTg1mk2m1XonPOMGDNfgrLToXn8=" providerId="None" clId="Web-{18C70FBF-1B1E-4CC7-8A44-414203600FE3}" dt="2022-01-14T09:41:02.985" v="25" actId="20577"/>
        <pc:sldMkLst>
          <pc:docMk/>
          <pc:sldMk cId="765237429" sldId="314"/>
        </pc:sldMkLst>
        <pc:spChg chg="mod">
          <ac:chgData name="Caplehorn Hare, Katie" userId="fT9KMbme58lz+o9RTTg1mk2m1XonPOMGDNfgrLToXn8=" providerId="None" clId="Web-{18C70FBF-1B1E-4CC7-8A44-414203600FE3}" dt="2022-01-14T09:41:02.985" v="25" actId="20577"/>
          <ac:spMkLst>
            <pc:docMk/>
            <pc:sldMk cId="765237429" sldId="314"/>
            <ac:spMk id="2" creationId="{00000000-0000-0000-0000-000000000000}"/>
          </ac:spMkLst>
        </pc:spChg>
        <pc:spChg chg="mod">
          <ac:chgData name="Caplehorn Hare, Katie" userId="fT9KMbme58lz+o9RTTg1mk2m1XonPOMGDNfgrLToXn8=" providerId="None" clId="Web-{18C70FBF-1B1E-4CC7-8A44-414203600FE3}" dt="2022-01-14T09:40:53.407" v="20" actId="20577"/>
          <ac:spMkLst>
            <pc:docMk/>
            <pc:sldMk cId="765237429" sldId="314"/>
            <ac:spMk id="4" creationId="{00000000-0000-0000-0000-000000000000}"/>
          </ac:spMkLst>
        </pc:spChg>
        <pc:spChg chg="add del mod">
          <ac:chgData name="Caplehorn Hare, Katie" userId="fT9KMbme58lz+o9RTTg1mk2m1XonPOMGDNfgrLToXn8=" providerId="None" clId="Web-{18C70FBF-1B1E-4CC7-8A44-414203600FE3}" dt="2022-01-14T09:40:22.389" v="5"/>
          <ac:spMkLst>
            <pc:docMk/>
            <pc:sldMk cId="765237429" sldId="314"/>
            <ac:spMk id="9" creationId="{FB3EE3B9-179B-4042-B318-144E7B6B257A}"/>
          </ac:spMkLst>
        </pc:spChg>
        <pc:picChg chg="del">
          <ac:chgData name="Caplehorn Hare, Katie" userId="fT9KMbme58lz+o9RTTg1mk2m1XonPOMGDNfgrLToXn8=" providerId="None" clId="Web-{18C70FBF-1B1E-4CC7-8A44-414203600FE3}" dt="2022-01-14T09:39:59.966" v="4"/>
          <ac:picMkLst>
            <pc:docMk/>
            <pc:sldMk cId="765237429" sldId="314"/>
            <ac:picMk id="8" creationId="{00000000-0000-0000-0000-000000000000}"/>
          </ac:picMkLst>
        </pc:picChg>
        <pc:picChg chg="add mod ord modCrop">
          <ac:chgData name="Caplehorn Hare, Katie" userId="fT9KMbme58lz+o9RTTg1mk2m1XonPOMGDNfgrLToXn8=" providerId="None" clId="Web-{18C70FBF-1B1E-4CC7-8A44-414203600FE3}" dt="2022-01-14T09:40:22.389" v="5"/>
          <ac:picMkLst>
            <pc:docMk/>
            <pc:sldMk cId="765237429" sldId="314"/>
            <ac:picMk id="10" creationId="{08250B30-4AA8-4BD3-99BB-0BB256B15026}"/>
          </ac:picMkLst>
        </pc:picChg>
      </pc:sldChg>
      <pc:sldChg chg="add del replId">
        <pc:chgData name="Caplehorn Hare, Katie" userId="fT9KMbme58lz+o9RTTg1mk2m1XonPOMGDNfgrLToXn8=" providerId="None" clId="Web-{18C70FBF-1B1E-4CC7-8A44-414203600FE3}" dt="2022-01-14T09:39:56.965" v="3"/>
        <pc:sldMkLst>
          <pc:docMk/>
          <pc:sldMk cId="2248968871" sldId="315"/>
        </pc:sldMkLst>
      </pc:sldChg>
    </pc:docChg>
  </pc:docChgLst>
  <pc:docChgLst>
    <pc:chgData name="Caplehorn Hare, Katie" clId="Web-{62A68B84-53A6-4FC9-BF3D-470577798732}"/>
    <pc:docChg chg="sldOrd">
      <pc:chgData name="Caplehorn Hare, Katie" userId="" providerId="" clId="Web-{62A68B84-53A6-4FC9-BF3D-470577798732}" dt="2021-11-01T11:03:57.566" v="2"/>
      <pc:docMkLst>
        <pc:docMk/>
      </pc:docMkLst>
      <pc:sldChg chg="ord">
        <pc:chgData name="Caplehorn Hare, Katie" userId="" providerId="" clId="Web-{62A68B84-53A6-4FC9-BF3D-470577798732}" dt="2021-11-01T11:03:21.362" v="0"/>
        <pc:sldMkLst>
          <pc:docMk/>
          <pc:sldMk cId="917647636" sldId="306"/>
        </pc:sldMkLst>
      </pc:sldChg>
      <pc:sldChg chg="ord delCm">
        <pc:chgData name="Caplehorn Hare, Katie" userId="" providerId="" clId="Web-{62A68B84-53A6-4FC9-BF3D-470577798732}" dt="2021-11-01T11:03:57.566" v="2"/>
        <pc:sldMkLst>
          <pc:docMk/>
          <pc:sldMk cId="3767123386" sldId="308"/>
        </pc:sldMkLst>
      </pc:sldChg>
    </pc:docChg>
  </pc:docChgLst>
  <pc:docChgLst>
    <pc:chgData name="Wier, Rachel E" userId="5Bw86YKp0Xhy/9zRZfEa9k+3oNV+u9YG5JawmqiDJB4=" providerId="None" clId="Web-{B66CBFEB-0CA5-4600-8EA3-9FFE56494C6F}"/>
    <pc:docChg chg="mod">
      <pc:chgData name="Wier, Rachel E" userId="5Bw86YKp0Xhy/9zRZfEa9k+3oNV+u9YG5JawmqiDJB4=" providerId="None" clId="Web-{B66CBFEB-0CA5-4600-8EA3-9FFE56494C6F}" dt="2021-09-29T17:02:09.843" v="5"/>
      <pc:docMkLst>
        <pc:docMk/>
      </pc:docMkLst>
      <pc:sldChg chg="addCm">
        <pc:chgData name="Wier, Rachel E" userId="5Bw86YKp0Xhy/9zRZfEa9k+3oNV+u9YG5JawmqiDJB4=" providerId="None" clId="Web-{B66CBFEB-0CA5-4600-8EA3-9FFE56494C6F}" dt="2021-09-29T17:00:34.415" v="2"/>
        <pc:sldMkLst>
          <pc:docMk/>
          <pc:sldMk cId="2218353826" sldId="305"/>
        </pc:sldMkLst>
      </pc:sldChg>
      <pc:sldChg chg="addCm">
        <pc:chgData name="Wier, Rachel E" userId="5Bw86YKp0Xhy/9zRZfEa9k+3oNV+u9YG5JawmqiDJB4=" providerId="None" clId="Web-{B66CBFEB-0CA5-4600-8EA3-9FFE56494C6F}" dt="2021-09-29T17:01:07.058" v="3"/>
        <pc:sldMkLst>
          <pc:docMk/>
          <pc:sldMk cId="917647636" sldId="306"/>
        </pc:sldMkLst>
      </pc:sldChg>
      <pc:sldChg chg="addCm">
        <pc:chgData name="Wier, Rachel E" userId="5Bw86YKp0Xhy/9zRZfEa9k+3oNV+u9YG5JawmqiDJB4=" providerId="None" clId="Web-{B66CBFEB-0CA5-4600-8EA3-9FFE56494C6F}" dt="2021-09-29T17:02:09.843" v="5"/>
        <pc:sldMkLst>
          <pc:docMk/>
          <pc:sldMk cId="2106222349" sldId="307"/>
        </pc:sldMkLst>
      </pc:sldChg>
      <pc:sldChg chg="addCm">
        <pc:chgData name="Wier, Rachel E" userId="5Bw86YKp0Xhy/9zRZfEa9k+3oNV+u9YG5JawmqiDJB4=" providerId="None" clId="Web-{B66CBFEB-0CA5-4600-8EA3-9FFE56494C6F}" dt="2021-09-29T16:59:36.100" v="1"/>
        <pc:sldMkLst>
          <pc:docMk/>
          <pc:sldMk cId="3767123386" sldId="308"/>
        </pc:sldMkLst>
      </pc:sldChg>
      <pc:sldChg chg="addCm">
        <pc:chgData name="Wier, Rachel E" userId="5Bw86YKp0Xhy/9zRZfEa9k+3oNV+u9YG5JawmqiDJB4=" providerId="None" clId="Web-{B66CBFEB-0CA5-4600-8EA3-9FFE56494C6F}" dt="2021-09-29T17:01:44.779" v="4"/>
        <pc:sldMkLst>
          <pc:docMk/>
          <pc:sldMk cId="1927405805" sldId="3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2F9495-C47E-F74D-989E-66C515E250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2327-043B-0C4B-9D3B-03D0073D6B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6BA747-B8FF-874B-AED5-DE9F3E5B409A}" type="datetimeFigureOut">
              <a:rPr lang="en-US" smtClean="0"/>
              <a:t>2/15/2022</a:t>
            </a:fld>
            <a:endParaRPr lang="en-US"/>
          </a:p>
        </p:txBody>
      </p:sp>
      <p:sp>
        <p:nvSpPr>
          <p:cNvPr id="4" name="Footer Placeholder 3">
            <a:extLst>
              <a:ext uri="{FF2B5EF4-FFF2-40B4-BE49-F238E27FC236}">
                <a16:creationId xmlns:a16="http://schemas.microsoft.com/office/drawing/2014/main" id="{69BF2A69-9A3F-C84F-889B-609CAFD70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8799EC-65F5-104B-A92F-F8D6845946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71E54-08B8-294F-898B-644954DA2C47}" type="slidenum">
              <a:rPr lang="en-US" smtClean="0"/>
              <a:t>‹#›</a:t>
            </a:fld>
            <a:endParaRPr lang="en-US"/>
          </a:p>
        </p:txBody>
      </p:sp>
    </p:spTree>
    <p:extLst>
      <p:ext uri="{BB962C8B-B14F-4D97-AF65-F5344CB8AC3E}">
        <p14:creationId xmlns:p14="http://schemas.microsoft.com/office/powerpoint/2010/main" val="138908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6F6A5-7605-DF41-945B-909649E00EC8}" type="datetimeFigureOut">
              <a:rPr lang="en-US" smtClean="0"/>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11D0F-7CCC-3448-8011-367F0D0A6ED2}" type="slidenum">
              <a:rPr lang="en-US" smtClean="0"/>
              <a:t>‹#›</a:t>
            </a:fld>
            <a:endParaRPr lang="en-US"/>
          </a:p>
        </p:txBody>
      </p:sp>
    </p:spTree>
    <p:extLst>
      <p:ext uri="{BB962C8B-B14F-4D97-AF65-F5344CB8AC3E}">
        <p14:creationId xmlns:p14="http://schemas.microsoft.com/office/powerpoint/2010/main" val="40804513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29780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Text Slide, and Continuation Slide">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6350" indent="0">
              <a:buNone/>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4191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Bullet Point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xmlns=""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349250" indent="-342900">
              <a:buFont typeface="Wingdings" pitchFamily="2" charset="2"/>
              <a:buChar char="§"/>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5285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and Bullet Point Text Slide, and Continuation">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349250" indent="-342900">
              <a:buFont typeface="Wingdings" pitchFamily="2" charset="2"/>
              <a:buChar char="§"/>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62220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13466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Bullet Point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9765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34655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s and Bullet Point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88127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6350" indent="0">
              <a:buFontTx/>
              <a:buNone/>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6076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and Bullet Point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41697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and Text Box">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541F36E1-1553-7845-B3E2-0ECD95ED7DDE}"/>
              </a:ext>
            </a:extLst>
          </p:cNvPr>
          <p:cNvSpPr>
            <a:spLocks noGrp="1"/>
          </p:cNvSpPr>
          <p:nvPr>
            <p:ph type="body" sz="quarter" idx="26" hasCustomPrompt="1"/>
          </p:nvPr>
        </p:nvSpPr>
        <p:spPr>
          <a:xfrm>
            <a:off x="9321164" y="1036800"/>
            <a:ext cx="2876550" cy="324178"/>
          </a:xfrm>
          <a:solidFill>
            <a:schemeClr val="bg1"/>
          </a:solidFill>
        </p:spPr>
        <p:txBody>
          <a:bodyPr tIns="36000" rIns="251999" bIns="72000" anchor="t" anchorCtr="0">
            <a:spAutoFit/>
          </a:bodyPr>
          <a:lstStyle>
            <a:lvl1pPr marL="6350" indent="0" algn="r">
              <a:buFontTx/>
              <a:buNone/>
              <a:defRPr sz="1200"/>
            </a:lvl1pPr>
            <a:lvl2pPr marL="269875" indent="0" algn="r">
              <a:buFontTx/>
              <a:buNone/>
              <a:defRPr sz="1200"/>
            </a:lvl2pPr>
            <a:lvl3pPr marL="450850" indent="0" algn="r">
              <a:buFontTx/>
              <a:buNone/>
              <a:defRPr sz="1200"/>
            </a:lvl3pPr>
            <a:lvl4pPr marL="623888" indent="0" algn="r">
              <a:buFontTx/>
              <a:buNone/>
              <a:defRPr sz="1200"/>
            </a:lvl4pPr>
            <a:lvl5pPr marL="804862" indent="0" algn="r">
              <a:buFontTx/>
              <a:buNone/>
              <a:defRPr sz="1200"/>
            </a:lvl5pPr>
          </a:lstStyle>
          <a:p>
            <a:pPr lvl="0"/>
            <a:r>
              <a:rPr lang="en-GB"/>
              <a:t>Insert image caption here</a:t>
            </a:r>
            <a:endParaRPr lang="en-GB" dirty="0"/>
          </a:p>
        </p:txBody>
      </p:sp>
      <p:sp>
        <p:nvSpPr>
          <p:cNvPr id="7" name="Body_Copy">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3998" y="5730249"/>
            <a:ext cx="11684000" cy="613401"/>
          </a:xfrm>
          <a:solidFill>
            <a:schemeClr val="accent3"/>
          </a:solidFill>
          <a:ln w="76200">
            <a:solidFill>
              <a:schemeClr val="bg1"/>
            </a:solidFill>
            <a:miter lim="800000"/>
          </a:ln>
        </p:spPr>
        <p:txBody>
          <a:bodyPr lIns="144000" tIns="144000" rIns="144000" bIns="144000" anchor="b"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27075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65357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with 4 Text Boxes">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6" name="Image_Caption 1">
            <a:extLst>
              <a:ext uri="{FF2B5EF4-FFF2-40B4-BE49-F238E27FC236}">
                <a16:creationId xmlns:a16="http://schemas.microsoft.com/office/drawing/2014/main" id="{B0F2228A-6C92-7348-B3AB-4D805D8894D0}"/>
              </a:ext>
            </a:extLst>
          </p:cNvPr>
          <p:cNvSpPr>
            <a:spLocks noGrp="1"/>
          </p:cNvSpPr>
          <p:nvPr>
            <p:ph type="body" sz="quarter" idx="30" hasCustomPrompt="1"/>
          </p:nvPr>
        </p:nvSpPr>
        <p:spPr>
          <a:xfrm>
            <a:off x="9321800" y="6149647"/>
            <a:ext cx="2870200" cy="324178"/>
          </a:xfrm>
          <a:solidFill>
            <a:schemeClr val="bg1"/>
          </a:solidFill>
        </p:spPr>
        <p:txBody>
          <a:bodyPr tIns="36000" rIns="251999" bIns="72000" anchor="b" anchorCtr="0">
            <a:spAutoFit/>
          </a:bodyPr>
          <a:lstStyle>
            <a:lvl1pPr marL="6350" indent="0" algn="r">
              <a:buFontTx/>
              <a:buNone/>
              <a:defRPr sz="1200">
                <a:solidFill>
                  <a:schemeClr val="tx1"/>
                </a:solidFill>
              </a:defRPr>
            </a:lvl1pPr>
          </a:lstStyle>
          <a:p>
            <a:pPr lvl="0"/>
            <a:r>
              <a:rPr lang="en-GB" dirty="0"/>
              <a:t>Insert image caption here</a:t>
            </a:r>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5544"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2" name="Feature_Box_2">
            <a:extLst>
              <a:ext uri="{FF2B5EF4-FFF2-40B4-BE49-F238E27FC236}">
                <a16:creationId xmlns:a16="http://schemas.microsoft.com/office/drawing/2014/main" id="{2836903F-A228-694C-B678-379D95CBF641}"/>
              </a:ext>
            </a:extLst>
          </p:cNvPr>
          <p:cNvSpPr>
            <a:spLocks noGrp="1"/>
          </p:cNvSpPr>
          <p:nvPr>
            <p:ph type="body" sz="quarter" idx="27" hasCustomPrompt="1"/>
          </p:nvPr>
        </p:nvSpPr>
        <p:spPr>
          <a:xfrm>
            <a:off x="3304896"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3" name="Feature_Box_3">
            <a:extLst>
              <a:ext uri="{FF2B5EF4-FFF2-40B4-BE49-F238E27FC236}">
                <a16:creationId xmlns:a16="http://schemas.microsoft.com/office/drawing/2014/main" id="{A099B133-6CA1-6343-985F-1A751F73B33F}"/>
              </a:ext>
            </a:extLst>
          </p:cNvPr>
          <p:cNvSpPr>
            <a:spLocks noGrp="1"/>
          </p:cNvSpPr>
          <p:nvPr>
            <p:ph type="body" sz="quarter" idx="28" hasCustomPrompt="1"/>
          </p:nvPr>
        </p:nvSpPr>
        <p:spPr>
          <a:xfrm>
            <a:off x="6354248"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4" name="Feature_Box_4">
            <a:extLst>
              <a:ext uri="{FF2B5EF4-FFF2-40B4-BE49-F238E27FC236}">
                <a16:creationId xmlns:a16="http://schemas.microsoft.com/office/drawing/2014/main" id="{AC109010-13F9-D44E-AE30-6C9CDA42B8D0}"/>
              </a:ext>
            </a:extLst>
          </p:cNvPr>
          <p:cNvSpPr>
            <a:spLocks noGrp="1"/>
          </p:cNvSpPr>
          <p:nvPr>
            <p:ph type="body" sz="quarter" idx="29" hasCustomPrompt="1"/>
          </p:nvPr>
        </p:nvSpPr>
        <p:spPr>
          <a:xfrm>
            <a:off x="9403600"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57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mages with Text Box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9285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with Bullet Point Text">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3152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6" name="Title">
            <a:extLst>
              <a:ext uri="{FF2B5EF4-FFF2-40B4-BE49-F238E27FC236}">
                <a16:creationId xmlns:a16="http://schemas.microsoft.com/office/drawing/2014/main" id="{AD742024-086A-5F48-9393-FF97C14B9F3C}"/>
              </a:ext>
            </a:extLst>
          </p:cNvPr>
          <p:cNvSpPr>
            <a:spLocks noGrp="1"/>
          </p:cNvSpPr>
          <p:nvPr>
            <p:ph type="body" sz="quarter" idx="30" hasCustomPrompt="1"/>
          </p:nvPr>
        </p:nvSpPr>
        <p:spPr>
          <a:xfrm>
            <a:off x="501651" y="1185863"/>
            <a:ext cx="5468937"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7" name="Body_Copy">
            <a:extLst>
              <a:ext uri="{FF2B5EF4-FFF2-40B4-BE49-F238E27FC236}">
                <a16:creationId xmlns:a16="http://schemas.microsoft.com/office/drawing/2014/main" id="{A65568DF-0675-7847-A98F-1D87DDC4AD29}"/>
              </a:ext>
            </a:extLst>
          </p:cNvPr>
          <p:cNvSpPr>
            <a:spLocks noGrp="1"/>
          </p:cNvSpPr>
          <p:nvPr>
            <p:ph type="body" sz="quarter" idx="31" hasCustomPrompt="1"/>
          </p:nvPr>
        </p:nvSpPr>
        <p:spPr>
          <a:xfrm>
            <a:off x="501650" y="1857375"/>
            <a:ext cx="5468938"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6221413" y="890587"/>
            <a:ext cx="5716587"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3162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254001" y="890587"/>
            <a:ext cx="11684000"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66032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07337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solidFill>
            <a:schemeClr val="bg1"/>
          </a:solidFill>
        </p:spPr>
        <p:txBody>
          <a:bodyPr/>
          <a:lstStyle>
            <a:lvl1pPr marL="6350" indent="0" algn="ctr">
              <a:buNone/>
              <a:defRPr/>
            </a:lvl1pPr>
          </a:lstStyle>
          <a:p>
            <a:endParaRPr lang="en-US" dirty="0"/>
          </a:p>
        </p:txBody>
      </p:sp>
      <p:sp>
        <p:nvSpPr>
          <p:cNvPr id="9" name="Image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xmlns=""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38499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Video">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4" name="Video Placeholder 1">
            <a:extLst>
              <a:ext uri="{FF2B5EF4-FFF2-40B4-BE49-F238E27FC236}">
                <a16:creationId xmlns:a16="http://schemas.microsoft.com/office/drawing/2014/main" id="{638D1704-B2CA-5C47-B959-28C1FC6055CF}"/>
              </a:ext>
            </a:extLst>
          </p:cNvPr>
          <p:cNvSpPr>
            <a:spLocks noGrp="1"/>
          </p:cNvSpPr>
          <p:nvPr>
            <p:ph type="media" sz="quarter" idx="29"/>
          </p:nvPr>
        </p:nvSpPr>
        <p:spPr>
          <a:xfrm>
            <a:off x="0" y="890588"/>
            <a:ext cx="12192000" cy="5713412"/>
          </a:xfrm>
        </p:spPr>
        <p:txBody>
          <a:bodyPr/>
          <a:lstStyle>
            <a:lvl1pPr marL="6350" indent="0" algn="ctr">
              <a:buFontTx/>
              <a:buNone/>
              <a:defRPr/>
            </a:lvl1pPr>
          </a:lstStyle>
          <a:p>
            <a:endParaRPr lang="en-US" dirty="0"/>
          </a:p>
        </p:txBody>
      </p:sp>
      <p:sp>
        <p:nvSpPr>
          <p:cNvPr id="9" name="Video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xmlns=""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83591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Comparis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597CB458-ECAA-F543-B762-CE0492775E89}"/>
              </a:ext>
            </a:extLst>
          </p:cNvPr>
          <p:cNvSpPr>
            <a:spLocks noGrp="1"/>
          </p:cNvSpPr>
          <p:nvPr>
            <p:ph type="title" hasCustomPrompt="1"/>
          </p:nvPr>
        </p:nvSpPr>
        <p:spPr/>
        <p:txBody>
          <a:bodyPr/>
          <a:lstStyle/>
          <a:p>
            <a:r>
              <a:rPr lang="en-GB" dirty="0"/>
              <a:t>PowerPoint slide description here</a:t>
            </a:r>
            <a:endParaRPr lang="en-US" dirty="0"/>
          </a:p>
        </p:txBody>
      </p:sp>
      <p:sp>
        <p:nvSpPr>
          <p:cNvPr id="8" name="Title">
            <a:extLst>
              <a:ext uri="{FF2B5EF4-FFF2-40B4-BE49-F238E27FC236}">
                <a16:creationId xmlns:a16="http://schemas.microsoft.com/office/drawing/2014/main" id="{040512F9-FB20-344E-BC56-8DDE6C17721A}"/>
              </a:ext>
            </a:extLst>
          </p:cNvPr>
          <p:cNvSpPr>
            <a:spLocks noGrp="1"/>
          </p:cNvSpPr>
          <p:nvPr>
            <p:ph type="body" sz="quarter" idx="38" hasCustomPrompt="1"/>
          </p:nvPr>
        </p:nvSpPr>
        <p:spPr>
          <a:xfrm>
            <a:off x="501648" y="1306094"/>
            <a:ext cx="11436350" cy="736600"/>
          </a:xfrm>
        </p:spPr>
        <p:txBody>
          <a:bodyPr tIns="0" bIns="0">
            <a:noAutofit/>
          </a:bodyPr>
          <a:lstStyle>
            <a:lvl1pPr marL="6350" indent="0">
              <a:buNone/>
              <a:defRPr sz="3200">
                <a:latin typeface="+mj-lt"/>
              </a:defRPr>
            </a:lvl1pPr>
          </a:lstStyle>
          <a:p>
            <a:pPr lvl="0"/>
            <a:r>
              <a:rPr lang="en-GB" dirty="0"/>
              <a:t>Your title here</a:t>
            </a:r>
            <a:endParaRPr lang="en-US" dirty="0"/>
          </a:p>
        </p:txBody>
      </p:sp>
      <p:sp>
        <p:nvSpPr>
          <p:cNvPr id="10" name="Subtitle">
            <a:extLst>
              <a:ext uri="{FF2B5EF4-FFF2-40B4-BE49-F238E27FC236}">
                <a16:creationId xmlns:a16="http://schemas.microsoft.com/office/drawing/2014/main" id="{3A0A8366-F419-7E4A-8F7C-C6F8447A8956}"/>
              </a:ext>
            </a:extLst>
          </p:cNvPr>
          <p:cNvSpPr>
            <a:spLocks noGrp="1"/>
          </p:cNvSpPr>
          <p:nvPr>
            <p:ph type="body" sz="quarter" idx="39" hasCustomPrompt="1"/>
          </p:nvPr>
        </p:nvSpPr>
        <p:spPr>
          <a:xfrm>
            <a:off x="501648" y="2042694"/>
            <a:ext cx="11436350" cy="403225"/>
          </a:xfrm>
        </p:spPr>
        <p:txBody>
          <a:bodyPr tIns="0" bIns="0">
            <a:noAutofit/>
          </a:bodyPr>
          <a:lstStyle>
            <a:lvl1pPr marL="6350" indent="0">
              <a:buNone/>
              <a:defRPr>
                <a:latin typeface="+mj-lt"/>
              </a:defRPr>
            </a:lvl1pPr>
          </a:lstStyle>
          <a:p>
            <a:r>
              <a:rPr lang="en-GB" dirty="0"/>
              <a:t>Your subtitle here</a:t>
            </a:r>
            <a:endParaRPr lang="en-US" dirty="0"/>
          </a:p>
        </p:txBody>
      </p:sp>
      <p:sp>
        <p:nvSpPr>
          <p:cNvPr id="19" name="Picture Placeholder 1">
            <a:extLst>
              <a:ext uri="{FF2B5EF4-FFF2-40B4-BE49-F238E27FC236}">
                <a16:creationId xmlns:a16="http://schemas.microsoft.com/office/drawing/2014/main" id="{4F48015D-A6A6-BD4D-AB39-19CCFCB8B881}"/>
              </a:ext>
            </a:extLst>
          </p:cNvPr>
          <p:cNvSpPr>
            <a:spLocks noGrp="1"/>
          </p:cNvSpPr>
          <p:nvPr>
            <p:ph type="pic" sz="quarter" idx="29"/>
          </p:nvPr>
        </p:nvSpPr>
        <p:spPr>
          <a:xfrm>
            <a:off x="0" y="2814220"/>
            <a:ext cx="6062400" cy="3789779"/>
          </a:xfrm>
        </p:spPr>
        <p:txBody>
          <a:bodyPr/>
          <a:lstStyle>
            <a:lvl1pPr marL="6350" indent="0" algn="ctr">
              <a:buNone/>
              <a:defRPr/>
            </a:lvl1pPr>
          </a:lstStyle>
          <a:p>
            <a:endParaRPr lang="en-US" dirty="0"/>
          </a:p>
        </p:txBody>
      </p:sp>
      <p:sp>
        <p:nvSpPr>
          <p:cNvPr id="23" name="Image_Caption 1">
            <a:extLst>
              <a:ext uri="{FF2B5EF4-FFF2-40B4-BE49-F238E27FC236}">
                <a16:creationId xmlns:a16="http://schemas.microsoft.com/office/drawing/2014/main" id="{928181AC-A9B4-0F4A-B806-85756E8DF344}"/>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1" name="Picture Placeholder 2">
            <a:extLst>
              <a:ext uri="{FF2B5EF4-FFF2-40B4-BE49-F238E27FC236}">
                <a16:creationId xmlns:a16="http://schemas.microsoft.com/office/drawing/2014/main" id="{CABAA707-1D0F-904D-A6EF-485EE257C126}"/>
              </a:ext>
            </a:extLst>
          </p:cNvPr>
          <p:cNvSpPr>
            <a:spLocks noGrp="1"/>
          </p:cNvSpPr>
          <p:nvPr>
            <p:ph type="pic" sz="quarter" idx="36"/>
          </p:nvPr>
        </p:nvSpPr>
        <p:spPr>
          <a:xfrm>
            <a:off x="6129602" y="2814220"/>
            <a:ext cx="6062400" cy="3789779"/>
          </a:xfrm>
        </p:spPr>
        <p:txBody>
          <a:bodyPr/>
          <a:lstStyle>
            <a:lvl1pPr marL="6350" indent="0" algn="ctr">
              <a:buNone/>
              <a:defRPr/>
            </a:lvl1pPr>
          </a:lstStyle>
          <a:p>
            <a:endParaRPr lang="en-US" dirty="0"/>
          </a:p>
        </p:txBody>
      </p:sp>
      <p:sp>
        <p:nvSpPr>
          <p:cNvPr id="27" name="Image_Caption 2">
            <a:extLst>
              <a:ext uri="{FF2B5EF4-FFF2-40B4-BE49-F238E27FC236}">
                <a16:creationId xmlns:a16="http://schemas.microsoft.com/office/drawing/2014/main" id="{AEE3084D-262B-D444-BB09-122F86A0D545}"/>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Placeholder">
            <a:extLst>
              <a:ext uri="{FF2B5EF4-FFF2-40B4-BE49-F238E27FC236}">
                <a16:creationId xmlns:a16="http://schemas.microsoft.com/office/drawing/2014/main" id="{C9180CA7-D6AD-3B4F-9CC8-C9E5358B72E1}"/>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545419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Images with Descript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BA1041B3-EEDD-B747-8B78-82F6A16D7E2D}"/>
              </a:ext>
            </a:extLst>
          </p:cNvPr>
          <p:cNvSpPr>
            <a:spLocks noGrp="1"/>
          </p:cNvSpPr>
          <p:nvPr>
            <p:ph type="title" hasCustomPrompt="1"/>
          </p:nvPr>
        </p:nvSpPr>
        <p:spPr/>
        <p:txBody>
          <a:bodyPr/>
          <a:lstStyle/>
          <a:p>
            <a:r>
              <a:rPr lang="en-GB" dirty="0"/>
              <a:t>PowerPoint slide description here</a:t>
            </a:r>
            <a:endParaRPr lang="en-US" dirty="0"/>
          </a:p>
        </p:txBody>
      </p:sp>
      <p:sp>
        <p:nvSpPr>
          <p:cNvPr id="5" name="Body_Copy">
            <a:extLst>
              <a:ext uri="{FF2B5EF4-FFF2-40B4-BE49-F238E27FC236}">
                <a16:creationId xmlns:a16="http://schemas.microsoft.com/office/drawing/2014/main" id="{15E97B45-0FBC-0444-A384-1396982CD50B}"/>
              </a:ext>
            </a:extLst>
          </p:cNvPr>
          <p:cNvSpPr>
            <a:spLocks noGrp="1"/>
          </p:cNvSpPr>
          <p:nvPr>
            <p:ph type="body" sz="quarter" idx="34" hasCustomPrompt="1"/>
          </p:nvPr>
        </p:nvSpPr>
        <p:spPr>
          <a:xfrm>
            <a:off x="6131563" y="890588"/>
            <a:ext cx="5808662" cy="3787775"/>
          </a:xfrm>
        </p:spPr>
        <p:txBody>
          <a:bodyPr lIns="144000" tIns="144000" rIns="144000" bIns="144000">
            <a:noAutofit/>
          </a:bodyPr>
          <a:lstStyle>
            <a:lvl1pPr marL="6350" indent="0">
              <a:buFontTx/>
              <a:buNone/>
              <a:defRPr sz="1800"/>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6062400" cy="5713412"/>
          </a:xfrm>
        </p:spPr>
        <p:txBody>
          <a:bodyPr/>
          <a:lstStyle>
            <a:lvl1pPr marL="6350" indent="0" algn="ctr">
              <a:buNone/>
              <a:defRPr/>
            </a:lvl1pPr>
          </a:lstStyle>
          <a:p>
            <a:endParaRPr lang="en-US" dirty="0"/>
          </a:p>
        </p:txBody>
      </p:sp>
      <p:sp>
        <p:nvSpPr>
          <p:cNvPr id="12" name="Image_Caption 1">
            <a:extLst>
              <a:ext uri="{FF2B5EF4-FFF2-40B4-BE49-F238E27FC236}">
                <a16:creationId xmlns:a16="http://schemas.microsoft.com/office/drawing/2014/main" id="{AF323BD3-548A-354D-ADA9-DA0462ADCE6F}"/>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5" name="Picture Placeholder 2">
            <a:extLst>
              <a:ext uri="{FF2B5EF4-FFF2-40B4-BE49-F238E27FC236}">
                <a16:creationId xmlns:a16="http://schemas.microsoft.com/office/drawing/2014/main" id="{7A681C19-525C-EB46-8C22-C426D373D10E}"/>
              </a:ext>
            </a:extLst>
          </p:cNvPr>
          <p:cNvSpPr>
            <a:spLocks noGrp="1"/>
          </p:cNvSpPr>
          <p:nvPr>
            <p:ph type="pic" sz="quarter" idx="31"/>
          </p:nvPr>
        </p:nvSpPr>
        <p:spPr>
          <a:xfrm>
            <a:off x="6129600" y="4746400"/>
            <a:ext cx="6062400" cy="1857600"/>
          </a:xfrm>
        </p:spPr>
        <p:txBody>
          <a:bodyPr/>
          <a:lstStyle>
            <a:lvl1pPr marL="6350" indent="0" algn="ctr">
              <a:buNone/>
              <a:defRPr/>
            </a:lvl1pPr>
          </a:lstStyle>
          <a:p>
            <a:endParaRPr lang="en-US" dirty="0"/>
          </a:p>
        </p:txBody>
      </p:sp>
      <p:sp>
        <p:nvSpPr>
          <p:cNvPr id="17" name="Image_Caption 2">
            <a:extLst>
              <a:ext uri="{FF2B5EF4-FFF2-40B4-BE49-F238E27FC236}">
                <a16:creationId xmlns:a16="http://schemas.microsoft.com/office/drawing/2014/main" id="{41C24D1E-9E96-1844-B2A6-13CA1411EAFA}"/>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Placehold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8033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_White Logo">
    <p:bg>
      <p:bgPr>
        <a:solidFill>
          <a:schemeClr val="bg1"/>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xmlns=""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4" name="Divider_Line">
            <a:extLst>
              <a:ext uri="{FF2B5EF4-FFF2-40B4-BE49-F238E27FC236}">
                <a16:creationId xmlns:a16="http://schemas.microsoft.com/office/drawing/2014/main" id="{AC99BCA3-B941-824C-9684-BAA8B857BA77}"/>
              </a:ext>
              <a:ext uri="{C183D7F6-B498-43B3-948B-1728B52AA6E4}">
                <adec:decorative xmlns:adec="http://schemas.microsoft.com/office/drawing/2017/decorative" xmlns=""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132513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701839F2-0501-2042-AA1A-339190F1FA20}"/>
              </a:ext>
            </a:extLst>
          </p:cNvPr>
          <p:cNvSpPr>
            <a:spLocks noGrp="1"/>
          </p:cNvSpPr>
          <p:nvPr>
            <p:ph type="title" hasCustomPrompt="1"/>
          </p:nvPr>
        </p:nvSpPr>
        <p:spPr/>
        <p:txBody>
          <a:bodyPr/>
          <a:lstStyle/>
          <a:p>
            <a:r>
              <a:rPr lang="en-GB" dirty="0"/>
              <a:t>PowerPoint slide description here</a:t>
            </a:r>
            <a:endParaRPr lang="en-US" dirty="0"/>
          </a:p>
        </p:txBody>
      </p:sp>
      <p:sp>
        <p:nvSpPr>
          <p:cNvPr id="14" name="Picture Placeholder 1">
            <a:extLst>
              <a:ext uri="{FF2B5EF4-FFF2-40B4-BE49-F238E27FC236}">
                <a16:creationId xmlns:a16="http://schemas.microsoft.com/office/drawing/2014/main" id="{B0246F9D-BBB4-F845-903B-9BCB6A3799FA}"/>
              </a:ext>
            </a:extLst>
          </p:cNvPr>
          <p:cNvSpPr>
            <a:spLocks noGrp="1"/>
          </p:cNvSpPr>
          <p:nvPr>
            <p:ph type="pic" sz="quarter" idx="29"/>
          </p:nvPr>
        </p:nvSpPr>
        <p:spPr>
          <a:xfrm>
            <a:off x="0" y="890587"/>
            <a:ext cx="6062400" cy="2822400"/>
          </a:xfrm>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CB251433-45EA-0548-85FC-44C898DE7847}"/>
              </a:ext>
            </a:extLst>
          </p:cNvPr>
          <p:cNvSpPr>
            <a:spLocks noGrp="1"/>
          </p:cNvSpPr>
          <p:nvPr>
            <p:ph type="body" sz="quarter" idx="40" hasCustomPrompt="1"/>
          </p:nvPr>
        </p:nvSpPr>
        <p:spPr>
          <a:xfrm>
            <a:off x="3196961"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2">
            <a:extLst>
              <a:ext uri="{FF2B5EF4-FFF2-40B4-BE49-F238E27FC236}">
                <a16:creationId xmlns:a16="http://schemas.microsoft.com/office/drawing/2014/main" id="{CEBC5486-0CC4-8447-8762-C88A95428B24}"/>
              </a:ext>
            </a:extLst>
          </p:cNvPr>
          <p:cNvSpPr>
            <a:spLocks noGrp="1"/>
          </p:cNvSpPr>
          <p:nvPr>
            <p:ph type="pic" sz="quarter" idx="36"/>
          </p:nvPr>
        </p:nvSpPr>
        <p:spPr>
          <a:xfrm>
            <a:off x="6129602" y="890587"/>
            <a:ext cx="6062400" cy="2822400"/>
          </a:xfrm>
        </p:spPr>
        <p:txBody>
          <a:bodyPr/>
          <a:lstStyle>
            <a:lvl1pPr marL="6350" indent="0" algn="ctr">
              <a:buNone/>
              <a:defRPr/>
            </a:lvl1pPr>
          </a:lstStyle>
          <a:p>
            <a:endParaRPr lang="en-US" dirty="0"/>
          </a:p>
        </p:txBody>
      </p:sp>
      <p:sp>
        <p:nvSpPr>
          <p:cNvPr id="23" name="Image_Caption 2">
            <a:extLst>
              <a:ext uri="{FF2B5EF4-FFF2-40B4-BE49-F238E27FC236}">
                <a16:creationId xmlns:a16="http://schemas.microsoft.com/office/drawing/2014/main" id="{E6A7B5DF-8207-3443-B760-8C2272B9CE01}"/>
              </a:ext>
            </a:extLst>
          </p:cNvPr>
          <p:cNvSpPr>
            <a:spLocks noGrp="1"/>
          </p:cNvSpPr>
          <p:nvPr>
            <p:ph type="body" sz="quarter" idx="41" hasCustomPrompt="1"/>
          </p:nvPr>
        </p:nvSpPr>
        <p:spPr>
          <a:xfrm>
            <a:off x="9327600"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4" name="Picture Placeholder 3">
            <a:extLst>
              <a:ext uri="{FF2B5EF4-FFF2-40B4-BE49-F238E27FC236}">
                <a16:creationId xmlns:a16="http://schemas.microsoft.com/office/drawing/2014/main" id="{F4F3CBD4-C3C4-CD4F-9BA5-B115DCEF02B6}"/>
              </a:ext>
            </a:extLst>
          </p:cNvPr>
          <p:cNvSpPr>
            <a:spLocks noGrp="1"/>
          </p:cNvSpPr>
          <p:nvPr>
            <p:ph type="pic" sz="quarter" idx="42"/>
          </p:nvPr>
        </p:nvSpPr>
        <p:spPr>
          <a:xfrm>
            <a:off x="-1038" y="3781600"/>
            <a:ext cx="6062400" cy="2822400"/>
          </a:xfrm>
        </p:spPr>
        <p:txBody>
          <a:bodyPr/>
          <a:lstStyle>
            <a:lvl1pPr marL="6350" indent="0" algn="ctr">
              <a:buNone/>
              <a:defRPr/>
            </a:lvl1pPr>
          </a:lstStyle>
          <a:p>
            <a:endParaRPr lang="en-US" dirty="0"/>
          </a:p>
        </p:txBody>
      </p:sp>
      <p:sp>
        <p:nvSpPr>
          <p:cNvPr id="25" name="Image_Caption 3">
            <a:extLst>
              <a:ext uri="{FF2B5EF4-FFF2-40B4-BE49-F238E27FC236}">
                <a16:creationId xmlns:a16="http://schemas.microsoft.com/office/drawing/2014/main" id="{8C0B1AC2-5C59-004A-BBD3-ED977709A5CA}"/>
              </a:ext>
            </a:extLst>
          </p:cNvPr>
          <p:cNvSpPr>
            <a:spLocks noGrp="1"/>
          </p:cNvSpPr>
          <p:nvPr>
            <p:ph type="body" sz="quarter" idx="43"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6" name="Picture Placeholder 4">
            <a:extLst>
              <a:ext uri="{FF2B5EF4-FFF2-40B4-BE49-F238E27FC236}">
                <a16:creationId xmlns:a16="http://schemas.microsoft.com/office/drawing/2014/main" id="{AAE1E5D5-CDA1-504E-888B-B884A6EA6725}"/>
              </a:ext>
            </a:extLst>
          </p:cNvPr>
          <p:cNvSpPr>
            <a:spLocks noGrp="1"/>
          </p:cNvSpPr>
          <p:nvPr>
            <p:ph type="pic" sz="quarter" idx="44"/>
          </p:nvPr>
        </p:nvSpPr>
        <p:spPr>
          <a:xfrm>
            <a:off x="6128564" y="3781600"/>
            <a:ext cx="6062400" cy="2822400"/>
          </a:xfrm>
        </p:spPr>
        <p:txBody>
          <a:bodyPr/>
          <a:lstStyle>
            <a:lvl1pPr marL="6350" indent="0" algn="ctr">
              <a:buNone/>
              <a:defRPr/>
            </a:lvl1pPr>
          </a:lstStyle>
          <a:p>
            <a:endParaRPr lang="en-US" dirty="0"/>
          </a:p>
        </p:txBody>
      </p:sp>
      <p:sp>
        <p:nvSpPr>
          <p:cNvPr id="27" name="Image_Caption 4">
            <a:extLst>
              <a:ext uri="{FF2B5EF4-FFF2-40B4-BE49-F238E27FC236}">
                <a16:creationId xmlns:a16="http://schemas.microsoft.com/office/drawing/2014/main" id="{3000F666-1F5D-C740-81BD-EA9E4B2DF792}"/>
              </a:ext>
            </a:extLst>
          </p:cNvPr>
          <p:cNvSpPr>
            <a:spLocks noGrp="1"/>
          </p:cNvSpPr>
          <p:nvPr>
            <p:ph type="body" sz="quarter" idx="45" hasCustomPrompt="1"/>
          </p:nvPr>
        </p:nvSpPr>
        <p:spPr>
          <a:xfrm>
            <a:off x="9327600"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D69AE64D-4D5D-1D44-9A53-63F44E948DC8}"/>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696489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4F9D373C-5C73-8E4B-8382-B53ED6AA70BE}"/>
              </a:ext>
            </a:extLst>
          </p:cNvPr>
          <p:cNvSpPr>
            <a:spLocks noGrp="1"/>
          </p:cNvSpPr>
          <p:nvPr>
            <p:ph type="title" hasCustomPrompt="1"/>
          </p:nvPr>
        </p:nvSpPr>
        <p:spPr/>
        <p:txBody>
          <a:bodyPr/>
          <a:lstStyle/>
          <a:p>
            <a:r>
              <a:rPr lang="en-GB" dirty="0"/>
              <a:t>PowerPoint slide description here</a:t>
            </a:r>
            <a:endParaRPr lang="en-US" dirty="0"/>
          </a:p>
        </p:txBody>
      </p:sp>
      <p:sp>
        <p:nvSpPr>
          <p:cNvPr id="15" name="Picture Placeholder 1">
            <a:extLst>
              <a:ext uri="{FF2B5EF4-FFF2-40B4-BE49-F238E27FC236}">
                <a16:creationId xmlns:a16="http://schemas.microsoft.com/office/drawing/2014/main" id="{E39BCACC-73E2-1B41-BE3D-FFB203F3C903}"/>
              </a:ext>
            </a:extLst>
          </p:cNvPr>
          <p:cNvSpPr>
            <a:spLocks noGrp="1"/>
          </p:cNvSpPr>
          <p:nvPr>
            <p:ph type="pic" sz="quarter" idx="29"/>
          </p:nvPr>
        </p:nvSpPr>
        <p:spPr>
          <a:xfrm>
            <a:off x="0" y="890587"/>
            <a:ext cx="4017600" cy="5713200"/>
          </a:xfrm>
        </p:spPr>
        <p:txBody>
          <a:bodyPr/>
          <a:lstStyle>
            <a:lvl1pPr marL="6350" indent="0" algn="ctr">
              <a:buNone/>
              <a:defRPr/>
            </a:lvl1pPr>
          </a:lstStyle>
          <a:p>
            <a:endParaRPr lang="en-US" dirty="0"/>
          </a:p>
        </p:txBody>
      </p:sp>
      <p:sp>
        <p:nvSpPr>
          <p:cNvPr id="16" name="Image_Caption 1">
            <a:extLst>
              <a:ext uri="{FF2B5EF4-FFF2-40B4-BE49-F238E27FC236}">
                <a16:creationId xmlns:a16="http://schemas.microsoft.com/office/drawing/2014/main" id="{E9FF570A-BE24-9141-87FD-541A6610CCBE}"/>
              </a:ext>
            </a:extLst>
          </p:cNvPr>
          <p:cNvSpPr>
            <a:spLocks noGrp="1"/>
          </p:cNvSpPr>
          <p:nvPr>
            <p:ph type="body" sz="quarter" idx="40" hasCustomPrompt="1"/>
          </p:nvPr>
        </p:nvSpPr>
        <p:spPr>
          <a:xfrm>
            <a:off x="11521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3" name="Picture Placeholder 2">
            <a:extLst>
              <a:ext uri="{FF2B5EF4-FFF2-40B4-BE49-F238E27FC236}">
                <a16:creationId xmlns:a16="http://schemas.microsoft.com/office/drawing/2014/main" id="{CE8E0407-46FE-134C-A5EB-A1421349DA0B}"/>
              </a:ext>
            </a:extLst>
          </p:cNvPr>
          <p:cNvSpPr>
            <a:spLocks noGrp="1"/>
          </p:cNvSpPr>
          <p:nvPr>
            <p:ph type="pic" sz="quarter" idx="47"/>
          </p:nvPr>
        </p:nvSpPr>
        <p:spPr>
          <a:xfrm>
            <a:off x="4087018" y="890588"/>
            <a:ext cx="4017963" cy="2822575"/>
          </a:xfrm>
        </p:spPr>
        <p:txBody>
          <a:bodyPr/>
          <a:lstStyle>
            <a:lvl1pPr marL="6350" indent="0" algn="ctr">
              <a:buFontTx/>
              <a:buNone/>
              <a:defRPr/>
            </a:lvl1pPr>
          </a:lstStyle>
          <a:p>
            <a:endParaRPr lang="en-US" dirty="0"/>
          </a:p>
        </p:txBody>
      </p:sp>
      <p:sp>
        <p:nvSpPr>
          <p:cNvPr id="18" name="Image_Caption 2">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241762"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9" name="Picture Placeholder 3">
            <a:extLst>
              <a:ext uri="{FF2B5EF4-FFF2-40B4-BE49-F238E27FC236}">
                <a16:creationId xmlns:a16="http://schemas.microsoft.com/office/drawing/2014/main" id="{889F4D8E-583F-424A-AB00-EFE4131C9C2D}"/>
              </a:ext>
            </a:extLst>
          </p:cNvPr>
          <p:cNvSpPr>
            <a:spLocks noGrp="1"/>
          </p:cNvSpPr>
          <p:nvPr>
            <p:ph type="pic" sz="quarter" idx="49"/>
          </p:nvPr>
        </p:nvSpPr>
        <p:spPr>
          <a:xfrm>
            <a:off x="4087018" y="3781425"/>
            <a:ext cx="4017963" cy="2822575"/>
          </a:xfrm>
        </p:spPr>
        <p:txBody>
          <a:bodyPr/>
          <a:lstStyle>
            <a:lvl1pPr marL="6350" indent="0" algn="ctr">
              <a:buFontTx/>
              <a:buNone/>
              <a:defRPr/>
            </a:lvl1pPr>
          </a:lstStyle>
          <a:p>
            <a:endParaRPr lang="en-US"/>
          </a:p>
        </p:txBody>
      </p:sp>
      <p:sp>
        <p:nvSpPr>
          <p:cNvPr id="27" name="Image_Caption 3">
            <a:extLst>
              <a:ext uri="{FF2B5EF4-FFF2-40B4-BE49-F238E27FC236}">
                <a16:creationId xmlns:a16="http://schemas.microsoft.com/office/drawing/2014/main" id="{5873F71E-F244-B045-925D-7A21F05C7006}"/>
              </a:ext>
            </a:extLst>
          </p:cNvPr>
          <p:cNvSpPr>
            <a:spLocks noGrp="1"/>
          </p:cNvSpPr>
          <p:nvPr>
            <p:ph type="body" sz="quarter" idx="45" hasCustomPrompt="1"/>
          </p:nvPr>
        </p:nvSpPr>
        <p:spPr>
          <a:xfrm>
            <a:off x="52417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7" name="Picture Placeholder 4">
            <a:extLst>
              <a:ext uri="{FF2B5EF4-FFF2-40B4-BE49-F238E27FC236}">
                <a16:creationId xmlns:a16="http://schemas.microsoft.com/office/drawing/2014/main" id="{4C5C7401-B602-E348-9FA1-326B0C408A84}"/>
              </a:ext>
            </a:extLst>
          </p:cNvPr>
          <p:cNvSpPr>
            <a:spLocks noGrp="1"/>
          </p:cNvSpPr>
          <p:nvPr>
            <p:ph type="pic" sz="quarter" idx="48"/>
          </p:nvPr>
        </p:nvSpPr>
        <p:spPr>
          <a:xfrm>
            <a:off x="8171656" y="890588"/>
            <a:ext cx="4017962" cy="2822575"/>
          </a:xfrm>
          <a:solidFill>
            <a:schemeClr val="bg1"/>
          </a:solidFill>
        </p:spPr>
        <p:txBody>
          <a:bodyPr/>
          <a:lstStyle>
            <a:lvl1pPr marL="6350" indent="0" algn="ctr">
              <a:buFontTx/>
              <a:buNone/>
              <a:defRPr/>
            </a:lvl1pPr>
          </a:lstStyle>
          <a:p>
            <a:endParaRPr lang="en-US" dirty="0"/>
          </a:p>
        </p:txBody>
      </p:sp>
      <p:sp>
        <p:nvSpPr>
          <p:cNvPr id="21" name="Image_Caption 4">
            <a:extLst>
              <a:ext uri="{FF2B5EF4-FFF2-40B4-BE49-F238E27FC236}">
                <a16:creationId xmlns:a16="http://schemas.microsoft.com/office/drawing/2014/main" id="{5AB450AD-F789-564D-8046-E2973620FD92}"/>
              </a:ext>
            </a:extLst>
          </p:cNvPr>
          <p:cNvSpPr>
            <a:spLocks noGrp="1"/>
          </p:cNvSpPr>
          <p:nvPr>
            <p:ph type="body" sz="quarter" idx="51" hasCustomPrompt="1"/>
          </p:nvPr>
        </p:nvSpPr>
        <p:spPr>
          <a:xfrm>
            <a:off x="9326563" y="3243184"/>
            <a:ext cx="2862262" cy="324178"/>
          </a:xfrm>
          <a:solidFill>
            <a:schemeClr val="bg1"/>
          </a:solidFill>
        </p:spPr>
        <p:txBody>
          <a:bodyPr lIns="0" tIns="36000" rIns="251999" bIns="72000" anchor="b" anchorCtr="0">
            <a:spAutoFit/>
          </a:bodyPr>
          <a:lstStyle>
            <a:lvl1pPr marL="6350" indent="0" algn="r">
              <a:buFontTx/>
              <a:buNone/>
              <a:defRPr sz="1200"/>
            </a:lvl1pPr>
          </a:lstStyle>
          <a:p>
            <a:pPr lvl="0"/>
            <a:r>
              <a:rPr lang="en-GB" dirty="0"/>
              <a:t>Insert image caption here</a:t>
            </a:r>
          </a:p>
        </p:txBody>
      </p:sp>
      <p:sp>
        <p:nvSpPr>
          <p:cNvPr id="11" name="Picture Placeholder 5">
            <a:extLst>
              <a:ext uri="{FF2B5EF4-FFF2-40B4-BE49-F238E27FC236}">
                <a16:creationId xmlns:a16="http://schemas.microsoft.com/office/drawing/2014/main" id="{98B438B0-923A-D344-BB96-1E1293FEE953}"/>
              </a:ext>
            </a:extLst>
          </p:cNvPr>
          <p:cNvSpPr>
            <a:spLocks noGrp="1"/>
          </p:cNvSpPr>
          <p:nvPr>
            <p:ph type="pic" sz="quarter" idx="50"/>
          </p:nvPr>
        </p:nvSpPr>
        <p:spPr>
          <a:xfrm>
            <a:off x="8171656" y="3781425"/>
            <a:ext cx="4017962" cy="2822575"/>
          </a:xfrm>
        </p:spPr>
        <p:txBody>
          <a:bodyPr/>
          <a:lstStyle>
            <a:lvl1pPr marL="6350" indent="0" algn="ctr">
              <a:buFontTx/>
              <a:buNone/>
              <a:defRPr/>
            </a:lvl1pPr>
          </a:lstStyle>
          <a:p>
            <a:endParaRPr lang="en-US" dirty="0"/>
          </a:p>
        </p:txBody>
      </p:sp>
      <p:sp>
        <p:nvSpPr>
          <p:cNvPr id="23" name="Image_Caption 5">
            <a:extLst>
              <a:ext uri="{FF2B5EF4-FFF2-40B4-BE49-F238E27FC236}">
                <a16:creationId xmlns:a16="http://schemas.microsoft.com/office/drawing/2014/main" id="{D3549A48-91FA-794D-A48D-ACF79A20F7DE}"/>
              </a:ext>
            </a:extLst>
          </p:cNvPr>
          <p:cNvSpPr>
            <a:spLocks noGrp="1"/>
          </p:cNvSpPr>
          <p:nvPr>
            <p:ph type="body" sz="quarter" idx="52" hasCustomPrompt="1"/>
          </p:nvPr>
        </p:nvSpPr>
        <p:spPr>
          <a:xfrm>
            <a:off x="9326563" y="6163353"/>
            <a:ext cx="2865437" cy="324178"/>
          </a:xfrm>
          <a:solidFill>
            <a:schemeClr val="bg1"/>
          </a:solidFill>
        </p:spPr>
        <p:txBody>
          <a:bodyPr wrap="square" lIns="0" tIns="36000" rIns="251999" bIns="72000" anchor="b" anchorCtr="0">
            <a:spAutoFit/>
          </a:bodyPr>
          <a:lstStyle>
            <a:lvl1pPr marL="6350" indent="0" algn="r">
              <a:buFontTx/>
              <a:buNone/>
              <a:defRPr sz="1200"/>
            </a:lvl1pPr>
          </a:lstStyle>
          <a:p>
            <a:pPr lvl="0"/>
            <a:r>
              <a:rPr lang="en-GB" dirty="0"/>
              <a:t>Insert image caption here</a:t>
            </a:r>
          </a:p>
        </p:txBody>
      </p:sp>
      <p:sp>
        <p:nvSpPr>
          <p:cNvPr id="6" name="Slide Number">
            <a:extLst>
              <a:ext uri="{FF2B5EF4-FFF2-40B4-BE49-F238E27FC236}">
                <a16:creationId xmlns:a16="http://schemas.microsoft.com/office/drawing/2014/main" id="{1DFD619F-E9C0-804F-8D75-3339F1C38F53}"/>
              </a:ext>
            </a:extLst>
          </p:cNvPr>
          <p:cNvSpPr>
            <a:spLocks noGrp="1"/>
          </p:cNvSpPr>
          <p:nvPr>
            <p:ph type="sldNum" sz="quarter" idx="46"/>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821835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2FD2AB6B-38F4-0849-BB0F-26EBCB570BA8}"/>
              </a:ext>
            </a:extLst>
          </p:cNvPr>
          <p:cNvSpPr>
            <a:spLocks noGrp="1"/>
          </p:cNvSpPr>
          <p:nvPr>
            <p:ph type="title" hasCustomPrompt="1"/>
          </p:nvPr>
        </p:nvSpPr>
        <p:spPr/>
        <p:txBody>
          <a:bodyPr/>
          <a:lstStyle/>
          <a:p>
            <a:r>
              <a:rPr lang="en-GB" dirty="0"/>
              <a:t>PowerPoint slide description here</a:t>
            </a:r>
            <a:endParaRPr lang="en-US" dirty="0"/>
          </a:p>
        </p:txBody>
      </p:sp>
      <p:sp>
        <p:nvSpPr>
          <p:cNvPr id="3" name="Picture Placeholder 1">
            <a:extLst>
              <a:ext uri="{FF2B5EF4-FFF2-40B4-BE49-F238E27FC236}">
                <a16:creationId xmlns:a16="http://schemas.microsoft.com/office/drawing/2014/main" id="{CE8E0407-46FE-134C-A5EB-A1421349DA0B}"/>
              </a:ext>
            </a:extLst>
          </p:cNvPr>
          <p:cNvSpPr>
            <a:spLocks noGrp="1"/>
          </p:cNvSpPr>
          <p:nvPr>
            <p:ph type="pic" sz="quarter" idx="47"/>
          </p:nvPr>
        </p:nvSpPr>
        <p:spPr>
          <a:xfrm>
            <a:off x="0" y="890588"/>
            <a:ext cx="2995200" cy="2822575"/>
          </a:xfrm>
        </p:spPr>
        <p:txBody>
          <a:bodyPr/>
          <a:lstStyle>
            <a:lvl1pPr marL="6350" indent="0" algn="ctr">
              <a:buFontTx/>
              <a:buNone/>
              <a:defRPr/>
            </a:lvl1pPr>
          </a:lstStyle>
          <a:p>
            <a:endParaRPr lang="en-US"/>
          </a:p>
        </p:txBody>
      </p:sp>
      <p:sp>
        <p:nvSpPr>
          <p:cNvPr id="18" name="Image_Caption 1">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016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8E5628C3-E97E-0E42-8B96-49A48CA44E40}"/>
              </a:ext>
            </a:extLst>
          </p:cNvPr>
          <p:cNvSpPr>
            <a:spLocks noGrp="1"/>
          </p:cNvSpPr>
          <p:nvPr>
            <p:ph type="pic" sz="quarter" idx="48"/>
          </p:nvPr>
        </p:nvSpPr>
        <p:spPr>
          <a:xfrm>
            <a:off x="3067200" y="890588"/>
            <a:ext cx="2995200" cy="2822575"/>
          </a:xfrm>
        </p:spPr>
        <p:txBody>
          <a:bodyPr/>
          <a:lstStyle>
            <a:lvl1pPr marL="6350" indent="0" algn="ctr">
              <a:buFontTx/>
              <a:buNone/>
              <a:defRPr/>
            </a:lvl1pPr>
          </a:lstStyle>
          <a:p>
            <a:endParaRPr lang="en-US"/>
          </a:p>
        </p:txBody>
      </p:sp>
      <p:sp>
        <p:nvSpPr>
          <p:cNvPr id="17" name="Image_Caption 2">
            <a:extLst>
              <a:ext uri="{FF2B5EF4-FFF2-40B4-BE49-F238E27FC236}">
                <a16:creationId xmlns:a16="http://schemas.microsoft.com/office/drawing/2014/main" id="{650A4448-9254-4147-A204-9F1E2D247446}"/>
              </a:ext>
            </a:extLst>
          </p:cNvPr>
          <p:cNvSpPr>
            <a:spLocks noGrp="1"/>
          </p:cNvSpPr>
          <p:nvPr>
            <p:ph type="body" sz="quarter" idx="49" hasCustomPrompt="1"/>
          </p:nvPr>
        </p:nvSpPr>
        <p:spPr>
          <a:xfrm>
            <a:off x="35688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9" name="Picture Placeholder 3">
            <a:extLst>
              <a:ext uri="{FF2B5EF4-FFF2-40B4-BE49-F238E27FC236}">
                <a16:creationId xmlns:a16="http://schemas.microsoft.com/office/drawing/2014/main" id="{2C8A29F9-D47B-3845-867C-03229EC596F5}"/>
              </a:ext>
            </a:extLst>
          </p:cNvPr>
          <p:cNvSpPr>
            <a:spLocks noGrp="1"/>
          </p:cNvSpPr>
          <p:nvPr>
            <p:ph type="pic" sz="quarter" idx="50"/>
          </p:nvPr>
        </p:nvSpPr>
        <p:spPr>
          <a:xfrm>
            <a:off x="6134400" y="890588"/>
            <a:ext cx="2995200" cy="2822575"/>
          </a:xfrm>
        </p:spPr>
        <p:txBody>
          <a:bodyPr/>
          <a:lstStyle>
            <a:lvl1pPr marL="6350" indent="0" algn="ctr">
              <a:buFontTx/>
              <a:buNone/>
              <a:defRPr/>
            </a:lvl1pPr>
          </a:lstStyle>
          <a:p>
            <a:endParaRPr lang="en-US"/>
          </a:p>
        </p:txBody>
      </p:sp>
      <p:sp>
        <p:nvSpPr>
          <p:cNvPr id="20" name="Image_Caption 3">
            <a:extLst>
              <a:ext uri="{FF2B5EF4-FFF2-40B4-BE49-F238E27FC236}">
                <a16:creationId xmlns:a16="http://schemas.microsoft.com/office/drawing/2014/main" id="{2831C12D-5883-954D-976E-7988ED86C580}"/>
              </a:ext>
            </a:extLst>
          </p:cNvPr>
          <p:cNvSpPr>
            <a:spLocks noGrp="1"/>
          </p:cNvSpPr>
          <p:nvPr>
            <p:ph type="body" sz="quarter" idx="51" hasCustomPrompt="1"/>
          </p:nvPr>
        </p:nvSpPr>
        <p:spPr>
          <a:xfrm>
            <a:off x="66360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2" name="Picture Placeholder 4">
            <a:extLst>
              <a:ext uri="{FF2B5EF4-FFF2-40B4-BE49-F238E27FC236}">
                <a16:creationId xmlns:a16="http://schemas.microsoft.com/office/drawing/2014/main" id="{E0CE9459-AA13-694B-B56E-396874D19FA7}"/>
              </a:ext>
            </a:extLst>
          </p:cNvPr>
          <p:cNvSpPr>
            <a:spLocks noGrp="1"/>
          </p:cNvSpPr>
          <p:nvPr>
            <p:ph type="pic" sz="quarter" idx="52"/>
          </p:nvPr>
        </p:nvSpPr>
        <p:spPr>
          <a:xfrm>
            <a:off x="9196800" y="890587"/>
            <a:ext cx="2995200" cy="2822575"/>
          </a:xfrm>
        </p:spPr>
        <p:txBody>
          <a:bodyPr/>
          <a:lstStyle>
            <a:lvl1pPr marL="6350" indent="0" algn="ctr">
              <a:buFontTx/>
              <a:buNone/>
              <a:defRPr/>
            </a:lvl1pPr>
          </a:lstStyle>
          <a:p>
            <a:endParaRPr lang="en-US"/>
          </a:p>
        </p:txBody>
      </p:sp>
      <p:sp>
        <p:nvSpPr>
          <p:cNvPr id="24" name="Image_Caption 4">
            <a:extLst>
              <a:ext uri="{FF2B5EF4-FFF2-40B4-BE49-F238E27FC236}">
                <a16:creationId xmlns:a16="http://schemas.microsoft.com/office/drawing/2014/main" id="{E8CF8A0E-5D06-EB46-BEE5-DE0912DA990B}"/>
              </a:ext>
            </a:extLst>
          </p:cNvPr>
          <p:cNvSpPr>
            <a:spLocks noGrp="1"/>
          </p:cNvSpPr>
          <p:nvPr>
            <p:ph type="body" sz="quarter" idx="53" hasCustomPrompt="1"/>
          </p:nvPr>
        </p:nvSpPr>
        <p:spPr>
          <a:xfrm>
            <a:off x="9698450" y="3243183"/>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5" name="Picture Placeholder 5">
            <a:extLst>
              <a:ext uri="{FF2B5EF4-FFF2-40B4-BE49-F238E27FC236}">
                <a16:creationId xmlns:a16="http://schemas.microsoft.com/office/drawing/2014/main" id="{576BE624-AB30-D146-A519-002083E8BEA9}"/>
              </a:ext>
            </a:extLst>
          </p:cNvPr>
          <p:cNvSpPr>
            <a:spLocks noGrp="1"/>
          </p:cNvSpPr>
          <p:nvPr>
            <p:ph type="pic" sz="quarter" idx="54"/>
          </p:nvPr>
        </p:nvSpPr>
        <p:spPr>
          <a:xfrm>
            <a:off x="0" y="3781425"/>
            <a:ext cx="2995200" cy="2822575"/>
          </a:xfrm>
        </p:spPr>
        <p:txBody>
          <a:bodyPr/>
          <a:lstStyle>
            <a:lvl1pPr marL="6350" indent="0" algn="ctr">
              <a:buFontTx/>
              <a:buNone/>
              <a:defRPr/>
            </a:lvl1pPr>
          </a:lstStyle>
          <a:p>
            <a:endParaRPr lang="en-US"/>
          </a:p>
        </p:txBody>
      </p:sp>
      <p:sp>
        <p:nvSpPr>
          <p:cNvPr id="26" name="Image_Caption 5">
            <a:extLst>
              <a:ext uri="{FF2B5EF4-FFF2-40B4-BE49-F238E27FC236}">
                <a16:creationId xmlns:a16="http://schemas.microsoft.com/office/drawing/2014/main" id="{A48FE71E-44E3-CC41-979D-D74890C4AB2B}"/>
              </a:ext>
            </a:extLst>
          </p:cNvPr>
          <p:cNvSpPr>
            <a:spLocks noGrp="1"/>
          </p:cNvSpPr>
          <p:nvPr>
            <p:ph type="body" sz="quarter" idx="55" hasCustomPrompt="1"/>
          </p:nvPr>
        </p:nvSpPr>
        <p:spPr>
          <a:xfrm>
            <a:off x="5016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8" name="Picture Placeholder 6">
            <a:extLst>
              <a:ext uri="{FF2B5EF4-FFF2-40B4-BE49-F238E27FC236}">
                <a16:creationId xmlns:a16="http://schemas.microsoft.com/office/drawing/2014/main" id="{B30F3EEA-EE8E-E540-A490-292CACC88293}"/>
              </a:ext>
            </a:extLst>
          </p:cNvPr>
          <p:cNvSpPr>
            <a:spLocks noGrp="1"/>
          </p:cNvSpPr>
          <p:nvPr>
            <p:ph type="pic" sz="quarter" idx="56"/>
          </p:nvPr>
        </p:nvSpPr>
        <p:spPr>
          <a:xfrm>
            <a:off x="3067200" y="3781425"/>
            <a:ext cx="2995200" cy="2822575"/>
          </a:xfrm>
        </p:spPr>
        <p:txBody>
          <a:bodyPr/>
          <a:lstStyle>
            <a:lvl1pPr marL="6350" indent="0" algn="ctr">
              <a:buFontTx/>
              <a:buNone/>
              <a:defRPr/>
            </a:lvl1pPr>
          </a:lstStyle>
          <a:p>
            <a:endParaRPr lang="en-US"/>
          </a:p>
        </p:txBody>
      </p:sp>
      <p:sp>
        <p:nvSpPr>
          <p:cNvPr id="29" name="Image_Caption 6">
            <a:extLst>
              <a:ext uri="{FF2B5EF4-FFF2-40B4-BE49-F238E27FC236}">
                <a16:creationId xmlns:a16="http://schemas.microsoft.com/office/drawing/2014/main" id="{EC59CCA3-D9C7-7346-A272-F2028074C58F}"/>
              </a:ext>
            </a:extLst>
          </p:cNvPr>
          <p:cNvSpPr>
            <a:spLocks noGrp="1"/>
          </p:cNvSpPr>
          <p:nvPr>
            <p:ph type="body" sz="quarter" idx="57" hasCustomPrompt="1"/>
          </p:nvPr>
        </p:nvSpPr>
        <p:spPr>
          <a:xfrm>
            <a:off x="35688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0" name="Picture Placeholder 7">
            <a:extLst>
              <a:ext uri="{FF2B5EF4-FFF2-40B4-BE49-F238E27FC236}">
                <a16:creationId xmlns:a16="http://schemas.microsoft.com/office/drawing/2014/main" id="{84C7FCD2-B82E-FC4C-8160-F2D38232EF3D}"/>
              </a:ext>
            </a:extLst>
          </p:cNvPr>
          <p:cNvSpPr>
            <a:spLocks noGrp="1"/>
          </p:cNvSpPr>
          <p:nvPr>
            <p:ph type="pic" sz="quarter" idx="58"/>
          </p:nvPr>
        </p:nvSpPr>
        <p:spPr>
          <a:xfrm>
            <a:off x="6134400" y="3781425"/>
            <a:ext cx="2995200" cy="2822575"/>
          </a:xfrm>
        </p:spPr>
        <p:txBody>
          <a:bodyPr/>
          <a:lstStyle>
            <a:lvl1pPr marL="6350" indent="0" algn="ctr">
              <a:buFontTx/>
              <a:buNone/>
              <a:defRPr/>
            </a:lvl1pPr>
          </a:lstStyle>
          <a:p>
            <a:endParaRPr lang="en-US"/>
          </a:p>
        </p:txBody>
      </p:sp>
      <p:sp>
        <p:nvSpPr>
          <p:cNvPr id="31" name="Image_Caption 7">
            <a:extLst>
              <a:ext uri="{FF2B5EF4-FFF2-40B4-BE49-F238E27FC236}">
                <a16:creationId xmlns:a16="http://schemas.microsoft.com/office/drawing/2014/main" id="{7285050C-E073-0046-B167-BC52645539FB}"/>
              </a:ext>
            </a:extLst>
          </p:cNvPr>
          <p:cNvSpPr>
            <a:spLocks noGrp="1"/>
          </p:cNvSpPr>
          <p:nvPr>
            <p:ph type="body" sz="quarter" idx="59" hasCustomPrompt="1"/>
          </p:nvPr>
        </p:nvSpPr>
        <p:spPr>
          <a:xfrm>
            <a:off x="66360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2" name="Picture Placeholder 8">
            <a:extLst>
              <a:ext uri="{FF2B5EF4-FFF2-40B4-BE49-F238E27FC236}">
                <a16:creationId xmlns:a16="http://schemas.microsoft.com/office/drawing/2014/main" id="{1EF650E8-1577-0745-AFB0-DB5615DE9193}"/>
              </a:ext>
            </a:extLst>
          </p:cNvPr>
          <p:cNvSpPr>
            <a:spLocks noGrp="1"/>
          </p:cNvSpPr>
          <p:nvPr>
            <p:ph type="pic" sz="quarter" idx="60"/>
          </p:nvPr>
        </p:nvSpPr>
        <p:spPr>
          <a:xfrm>
            <a:off x="9196800" y="3781424"/>
            <a:ext cx="2995200" cy="2822575"/>
          </a:xfrm>
        </p:spPr>
        <p:txBody>
          <a:bodyPr/>
          <a:lstStyle>
            <a:lvl1pPr marL="6350" indent="0" algn="ctr">
              <a:buFontTx/>
              <a:buNone/>
              <a:defRPr/>
            </a:lvl1pPr>
          </a:lstStyle>
          <a:p>
            <a:endParaRPr lang="en-US"/>
          </a:p>
        </p:txBody>
      </p:sp>
      <p:sp>
        <p:nvSpPr>
          <p:cNvPr id="33" name="Image_Caption 8">
            <a:extLst>
              <a:ext uri="{FF2B5EF4-FFF2-40B4-BE49-F238E27FC236}">
                <a16:creationId xmlns:a16="http://schemas.microsoft.com/office/drawing/2014/main" id="{A4D2CE44-C98F-8F42-B770-4658491F5163}"/>
              </a:ext>
            </a:extLst>
          </p:cNvPr>
          <p:cNvSpPr>
            <a:spLocks noGrp="1"/>
          </p:cNvSpPr>
          <p:nvPr>
            <p:ph type="body" sz="quarter" idx="61" hasCustomPrompt="1"/>
          </p:nvPr>
        </p:nvSpPr>
        <p:spPr>
          <a:xfrm>
            <a:off x="9698450" y="6134020"/>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6BBEE3C4-4A6B-EF47-BF0F-7EB67A8CDA28}"/>
              </a:ext>
            </a:extLst>
          </p:cNvPr>
          <p:cNvSpPr>
            <a:spLocks noGrp="1"/>
          </p:cNvSpPr>
          <p:nvPr>
            <p:ph type="sldNum" sz="quarter" idx="62"/>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79390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br>
              <a:rPr lang="en-GB" sz="5000" dirty="0">
                <a:solidFill>
                  <a:schemeClr val="bg1"/>
                </a:solidFill>
                <a:latin typeface="+mj-lt"/>
              </a:rPr>
            </a:br>
            <a:r>
              <a:rPr lang="en-GB" sz="5000" dirty="0">
                <a:solidFill>
                  <a:schemeClr val="bg1"/>
                </a:solidFill>
                <a:latin typeface="+mj-lt"/>
              </a:rPr>
              <a:t>questions?</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698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r>
              <a:rPr lang="en-GB" sz="5000">
                <a:solidFill>
                  <a:schemeClr val="bg1"/>
                </a:solidFill>
                <a:latin typeface="+mj-lt"/>
              </a:rPr>
              <a:t/>
            </a:r>
            <a:br>
              <a:rPr lang="en-GB" sz="5000">
                <a:solidFill>
                  <a:schemeClr val="bg1"/>
                </a:solidFill>
                <a:latin typeface="+mj-lt"/>
              </a:rPr>
            </a:br>
            <a:r>
              <a:rPr lang="en-GB" sz="5000">
                <a:solidFill>
                  <a:schemeClr val="bg1"/>
                </a:solidFill>
                <a:latin typeface="+mj-lt"/>
              </a:rPr>
              <a:t>questions</a:t>
            </a:r>
            <a:r>
              <a:rPr lang="en-GB" sz="5000" dirty="0">
                <a:solidFill>
                  <a:schemeClr val="bg1"/>
                </a:solidFill>
                <a:latin typeface="+mj-lt"/>
              </a:rPr>
              <a:t>?</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501015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4143811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17339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 Black Logo">
    <p:bg>
      <p:bgPr>
        <a:solidFill>
          <a:schemeClr val="bg1"/>
        </a:solidFill>
        <a:effectLst/>
      </p:bgPr>
    </p:bg>
    <p:spTree>
      <p:nvGrpSpPr>
        <p:cNvPr id="1" name=""/>
        <p:cNvGrpSpPr/>
        <p:nvPr/>
      </p:nvGrpSpPr>
      <p:grpSpPr>
        <a:xfrm>
          <a:off x="0" y="0"/>
          <a:ext cx="0" cy="0"/>
          <a:chOff x="0" y="0"/>
          <a:chExt cx="0" cy="0"/>
        </a:xfrm>
      </p:grpSpPr>
      <p:pic>
        <p:nvPicPr>
          <p:cNvPr id="9" name="UoE_Logo_Black" descr="Logo - University of Essex">
            <a:extLst>
              <a:ext uri="{FF2B5EF4-FFF2-40B4-BE49-F238E27FC236}">
                <a16:creationId xmlns:a16="http://schemas.microsoft.com/office/drawing/2014/main" id="{91F64F71-DD94-BE43-A1BF-90989C0C691C}"/>
              </a:ext>
            </a:extLst>
          </p:cNvPr>
          <p:cNvPicPr>
            <a:picLocks noChangeAspect="1"/>
          </p:cNvPicPr>
          <p:nvPr userDrawn="1"/>
        </p:nvPicPr>
        <p:blipFill>
          <a:blip r:embed="rId2"/>
          <a:stretch>
            <a:fillRect/>
          </a:stretch>
        </p:blipFill>
        <p:spPr>
          <a:xfrm>
            <a:off x="0" y="0"/>
            <a:ext cx="2006641" cy="890588"/>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xmlns=""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7" name="Divider_Line">
            <a:extLst>
              <a:ext uri="{FF2B5EF4-FFF2-40B4-BE49-F238E27FC236}">
                <a16:creationId xmlns:a16="http://schemas.microsoft.com/office/drawing/2014/main" id="{822F4922-0983-EE45-B259-9B610490541E}"/>
              </a:ext>
              <a:ext uri="{C183D7F6-B498-43B3-948B-1728B52AA6E4}">
                <adec:decorative xmlns:adec="http://schemas.microsoft.com/office/drawing/2017/decorative" xmlns=""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345288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 Gradient Colour">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900"/>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336456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899"/>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123620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35675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158455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xmlns=""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6350" indent="0">
              <a:buFontTx/>
              <a:buNone/>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06749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1.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8"/>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272336639"/>
      </p:ext>
    </p:extLst>
  </p:cSld>
  <p:clrMap bg1="lt1" tx1="dk1" bg2="lt2" tx2="dk2" accent1="accent1" accent2="accent2" accent3="accent3" accent4="accent4" accent5="accent5" accent6="accent6" hlink="hlink" folHlink="folHlink"/>
  <p:sldLayoutIdLst>
    <p:sldLayoutId id="2147483817" r:id="rId1"/>
    <p:sldLayoutId id="2147483872" r:id="rId2"/>
    <p:sldLayoutId id="2147483828" r:id="rId3"/>
    <p:sldLayoutId id="2147483873" r:id="rId4"/>
    <p:sldLayoutId id="2147483847" r:id="rId5"/>
    <p:sldLayoutId id="2147483875" r:id="rId6"/>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21"/>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129257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5" r:id="rId7"/>
    <p:sldLayoutId id="2147483906" r:id="rId8"/>
    <p:sldLayoutId id="2147483907" r:id="rId9"/>
    <p:sldLayoutId id="2147483908" r:id="rId10"/>
    <p:sldLayoutId id="2147483912" r:id="rId11"/>
    <p:sldLayoutId id="2147483913" r:id="rId12"/>
    <p:sldLayoutId id="2147483916" r:id="rId13"/>
    <p:sldLayoutId id="2147483917" r:id="rId14"/>
    <p:sldLayoutId id="2147483918" r:id="rId15"/>
    <p:sldLayoutId id="2147483919" r:id="rId16"/>
    <p:sldLayoutId id="2147483920" r:id="rId17"/>
    <p:sldLayoutId id="2147483921" r:id="rId18"/>
    <p:sldLayoutId id="2147483922" r:id="rId19"/>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9"/>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74907914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6" r:id="rId3"/>
    <p:sldLayoutId id="2147483947" r:id="rId4"/>
    <p:sldLayoutId id="2147483948" r:id="rId5"/>
    <p:sldLayoutId id="2147483951" r:id="rId6"/>
    <p:sldLayoutId id="2147483952" r:id="rId7"/>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6"/>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17328404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essex.ac.uk/schools-and-colleges/privacy-statemen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1.essex.ac.uk/virtual-tours/colchester/" TargetMode="External"/><Relationship Id="rId2" Type="http://schemas.openxmlformats.org/officeDocument/2006/relationships/hyperlink" Target="https://www.youtube.com/watch?v=sTeQc_sxr9s"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p:txBody>
          <a:bodyPr/>
          <a:lstStyle/>
          <a:p>
            <a:r>
              <a:rPr lang="en-GB" dirty="0"/>
              <a:t>Visiting the University of Essex</a:t>
            </a:r>
          </a:p>
        </p:txBody>
      </p:sp>
      <p:sp>
        <p:nvSpPr>
          <p:cNvPr id="3" name="Subtitle 2">
            <a:extLst>
              <a:ext uri="{FF2B5EF4-FFF2-40B4-BE49-F238E27FC236}">
                <a16:creationId xmlns:a16="http://schemas.microsoft.com/office/drawing/2014/main" id="{CF781036-4DAF-4091-8F98-CDA1EAF16338}"/>
              </a:ext>
            </a:extLst>
          </p:cNvPr>
          <p:cNvSpPr>
            <a:spLocks noGrp="1"/>
          </p:cNvSpPr>
          <p:nvPr>
            <p:ph type="subTitle" idx="1"/>
          </p:nvPr>
        </p:nvSpPr>
        <p:spPr/>
        <p:txBody>
          <a:bodyPr/>
          <a:lstStyle/>
          <a:p>
            <a:r>
              <a:rPr lang="en-GB" sz="2400" dirty="0"/>
              <a:t>The University of Essex Outreach Team</a:t>
            </a:r>
          </a:p>
        </p:txBody>
      </p:sp>
    </p:spTree>
    <p:extLst>
      <p:ext uri="{BB962C8B-B14F-4D97-AF65-F5344CB8AC3E}">
        <p14:creationId xmlns:p14="http://schemas.microsoft.com/office/powerpoint/2010/main" val="346392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2"/>
          </p:nvPr>
        </p:nvSpPr>
        <p:spPr/>
        <p:txBody>
          <a:bodyPr/>
          <a:lstStyle/>
          <a:p>
            <a:r>
              <a:rPr lang="en-GB" dirty="0"/>
              <a:t>The Ivor Crewe Lecture Hall</a:t>
            </a:r>
          </a:p>
        </p:txBody>
      </p:sp>
      <p:sp>
        <p:nvSpPr>
          <p:cNvPr id="2" name="Title 1"/>
          <p:cNvSpPr>
            <a:spLocks noGrp="1"/>
          </p:cNvSpPr>
          <p:nvPr>
            <p:ph type="title"/>
          </p:nvPr>
        </p:nvSpPr>
        <p:spPr/>
        <p:txBody>
          <a:bodyPr/>
          <a:lstStyle/>
          <a:p>
            <a:r>
              <a:rPr lang="en-GB" dirty="0" smtClean="0"/>
              <a:t>Visiting </a:t>
            </a:r>
            <a:r>
              <a:rPr lang="en-GB" dirty="0"/>
              <a:t>the University – slide 1 of 1</a:t>
            </a:r>
          </a:p>
        </p:txBody>
      </p:sp>
      <p:sp>
        <p:nvSpPr>
          <p:cNvPr id="3" name="Text Placeholder 2"/>
          <p:cNvSpPr>
            <a:spLocks noGrp="1"/>
          </p:cNvSpPr>
          <p:nvPr>
            <p:ph type="body" sz="quarter" idx="30"/>
          </p:nvPr>
        </p:nvSpPr>
        <p:spPr/>
        <p:txBody>
          <a:bodyPr/>
          <a:lstStyle/>
          <a:p>
            <a:r>
              <a:rPr lang="en-GB" dirty="0"/>
              <a:t>What to expect on your visit </a:t>
            </a:r>
          </a:p>
          <a:p>
            <a:endParaRPr lang="en-GB" dirty="0"/>
          </a:p>
        </p:txBody>
      </p:sp>
      <p:sp>
        <p:nvSpPr>
          <p:cNvPr id="4" name="Text Placeholder 3"/>
          <p:cNvSpPr>
            <a:spLocks noGrp="1"/>
          </p:cNvSpPr>
          <p:nvPr>
            <p:ph type="body" sz="quarter" idx="31"/>
          </p:nvPr>
        </p:nvSpPr>
        <p:spPr/>
        <p:txBody>
          <a:bodyPr/>
          <a:lstStyle/>
          <a:p>
            <a:pPr marL="349250" indent="-342900">
              <a:buFont typeface="Wingdings" panose="05000000000000000000" pitchFamily="2" charset="2"/>
              <a:buChar char="§"/>
            </a:pPr>
            <a:r>
              <a:rPr lang="en-GB" dirty="0"/>
              <a:t>A tour of our fantastic facilities at Colchester</a:t>
            </a:r>
          </a:p>
          <a:p>
            <a:pPr marL="349250" indent="-342900">
              <a:buFont typeface="Wingdings" panose="05000000000000000000" pitchFamily="2" charset="2"/>
              <a:buChar char="§"/>
            </a:pPr>
            <a:r>
              <a:rPr lang="en-GB" dirty="0"/>
              <a:t>Workshops and/or tasters delivered by University of Essex staff and lecturers </a:t>
            </a:r>
          </a:p>
          <a:p>
            <a:pPr marL="349250" indent="-342900">
              <a:buFont typeface="Wingdings" panose="05000000000000000000" pitchFamily="2" charset="2"/>
              <a:buChar char="§"/>
            </a:pPr>
            <a:r>
              <a:rPr lang="en-GB" dirty="0"/>
              <a:t>The opportunity to ask our student ambassadors questions about their university life</a:t>
            </a:r>
          </a:p>
          <a:p>
            <a:pPr marL="349250" indent="-342900">
              <a:buFont typeface="Wingdings" panose="05000000000000000000" pitchFamily="2" charset="2"/>
              <a:buChar char="§"/>
            </a:pPr>
            <a:r>
              <a:rPr lang="en-GB" dirty="0" smtClean="0">
                <a:cs typeface="Arial" panose="020B0604020202020204"/>
              </a:rPr>
              <a:t>Look out for Campus </a:t>
            </a:r>
            <a:r>
              <a:rPr lang="en-GB" dirty="0">
                <a:cs typeface="Arial" panose="020B0604020202020204"/>
              </a:rPr>
              <a:t>cat</a:t>
            </a:r>
            <a:r>
              <a:rPr lang="en-GB" dirty="0" smtClean="0">
                <a:cs typeface="Arial" panose="020B0604020202020204"/>
              </a:rPr>
              <a:t>! A black and white cat who lives on our campus and has been adopted as our University mascot!</a:t>
            </a:r>
            <a:endParaRPr lang="en-GB" dirty="0">
              <a:cs typeface="Arial" panose="020B0604020202020204"/>
            </a:endParaRPr>
          </a:p>
          <a:p>
            <a:endParaRPr lang="en-GB" dirty="0"/>
          </a:p>
        </p:txBody>
      </p:sp>
      <p:pic>
        <p:nvPicPr>
          <p:cNvPr id="8" name="Picture Placeholder 7"/>
          <p:cNvPicPr>
            <a:picLocks noGrp="1" noChangeAspect="1"/>
          </p:cNvPicPr>
          <p:nvPr>
            <p:ph type="pic" sz="quarter" idx="25"/>
          </p:nvPr>
        </p:nvPicPr>
        <p:blipFill>
          <a:blip r:embed="rId2">
            <a:extLst>
              <a:ext uri="{28A0092B-C50C-407E-A947-70E740481C1C}">
                <a14:useLocalDpi xmlns:a14="http://schemas.microsoft.com/office/drawing/2010/main" val="0"/>
              </a:ext>
            </a:extLst>
          </a:blip>
          <a:srcRect l="25484" r="25484"/>
          <a:stretch>
            <a:fillRect/>
          </a:stretch>
        </p:blipFill>
        <p:spPr>
          <a:xfrm>
            <a:off x="0" y="890588"/>
            <a:ext cx="4884738" cy="5713412"/>
          </a:xfrm>
        </p:spPr>
      </p:pic>
      <p:sp>
        <p:nvSpPr>
          <p:cNvPr id="7" name="Slide Number Placeholder 6"/>
          <p:cNvSpPr>
            <a:spLocks noGrp="1"/>
          </p:cNvSpPr>
          <p:nvPr>
            <p:ph type="sldNum" sz="quarter" idx="28"/>
          </p:nvPr>
        </p:nvSpPr>
        <p:spPr/>
        <p:txBody>
          <a:bodyPr/>
          <a:lstStyle/>
          <a:p>
            <a:fld id="{D7E85FC7-13DC-D24B-89C2-5E16CAE8A885}" type="slidenum">
              <a:rPr lang="en-US" smtClean="0"/>
              <a:pPr/>
              <a:t>2</a:t>
            </a:fld>
            <a:endParaRPr lang="en-US" dirty="0"/>
          </a:p>
        </p:txBody>
      </p:sp>
    </p:spTree>
    <p:extLst>
      <p:ext uri="{BB962C8B-B14F-4D97-AF65-F5344CB8AC3E}">
        <p14:creationId xmlns:p14="http://schemas.microsoft.com/office/powerpoint/2010/main" val="260570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2"/>
          </p:nvPr>
        </p:nvSpPr>
        <p:spPr>
          <a:xfrm>
            <a:off x="1785668" y="6124755"/>
            <a:ext cx="3099070" cy="349070"/>
          </a:xfrm>
        </p:spPr>
        <p:txBody>
          <a:bodyPr/>
          <a:lstStyle/>
          <a:p>
            <a:r>
              <a:rPr lang="en-GB" dirty="0"/>
              <a:t>A birds eye view of Colchester campus</a:t>
            </a:r>
          </a:p>
        </p:txBody>
      </p:sp>
      <p:sp>
        <p:nvSpPr>
          <p:cNvPr id="2" name="Title 1"/>
          <p:cNvSpPr>
            <a:spLocks noGrp="1"/>
          </p:cNvSpPr>
          <p:nvPr>
            <p:ph type="title"/>
          </p:nvPr>
        </p:nvSpPr>
        <p:spPr/>
        <p:txBody>
          <a:bodyPr/>
          <a:lstStyle/>
          <a:p>
            <a:r>
              <a:rPr lang="en-GB" dirty="0"/>
              <a:t>HEAT Registration – slide 1 of 1</a:t>
            </a:r>
          </a:p>
        </p:txBody>
      </p:sp>
      <p:sp>
        <p:nvSpPr>
          <p:cNvPr id="3" name="Text Placeholder 2"/>
          <p:cNvSpPr>
            <a:spLocks noGrp="1"/>
          </p:cNvSpPr>
          <p:nvPr>
            <p:ph type="body" sz="quarter" idx="30"/>
          </p:nvPr>
        </p:nvSpPr>
        <p:spPr/>
        <p:txBody>
          <a:bodyPr/>
          <a:lstStyle/>
          <a:p>
            <a:r>
              <a:rPr lang="en-GB" dirty="0"/>
              <a:t>In preparation for your visit </a:t>
            </a:r>
          </a:p>
          <a:p>
            <a:endParaRPr lang="en-GB" dirty="0"/>
          </a:p>
        </p:txBody>
      </p:sp>
      <p:sp>
        <p:nvSpPr>
          <p:cNvPr id="4" name="Text Placeholder 3"/>
          <p:cNvSpPr>
            <a:spLocks noGrp="1"/>
          </p:cNvSpPr>
          <p:nvPr>
            <p:ph type="body" sz="quarter" idx="31"/>
          </p:nvPr>
        </p:nvSpPr>
        <p:spPr/>
        <p:txBody>
          <a:bodyPr/>
          <a:lstStyle/>
          <a:p>
            <a:r>
              <a:rPr lang="en-GB" sz="1400" dirty="0"/>
              <a:t>To help us effectively plan, track, monitor, evaluate and research the effectiveness of University of Essex school/college activities, we collect a range of data from the students we work with. We use a legal basis of consent to process the data requested by this form, which means that your data is needed for the work that we do but we would like your consent to use it.  </a:t>
            </a:r>
          </a:p>
          <a:p>
            <a:endParaRPr lang="en-GB" sz="1400" dirty="0"/>
          </a:p>
          <a:p>
            <a:r>
              <a:rPr lang="en-GB" sz="1400" dirty="0"/>
              <a:t>To find out more about how we store and treat your data, please see our privacy notice at: </a:t>
            </a:r>
            <a:r>
              <a:rPr lang="en-GB" sz="1400" dirty="0">
                <a:hlinkClick r:id="rId2"/>
              </a:rPr>
              <a:t>https://www.essex.ac.uk/schools-and-colleges/privacy-statement</a:t>
            </a:r>
            <a:endParaRPr lang="en-GB" sz="1400" dirty="0"/>
          </a:p>
          <a:p>
            <a:endParaRPr lang="en-GB" sz="1400" dirty="0"/>
          </a:p>
          <a:p>
            <a:r>
              <a:rPr lang="en-GB" sz="1400" dirty="0"/>
              <a:t>You also have the option to sign up as a University of Essex 'enquirer.' This means you consent to receiving updates from us about </a:t>
            </a:r>
            <a:r>
              <a:rPr lang="en-GB" sz="1400" dirty="0" smtClean="0"/>
              <a:t>the courses you're </a:t>
            </a:r>
            <a:r>
              <a:rPr lang="en-GB" sz="1400" dirty="0"/>
              <a:t>interested in, but you can opt out of this at any time.</a:t>
            </a:r>
          </a:p>
          <a:p>
            <a:endParaRPr lang="en-GB" sz="1400" dirty="0"/>
          </a:p>
        </p:txBody>
      </p:sp>
      <p:pic>
        <p:nvPicPr>
          <p:cNvPr id="8" name="Picture Placeholder 7"/>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21501" r="21501"/>
          <a:stretch>
            <a:fillRect/>
          </a:stretch>
        </p:blipFill>
        <p:spPr/>
      </p:pic>
      <p:sp>
        <p:nvSpPr>
          <p:cNvPr id="7" name="Slide Number Placeholder 6"/>
          <p:cNvSpPr>
            <a:spLocks noGrp="1"/>
          </p:cNvSpPr>
          <p:nvPr>
            <p:ph type="sldNum" sz="quarter" idx="28"/>
          </p:nvPr>
        </p:nvSpPr>
        <p:spPr/>
        <p:txBody>
          <a:bodyPr/>
          <a:lstStyle/>
          <a:p>
            <a:fld id="{D7E85FC7-13DC-D24B-89C2-5E16CAE8A885}" type="slidenum">
              <a:rPr lang="en-US" smtClean="0"/>
              <a:pPr/>
              <a:t>3</a:t>
            </a:fld>
            <a:endParaRPr lang="en-US" dirty="0"/>
          </a:p>
        </p:txBody>
      </p:sp>
      <p:sp>
        <p:nvSpPr>
          <p:cNvPr id="5" name="TextBox 4"/>
          <p:cNvSpPr txBox="1"/>
          <p:nvPr/>
        </p:nvSpPr>
        <p:spPr>
          <a:xfrm>
            <a:off x="5546723" y="5551714"/>
            <a:ext cx="5922466" cy="646331"/>
          </a:xfrm>
          <a:prstGeom prst="rect">
            <a:avLst/>
          </a:prstGeom>
          <a:noFill/>
        </p:spPr>
        <p:txBody>
          <a:bodyPr wrap="square" rtlCol="0">
            <a:spAutoFit/>
          </a:bodyPr>
          <a:lstStyle/>
          <a:p>
            <a:r>
              <a:rPr lang="en-GB" dirty="0" smtClean="0"/>
              <a:t>The </a:t>
            </a:r>
            <a:r>
              <a:rPr lang="en-GB" dirty="0" err="1" smtClean="0"/>
              <a:t>url</a:t>
            </a:r>
            <a:r>
              <a:rPr lang="en-GB" dirty="0" smtClean="0"/>
              <a:t> for your data collection will be provided in your bespoke pre-workshop presentation. </a:t>
            </a:r>
            <a:endParaRPr lang="en-GB" dirty="0"/>
          </a:p>
        </p:txBody>
      </p:sp>
    </p:spTree>
    <p:extLst>
      <p:ext uri="{BB962C8B-B14F-4D97-AF65-F5344CB8AC3E}">
        <p14:creationId xmlns:p14="http://schemas.microsoft.com/office/powerpoint/2010/main" val="3528128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2"/>
          </p:nvPr>
        </p:nvSpPr>
        <p:spPr>
          <a:xfrm>
            <a:off x="1785668" y="6124755"/>
            <a:ext cx="3099070" cy="349070"/>
          </a:xfrm>
        </p:spPr>
        <p:txBody>
          <a:bodyPr/>
          <a:lstStyle/>
          <a:p>
            <a:r>
              <a:rPr lang="en-GB" dirty="0"/>
              <a:t>A birds eye view of Colchester campus</a:t>
            </a:r>
          </a:p>
        </p:txBody>
      </p:sp>
      <p:sp>
        <p:nvSpPr>
          <p:cNvPr id="2" name="Title 1"/>
          <p:cNvSpPr>
            <a:spLocks noGrp="1"/>
          </p:cNvSpPr>
          <p:nvPr>
            <p:ph type="title"/>
          </p:nvPr>
        </p:nvSpPr>
        <p:spPr/>
        <p:txBody>
          <a:bodyPr/>
          <a:lstStyle/>
          <a:p>
            <a:r>
              <a:rPr lang="en-GB" dirty="0"/>
              <a:t>Pre event survey– slide 1 of 1</a:t>
            </a:r>
          </a:p>
        </p:txBody>
      </p:sp>
      <p:sp>
        <p:nvSpPr>
          <p:cNvPr id="3" name="Text Placeholder 2"/>
          <p:cNvSpPr>
            <a:spLocks noGrp="1"/>
          </p:cNvSpPr>
          <p:nvPr>
            <p:ph type="body" sz="quarter" idx="30"/>
          </p:nvPr>
        </p:nvSpPr>
        <p:spPr/>
        <p:txBody>
          <a:bodyPr/>
          <a:lstStyle/>
          <a:p>
            <a:r>
              <a:rPr lang="en-GB" dirty="0"/>
              <a:t>In preparation for your visit </a:t>
            </a:r>
          </a:p>
          <a:p>
            <a:endParaRPr lang="en-GB" dirty="0"/>
          </a:p>
        </p:txBody>
      </p:sp>
      <p:sp>
        <p:nvSpPr>
          <p:cNvPr id="4" name="Text Placeholder 3"/>
          <p:cNvSpPr>
            <a:spLocks noGrp="1"/>
          </p:cNvSpPr>
          <p:nvPr>
            <p:ph type="body" sz="quarter" idx="31"/>
          </p:nvPr>
        </p:nvSpPr>
        <p:spPr/>
        <p:txBody>
          <a:bodyPr vert="horz" lIns="0" tIns="0" rIns="0" bIns="0" rtlCol="0" anchor="t">
            <a:noAutofit/>
          </a:bodyPr>
          <a:lstStyle/>
          <a:p>
            <a:pPr marL="0"/>
            <a:r>
              <a:rPr lang="en-GB" sz="1400" dirty="0">
                <a:ea typeface="+mn-lt"/>
                <a:cs typeface="+mn-lt"/>
              </a:rPr>
              <a:t>We'd love to know your current thoughts about university! </a:t>
            </a:r>
            <a:endParaRPr lang="en-GB" sz="1400" dirty="0" smtClean="0">
              <a:ea typeface="+mn-lt"/>
              <a:cs typeface="+mn-lt"/>
            </a:endParaRPr>
          </a:p>
          <a:p>
            <a:pPr marL="0"/>
            <a:endParaRPr lang="en-GB" sz="1400" dirty="0" smtClean="0">
              <a:ea typeface="+mn-lt"/>
              <a:cs typeface="+mn-lt"/>
            </a:endParaRPr>
          </a:p>
          <a:p>
            <a:pPr marL="0"/>
            <a:r>
              <a:rPr lang="en-GB" sz="1400" dirty="0">
                <a:ea typeface="+mn-lt"/>
                <a:cs typeface="+mn-lt"/>
              </a:rPr>
              <a:t>Please complete our short online survey. This will help us to make our activities even more relevant to you and other students who visit us.</a:t>
            </a:r>
          </a:p>
          <a:p>
            <a:pPr marL="0"/>
            <a:endParaRPr lang="en-GB" sz="1400" dirty="0">
              <a:ea typeface="+mn-lt"/>
              <a:cs typeface="+mn-lt"/>
            </a:endParaRPr>
          </a:p>
          <a:p>
            <a:pPr marL="0"/>
            <a:r>
              <a:rPr lang="en-GB" sz="1400" dirty="0" smtClean="0">
                <a:ea typeface="+mn-lt"/>
                <a:cs typeface="+mn-lt"/>
              </a:rPr>
              <a:t>You </a:t>
            </a:r>
            <a:r>
              <a:rPr lang="en-GB" sz="1400" dirty="0">
                <a:ea typeface="+mn-lt"/>
                <a:cs typeface="+mn-lt"/>
              </a:rPr>
              <a:t>do not have to give us this </a:t>
            </a:r>
            <a:r>
              <a:rPr lang="en-GB" sz="1400" dirty="0" smtClean="0">
                <a:ea typeface="+mn-lt"/>
                <a:cs typeface="+mn-lt"/>
              </a:rPr>
              <a:t>information, </a:t>
            </a:r>
            <a:r>
              <a:rPr lang="en-GB" sz="1400" dirty="0">
                <a:ea typeface="+mn-lt"/>
                <a:cs typeface="+mn-lt"/>
              </a:rPr>
              <a:t>but if you do, all of your responses will be anonymous; we will not be able to trace your responses back to you and we will store the information safely and securely at the University of </a:t>
            </a:r>
            <a:r>
              <a:rPr lang="en-GB" sz="1400" dirty="0" smtClean="0">
                <a:ea typeface="+mn-lt"/>
                <a:cs typeface="+mn-lt"/>
              </a:rPr>
              <a:t>Essex in line with GDPR regulation.</a:t>
            </a:r>
            <a:endParaRPr lang="en-US" sz="1400" dirty="0">
              <a:ea typeface="+mn-lt"/>
              <a:cs typeface="+mn-lt"/>
            </a:endParaRPr>
          </a:p>
          <a:p>
            <a:pPr marL="285750" indent="-285750">
              <a:buFont typeface="Arial"/>
              <a:buChar char="•"/>
            </a:pPr>
            <a:endParaRPr lang="en-GB" sz="1400" dirty="0">
              <a:ea typeface="+mn-lt"/>
              <a:cs typeface="+mn-lt"/>
            </a:endParaRPr>
          </a:p>
        </p:txBody>
      </p:sp>
      <p:sp>
        <p:nvSpPr>
          <p:cNvPr id="7" name="Slide Number Placeholder 6"/>
          <p:cNvSpPr>
            <a:spLocks noGrp="1"/>
          </p:cNvSpPr>
          <p:nvPr>
            <p:ph type="sldNum" sz="quarter" idx="28"/>
          </p:nvPr>
        </p:nvSpPr>
        <p:spPr/>
        <p:txBody>
          <a:bodyPr/>
          <a:lstStyle/>
          <a:p>
            <a:fld id="{D7E85FC7-13DC-D24B-89C2-5E16CAE8A885}" type="slidenum">
              <a:rPr lang="en-US" smtClean="0"/>
              <a:pPr/>
              <a:t>4</a:t>
            </a:fld>
            <a:endParaRPr lang="en-US" dirty="0"/>
          </a:p>
        </p:txBody>
      </p:sp>
      <p:pic>
        <p:nvPicPr>
          <p:cNvPr id="10" name="Picture 10">
            <a:extLst>
              <a:ext uri="{FF2B5EF4-FFF2-40B4-BE49-F238E27FC236}">
                <a16:creationId xmlns:a16="http://schemas.microsoft.com/office/drawing/2014/main" id="{08250B30-4AA8-4BD3-99BB-0BB256B15026}"/>
              </a:ext>
            </a:extLst>
          </p:cNvPr>
          <p:cNvPicPr>
            <a:picLocks noGrp="1" noChangeAspect="1"/>
          </p:cNvPicPr>
          <p:nvPr>
            <p:ph type="pic" sz="quarter" idx="25"/>
          </p:nvPr>
        </p:nvPicPr>
        <p:blipFill rotWithShape="1">
          <a:blip r:embed="rId2"/>
          <a:srcRect t="11012" b="11012"/>
          <a:stretch/>
        </p:blipFill>
        <p:spPr/>
      </p:pic>
      <p:sp>
        <p:nvSpPr>
          <p:cNvPr id="5" name="Rectangle 4"/>
          <p:cNvSpPr/>
          <p:nvPr/>
        </p:nvSpPr>
        <p:spPr>
          <a:xfrm>
            <a:off x="5451566" y="4830132"/>
            <a:ext cx="6096000" cy="646331"/>
          </a:xfrm>
          <a:prstGeom prst="rect">
            <a:avLst/>
          </a:prstGeom>
        </p:spPr>
        <p:txBody>
          <a:bodyPr>
            <a:spAutoFit/>
          </a:bodyPr>
          <a:lstStyle/>
          <a:p>
            <a:r>
              <a:rPr lang="en-GB" dirty="0"/>
              <a:t>The </a:t>
            </a:r>
            <a:r>
              <a:rPr lang="en-GB" dirty="0" err="1"/>
              <a:t>url</a:t>
            </a:r>
            <a:r>
              <a:rPr lang="en-GB" dirty="0"/>
              <a:t> for your </a:t>
            </a:r>
            <a:r>
              <a:rPr lang="en-GB" dirty="0" smtClean="0"/>
              <a:t>pre-event survey will </a:t>
            </a:r>
            <a:r>
              <a:rPr lang="en-GB" dirty="0"/>
              <a:t>be provided in your bespoke pre-workshop presentation. </a:t>
            </a:r>
            <a:endParaRPr lang="en-GB" dirty="0"/>
          </a:p>
        </p:txBody>
      </p:sp>
    </p:spTree>
    <p:extLst>
      <p:ext uri="{BB962C8B-B14F-4D97-AF65-F5344CB8AC3E}">
        <p14:creationId xmlns:p14="http://schemas.microsoft.com/office/powerpoint/2010/main" val="76523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Activity slide 1 of 1</a:t>
            </a:r>
          </a:p>
        </p:txBody>
      </p:sp>
      <p:sp>
        <p:nvSpPr>
          <p:cNvPr id="3" name="Text Placeholder 2"/>
          <p:cNvSpPr>
            <a:spLocks noGrp="1"/>
          </p:cNvSpPr>
          <p:nvPr>
            <p:ph type="body" sz="quarter" idx="19"/>
          </p:nvPr>
        </p:nvSpPr>
        <p:spPr>
          <a:xfrm>
            <a:off x="1487361" y="797831"/>
            <a:ext cx="10493375" cy="736600"/>
          </a:xfrm>
        </p:spPr>
        <p:txBody>
          <a:bodyPr/>
          <a:lstStyle/>
          <a:p>
            <a:r>
              <a:rPr lang="en-GB" dirty="0"/>
              <a:t>Activity</a:t>
            </a:r>
          </a:p>
        </p:txBody>
      </p:sp>
      <p:sp>
        <p:nvSpPr>
          <p:cNvPr id="4" name="Text Placeholder 3"/>
          <p:cNvSpPr>
            <a:spLocks noGrp="1"/>
          </p:cNvSpPr>
          <p:nvPr>
            <p:ph type="body" sz="quarter" idx="20"/>
          </p:nvPr>
        </p:nvSpPr>
        <p:spPr>
          <a:xfrm>
            <a:off x="1444623" y="1549229"/>
            <a:ext cx="8648283" cy="1154112"/>
          </a:xfrm>
        </p:spPr>
        <p:txBody>
          <a:bodyPr/>
          <a:lstStyle/>
          <a:p>
            <a:r>
              <a:rPr lang="en-GB" dirty="0"/>
              <a:t>Watch this </a:t>
            </a:r>
            <a:r>
              <a:rPr lang="en-GB" dirty="0">
                <a:hlinkClick r:id="rId2"/>
              </a:rPr>
              <a:t>video</a:t>
            </a:r>
            <a:r>
              <a:rPr lang="en-GB" dirty="0"/>
              <a:t> and then complete one or more of the following activities </a:t>
            </a:r>
          </a:p>
        </p:txBody>
      </p:sp>
      <p:sp>
        <p:nvSpPr>
          <p:cNvPr id="6" name="Slide Number Placeholder 5"/>
          <p:cNvSpPr>
            <a:spLocks noGrp="1"/>
          </p:cNvSpPr>
          <p:nvPr>
            <p:ph type="sldNum" sz="quarter" idx="18"/>
          </p:nvPr>
        </p:nvSpPr>
        <p:spPr/>
        <p:txBody>
          <a:bodyPr/>
          <a:lstStyle/>
          <a:p>
            <a:fld id="{D7E85FC7-13DC-D24B-89C2-5E16CAE8A885}" type="slidenum">
              <a:rPr lang="en-US" smtClean="0"/>
              <a:pPr/>
              <a:t>5</a:t>
            </a:fld>
            <a:endParaRPr lang="en-US" dirty="0"/>
          </a:p>
        </p:txBody>
      </p:sp>
      <p:sp>
        <p:nvSpPr>
          <p:cNvPr id="7" name="Text Placeholder 6"/>
          <p:cNvSpPr>
            <a:spLocks noGrp="1"/>
          </p:cNvSpPr>
          <p:nvPr>
            <p:ph type="body" sz="quarter" idx="21"/>
          </p:nvPr>
        </p:nvSpPr>
        <p:spPr>
          <a:xfrm>
            <a:off x="1263468" y="1969476"/>
            <a:ext cx="10414055" cy="3878261"/>
          </a:xfrm>
        </p:spPr>
        <p:txBody>
          <a:bodyPr/>
          <a:lstStyle/>
          <a:p>
            <a:endParaRPr lang="en-GB" dirty="0"/>
          </a:p>
          <a:p>
            <a:pPr marL="349250" indent="-342900">
              <a:buFont typeface="Wingdings" panose="05000000000000000000" pitchFamily="2" charset="2"/>
              <a:buChar char="§"/>
            </a:pPr>
            <a:r>
              <a:rPr lang="en-GB" dirty="0"/>
              <a:t>In small groups identify similarities and differences between school and University. </a:t>
            </a:r>
          </a:p>
          <a:p>
            <a:pPr marL="349250" indent="-342900">
              <a:buFont typeface="Wingdings" panose="05000000000000000000" pitchFamily="2" charset="2"/>
              <a:buChar char="§"/>
            </a:pPr>
            <a:endParaRPr lang="en-GB" dirty="0"/>
          </a:p>
          <a:p>
            <a:pPr marL="349250" indent="-342900">
              <a:buFont typeface="Wingdings" panose="05000000000000000000" pitchFamily="2" charset="2"/>
              <a:buChar char="§"/>
            </a:pPr>
            <a:r>
              <a:rPr lang="en-GB" dirty="0"/>
              <a:t>Using a device, explore our </a:t>
            </a:r>
            <a:r>
              <a:rPr lang="en-GB" dirty="0">
                <a:hlinkClick r:id="rId3"/>
              </a:rPr>
              <a:t>virtual campus. </a:t>
            </a:r>
            <a:r>
              <a:rPr lang="en-GB" dirty="0"/>
              <a:t>Try and find the following places:</a:t>
            </a:r>
          </a:p>
          <a:p>
            <a:pPr marL="349250" indent="-342900">
              <a:buFont typeface="Wingdings" panose="05000000000000000000" pitchFamily="2" charset="2"/>
              <a:buChar char="§"/>
            </a:pPr>
            <a:r>
              <a:rPr lang="en-GB" dirty="0"/>
              <a:t>The Library (extra task: what is the library called?)</a:t>
            </a:r>
          </a:p>
          <a:p>
            <a:pPr marL="349250" indent="-342900">
              <a:buFont typeface="Wingdings" panose="05000000000000000000" pitchFamily="2" charset="2"/>
              <a:buChar char="§"/>
            </a:pPr>
            <a:r>
              <a:rPr lang="en-GB" dirty="0"/>
              <a:t>The Student Union (extra task: what square is the SU located on?)</a:t>
            </a:r>
          </a:p>
          <a:p>
            <a:pPr marL="349250" indent="-342900">
              <a:buFont typeface="Wingdings" panose="05000000000000000000" pitchFamily="2" charset="2"/>
              <a:buChar char="§"/>
            </a:pPr>
            <a:r>
              <a:rPr lang="en-GB" dirty="0"/>
              <a:t>The Towers accommodation (extra task: what colour are the bedsheets?)</a:t>
            </a:r>
          </a:p>
          <a:p>
            <a:pPr marL="349250" indent="-342900">
              <a:buFont typeface="Wingdings" panose="05000000000000000000" pitchFamily="2" charset="2"/>
              <a:buChar char="§"/>
            </a:pPr>
            <a:endParaRPr lang="en-GB" dirty="0"/>
          </a:p>
        </p:txBody>
      </p:sp>
    </p:spTree>
    <p:extLst>
      <p:ext uri="{BB962C8B-B14F-4D97-AF65-F5344CB8AC3E}">
        <p14:creationId xmlns:p14="http://schemas.microsoft.com/office/powerpoint/2010/main" val="1927405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 time – slide 1 of 1</a:t>
            </a:r>
          </a:p>
        </p:txBody>
      </p:sp>
      <p:sp>
        <p:nvSpPr>
          <p:cNvPr id="3" name="Text Placeholder 2"/>
          <p:cNvSpPr>
            <a:spLocks noGrp="1"/>
          </p:cNvSpPr>
          <p:nvPr>
            <p:ph type="body" sz="quarter" idx="30"/>
          </p:nvPr>
        </p:nvSpPr>
        <p:spPr>
          <a:xfrm>
            <a:off x="5589461" y="1055688"/>
            <a:ext cx="6391275" cy="671512"/>
          </a:xfrm>
        </p:spPr>
        <p:txBody>
          <a:bodyPr/>
          <a:lstStyle/>
          <a:p>
            <a:r>
              <a:rPr lang="en-GB" dirty="0"/>
              <a:t>Submit your questions</a:t>
            </a:r>
          </a:p>
          <a:p>
            <a:endParaRPr lang="en-GB" dirty="0"/>
          </a:p>
        </p:txBody>
      </p:sp>
      <p:sp>
        <p:nvSpPr>
          <p:cNvPr id="4" name="Text Placeholder 3"/>
          <p:cNvSpPr>
            <a:spLocks noGrp="1"/>
          </p:cNvSpPr>
          <p:nvPr>
            <p:ph type="body" sz="quarter" idx="31"/>
          </p:nvPr>
        </p:nvSpPr>
        <p:spPr/>
        <p:txBody>
          <a:bodyPr/>
          <a:lstStyle/>
          <a:p>
            <a:r>
              <a:rPr lang="en-GB" b="1" dirty="0"/>
              <a:t>Want to know more about student life at University? </a:t>
            </a:r>
          </a:p>
          <a:p>
            <a:r>
              <a:rPr lang="en-GB" dirty="0"/>
              <a:t>If there’s anything you are particularly interested to know about, we might be able to include it into your visit.</a:t>
            </a:r>
          </a:p>
          <a:p>
            <a:endParaRPr lang="en-GB" dirty="0"/>
          </a:p>
          <a:p>
            <a:r>
              <a:rPr lang="en-GB" dirty="0"/>
              <a:t>You have 2-3minutes to think about questions you’d like to ask our students and staff and pass them to your teacher so we can receive them before your visit. </a:t>
            </a:r>
          </a:p>
          <a:p>
            <a:endParaRPr lang="en-GB" b="1" dirty="0"/>
          </a:p>
          <a:p>
            <a:endParaRPr lang="en-GB" dirty="0"/>
          </a:p>
        </p:txBody>
      </p:sp>
      <p:sp>
        <p:nvSpPr>
          <p:cNvPr id="6" name="Text Placeholder 5"/>
          <p:cNvSpPr>
            <a:spLocks noGrp="1"/>
          </p:cNvSpPr>
          <p:nvPr>
            <p:ph type="body" sz="quarter" idx="32"/>
          </p:nvPr>
        </p:nvSpPr>
        <p:spPr/>
        <p:txBody>
          <a:bodyPr/>
          <a:lstStyle/>
          <a:p>
            <a:r>
              <a:rPr lang="en-GB" dirty="0"/>
              <a:t>Padlocks on sign</a:t>
            </a:r>
          </a:p>
        </p:txBody>
      </p:sp>
      <p:sp>
        <p:nvSpPr>
          <p:cNvPr id="7" name="Slide Number Placeholder 6"/>
          <p:cNvSpPr>
            <a:spLocks noGrp="1"/>
          </p:cNvSpPr>
          <p:nvPr>
            <p:ph type="sldNum" sz="quarter" idx="28"/>
          </p:nvPr>
        </p:nvSpPr>
        <p:spPr/>
        <p:txBody>
          <a:bodyPr/>
          <a:lstStyle/>
          <a:p>
            <a:fld id="{D7E85FC7-13DC-D24B-89C2-5E16CAE8A885}" type="slidenum">
              <a:rPr lang="en-US" smtClean="0"/>
              <a:pPr/>
              <a:t>6</a:t>
            </a:fld>
            <a:endParaRPr lang="en-US" dirty="0"/>
          </a:p>
        </p:txBody>
      </p:sp>
      <p:pic>
        <p:nvPicPr>
          <p:cNvPr id="8" name="Picture Placeholder 7"/>
          <p:cNvPicPr>
            <a:picLocks noGrp="1" noChangeAspect="1"/>
          </p:cNvPicPr>
          <p:nvPr>
            <p:ph type="pic" sz="quarter" idx="25"/>
          </p:nvPr>
        </p:nvPicPr>
        <p:blipFill>
          <a:blip r:embed="rId2">
            <a:extLst>
              <a:ext uri="{28A0092B-C50C-407E-A947-70E740481C1C}">
                <a14:useLocalDpi xmlns:a14="http://schemas.microsoft.com/office/drawing/2010/main" val="0"/>
              </a:ext>
            </a:extLst>
          </a:blip>
          <a:srcRect l="21501" r="21501"/>
          <a:stretch>
            <a:fillRect/>
          </a:stretch>
        </p:blipFill>
        <p:spPr/>
      </p:pic>
    </p:spTree>
    <p:extLst>
      <p:ext uri="{BB962C8B-B14F-4D97-AF65-F5344CB8AC3E}">
        <p14:creationId xmlns:p14="http://schemas.microsoft.com/office/powerpoint/2010/main" val="2810455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5383" y="3304903"/>
            <a:ext cx="4153988" cy="523220"/>
          </a:xfrm>
          <a:prstGeom prst="rect">
            <a:avLst/>
          </a:prstGeom>
          <a:noFill/>
        </p:spPr>
        <p:txBody>
          <a:bodyPr wrap="square" rtlCol="0">
            <a:spAutoFit/>
          </a:bodyPr>
          <a:lstStyle/>
          <a:p>
            <a:r>
              <a:rPr lang="en-GB" sz="2800" dirty="0">
                <a:solidFill>
                  <a:schemeClr val="bg1"/>
                </a:solidFill>
              </a:rPr>
              <a:t>outreach@essex.ac.uk</a:t>
            </a:r>
          </a:p>
        </p:txBody>
      </p:sp>
    </p:spTree>
    <p:extLst>
      <p:ext uri="{BB962C8B-B14F-4D97-AF65-F5344CB8AC3E}">
        <p14:creationId xmlns:p14="http://schemas.microsoft.com/office/powerpoint/2010/main" val="1933985761"/>
      </p:ext>
    </p:extLst>
  </p:cSld>
  <p:clrMapOvr>
    <a:masterClrMapping/>
  </p:clrMapOvr>
</p:sld>
</file>

<file path=ppt/theme/theme1.xml><?xml version="1.0" encoding="utf-8"?>
<a:theme xmlns:a="http://schemas.openxmlformats.org/drawingml/2006/main" name="Title/Divider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osing Courses and Universities 2021 new" id="{46EF5310-4CC8-4A79-B0F2-A1C55545D5FE}" vid="{D95E4EFD-3D17-4422-B497-21A99C0CAA70}"/>
    </a:ext>
  </a:extLst>
</a:theme>
</file>

<file path=ppt/theme/theme2.xml><?xml version="1.0" encoding="utf-8"?>
<a:theme xmlns:a="http://schemas.openxmlformats.org/drawingml/2006/main" name="Text/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osing Courses and Universities 2021 new" id="{46EF5310-4CC8-4A79-B0F2-A1C55545D5FE}" vid="{BF99EC9E-8A88-4A3C-9648-1CD92028E0FC}"/>
    </a:ext>
  </a:extLst>
</a:theme>
</file>

<file path=ppt/theme/theme3.xml><?xml version="1.0" encoding="utf-8"?>
<a:theme xmlns:a="http://schemas.openxmlformats.org/drawingml/2006/main" name="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osing Courses and Universities 2021 new" id="{46EF5310-4CC8-4A79-B0F2-A1C55545D5FE}" vid="{64C9E7F1-95A3-44C2-987D-5E1CEE3E7049}"/>
    </a:ext>
  </a:extLst>
</a:theme>
</file>

<file path=ppt/theme/theme4.xml><?xml version="1.0" encoding="utf-8"?>
<a:theme xmlns:a="http://schemas.openxmlformats.org/drawingml/2006/main" name="End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osing Courses and Universities 2021 new" id="{46EF5310-4CC8-4A79-B0F2-A1C55545D5FE}" vid="{6C7DB6C6-A08E-4451-A3C9-487AD65ADF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BA757DD001D6429A804770F209C358" ma:contentTypeVersion="9" ma:contentTypeDescription="Create a new document." ma:contentTypeScope="" ma:versionID="a2af8620d8052c4570ee10b90bc2e287">
  <xsd:schema xmlns:xsd="http://www.w3.org/2001/XMLSchema" xmlns:xs="http://www.w3.org/2001/XMLSchema" xmlns:p="http://schemas.microsoft.com/office/2006/metadata/properties" xmlns:ns2="864fa2f1-e7a3-49ef-aac9-27da4f2d2640" targetNamespace="http://schemas.microsoft.com/office/2006/metadata/properties" ma:root="true" ma:fieldsID="bdde676d73dc32e80c046e4d27a4df6c" ns2:_="">
    <xsd:import namespace="864fa2f1-e7a3-49ef-aac9-27da4f2d26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fa2f1-e7a3-49ef-aac9-27da4f2d26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849799-830B-4E55-9666-63F48AF16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fa2f1-e7a3-49ef-aac9-27da4f2d2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74A378-A40D-4D10-9A36-F1DBB1C7DA04}">
  <ds:schemaRefs>
    <ds:schemaRef ds:uri="http://schemas.microsoft.com/sharepoint/v3/contenttype/forms"/>
  </ds:schemaRefs>
</ds:datastoreItem>
</file>

<file path=customXml/itemProps3.xml><?xml version="1.0" encoding="utf-8"?>
<ds:datastoreItem xmlns:ds="http://schemas.openxmlformats.org/officeDocument/2006/customXml" ds:itemID="{5C7D91BB-6FD8-4800-B5D5-2773EA19D436}">
  <ds:schemaRefs>
    <ds:schemaRef ds:uri="http://schemas.microsoft.com/office/2006/metadata/properties"/>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864fa2f1-e7a3-49ef-aac9-27da4f2d2640"/>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Choosing Courses and Universities 2021 new</Template>
  <TotalTime>590</TotalTime>
  <Words>560</Words>
  <Application>Microsoft Office PowerPoint</Application>
  <PresentationFormat>Widescreen</PresentationFormat>
  <Paragraphs>50</Paragraphs>
  <Slides>7</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vt:i4>
      </vt:variant>
    </vt:vector>
  </HeadingPairs>
  <TitlesOfParts>
    <vt:vector size="16" baseType="lpstr">
      <vt:lpstr>Arial</vt:lpstr>
      <vt:lpstr>Arial Black</vt:lpstr>
      <vt:lpstr>Calibri</vt:lpstr>
      <vt:lpstr>System Font Regular</vt:lpstr>
      <vt:lpstr>Wingdings</vt:lpstr>
      <vt:lpstr>Title/Divider Slides</vt:lpstr>
      <vt:lpstr>Text/Media Slides</vt:lpstr>
      <vt:lpstr>Media Slides</vt:lpstr>
      <vt:lpstr>End Slides</vt:lpstr>
      <vt:lpstr>Visiting the University of Essex</vt:lpstr>
      <vt:lpstr>Visiting the University – slide 1 of 1</vt:lpstr>
      <vt:lpstr>HEAT Registration – slide 1 of 1</vt:lpstr>
      <vt:lpstr>Pre event survey– slide 1 of 1</vt:lpstr>
      <vt:lpstr>Activity slide 1 of 1</vt:lpstr>
      <vt:lpstr>Question time – slide 1 of 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Courses and Universities</dc:title>
  <dc:creator>Caplehorn Hare, Katie</dc:creator>
  <cp:lastModifiedBy>Caplehorn Hare, Katie</cp:lastModifiedBy>
  <cp:revision>70</cp:revision>
  <dcterms:created xsi:type="dcterms:W3CDTF">2021-03-19T10:04:48Z</dcterms:created>
  <dcterms:modified xsi:type="dcterms:W3CDTF">2022-02-15T08:55:23Z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0x0101002BBA757DD001D6429A804770F209C358</vt:lpwstr>
  </property>
</Properties>
</file>