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4"/>
    <p:sldMasterId id="2147483890" r:id="rId5"/>
    <p:sldMasterId id="2147483927" r:id="rId6"/>
    <p:sldMasterId id="2147483964" r:id="rId7"/>
  </p:sldMasterIdLst>
  <p:notesMasterIdLst>
    <p:notesMasterId r:id="rId15"/>
  </p:notesMasterIdLst>
  <p:handoutMasterIdLst>
    <p:handoutMasterId r:id="rId16"/>
  </p:handoutMasterIdLst>
  <p:sldIdLst>
    <p:sldId id="256" r:id="rId8"/>
    <p:sldId id="296" r:id="rId9"/>
    <p:sldId id="293" r:id="rId10"/>
    <p:sldId id="291" r:id="rId11"/>
    <p:sldId id="297" r:id="rId12"/>
    <p:sldId id="290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E027A15-3F99-8BA7-FF4F-F8D945B1B732}" name="Wier, Rachel E" initials="WE" userId="5Bw86YKp0Xhy/9zRZfEa9k+3oNV+u9YG5JawmqiDJB4=" providerId="None"/>
  <p188:author id="{13FD3393-6E42-1B85-C8E7-74E3AA02AE4D}" name="Caplehorn Hare, Katie" initials="CK" userId="fT9KMbme58lz+o9RTTg1mk2m1XonPOMGDNfgrLToXn8=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ole, Ashleigh E" initials="PAE" lastIdx="7" clrIdx="0">
    <p:extLst>
      <p:ext uri="{19B8F6BF-5375-455C-9EA6-DF929625EA0E}">
        <p15:presenceInfo xmlns:p15="http://schemas.microsoft.com/office/powerpoint/2012/main" userId="S::aepool@essex.ac.uk::df03f110-db7b-4683-b0f5-4ba030ed66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25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C8820E-2359-49CD-8A54-12DE02E2E2E6}" v="49" dt="2021-09-03T08:26:36.050"/>
    <p1510:client id="{183742A7-418D-420F-8B9A-08B313D0F75F}" v="1" dt="2021-11-01T11:07:20.137"/>
    <p1510:client id="{1E79F6D2-0B75-4199-B843-04E7D8EE4986}" v="5" dt="2021-09-29T17:05:29.518"/>
    <p1510:client id="{99899D8D-8CCD-43D5-A760-BB5B45958BC1}" v="1" dt="2022-01-14T09:42:24.626"/>
    <p1510:client id="{AA03456D-A8A2-4498-A7E4-C1A6F238CD38}" v="46" dt="2021-10-05T11:33:59.652"/>
    <p1510:client id="{E2C4A799-D880-42D0-B6EF-0BA249B817B0}" v="2" dt="2021-10-05T14:30:05.9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6385" autoAdjust="0"/>
  </p:normalViewPr>
  <p:slideViewPr>
    <p:cSldViewPr snapToGrid="0" snapToObjects="1">
      <p:cViewPr varScale="1">
        <p:scale>
          <a:sx n="73" d="100"/>
          <a:sy n="73" d="100"/>
        </p:scale>
        <p:origin x="570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 showGuides="1">
      <p:cViewPr varScale="1">
        <p:scale>
          <a:sx n="160" d="100"/>
          <a:sy n="160" d="100"/>
        </p:scale>
        <p:origin x="5312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plehorn Hare, Katie" userId="fT9KMbme58lz+o9RTTg1mk2m1XonPOMGDNfgrLToXn8=" providerId="None" clId="Web-{01C8820E-2359-49CD-8A54-12DE02E2E2E6}"/>
    <pc:docChg chg="modSld">
      <pc:chgData name="Caplehorn Hare, Katie" userId="fT9KMbme58lz+o9RTTg1mk2m1XonPOMGDNfgrLToXn8=" providerId="None" clId="Web-{01C8820E-2359-49CD-8A54-12DE02E2E2E6}" dt="2021-09-03T08:26:36.050" v="43" actId="20577"/>
      <pc:docMkLst>
        <pc:docMk/>
      </pc:docMkLst>
      <pc:sldChg chg="modSp">
        <pc:chgData name="Caplehorn Hare, Katie" userId="fT9KMbme58lz+o9RTTg1mk2m1XonPOMGDNfgrLToXn8=" providerId="None" clId="Web-{01C8820E-2359-49CD-8A54-12DE02E2E2E6}" dt="2021-09-03T08:26:36.050" v="43" actId="20577"/>
        <pc:sldMkLst>
          <pc:docMk/>
          <pc:sldMk cId="1424557461" sldId="290"/>
        </pc:sldMkLst>
        <pc:spChg chg="mod">
          <ac:chgData name="Caplehorn Hare, Katie" userId="fT9KMbme58lz+o9RTTg1mk2m1XonPOMGDNfgrLToXn8=" providerId="None" clId="Web-{01C8820E-2359-49CD-8A54-12DE02E2E2E6}" dt="2021-09-03T08:26:36.050" v="43" actId="20577"/>
          <ac:spMkLst>
            <pc:docMk/>
            <pc:sldMk cId="1424557461" sldId="290"/>
            <ac:spMk id="5" creationId="{00000000-0000-0000-0000-000000000000}"/>
          </ac:spMkLst>
        </pc:spChg>
      </pc:sldChg>
      <pc:sldChg chg="modSp">
        <pc:chgData name="Caplehorn Hare, Katie" userId="fT9KMbme58lz+o9RTTg1mk2m1XonPOMGDNfgrLToXn8=" providerId="None" clId="Web-{01C8820E-2359-49CD-8A54-12DE02E2E2E6}" dt="2021-09-03T08:26:03.268" v="35" actId="20577"/>
        <pc:sldMkLst>
          <pc:docMk/>
          <pc:sldMk cId="3305760574" sldId="291"/>
        </pc:sldMkLst>
        <pc:spChg chg="mod">
          <ac:chgData name="Caplehorn Hare, Katie" userId="fT9KMbme58lz+o9RTTg1mk2m1XonPOMGDNfgrLToXn8=" providerId="None" clId="Web-{01C8820E-2359-49CD-8A54-12DE02E2E2E6}" dt="2021-09-03T08:26:03.268" v="35" actId="20577"/>
          <ac:spMkLst>
            <pc:docMk/>
            <pc:sldMk cId="3305760574" sldId="291"/>
            <ac:spMk id="5" creationId="{00000000-0000-0000-0000-000000000000}"/>
          </ac:spMkLst>
        </pc:spChg>
      </pc:sldChg>
      <pc:sldChg chg="modSp delCm">
        <pc:chgData name="Caplehorn Hare, Katie" userId="fT9KMbme58lz+o9RTTg1mk2m1XonPOMGDNfgrLToXn8=" providerId="None" clId="Web-{01C8820E-2359-49CD-8A54-12DE02E2E2E6}" dt="2021-09-03T08:25:58.393" v="34"/>
        <pc:sldMkLst>
          <pc:docMk/>
          <pc:sldMk cId="425753279" sldId="292"/>
        </pc:sldMkLst>
        <pc:spChg chg="mod">
          <ac:chgData name="Caplehorn Hare, Katie" userId="fT9KMbme58lz+o9RTTg1mk2m1XonPOMGDNfgrLToXn8=" providerId="None" clId="Web-{01C8820E-2359-49CD-8A54-12DE02E2E2E6}" dt="2021-09-03T08:25:54.909" v="33" actId="20577"/>
          <ac:spMkLst>
            <pc:docMk/>
            <pc:sldMk cId="425753279" sldId="292"/>
            <ac:spMk id="5" creationId="{00000000-0000-0000-0000-000000000000}"/>
          </ac:spMkLst>
        </pc:spChg>
      </pc:sldChg>
      <pc:sldChg chg="modSp delCm">
        <pc:chgData name="Caplehorn Hare, Katie" userId="fT9KMbme58lz+o9RTTg1mk2m1XonPOMGDNfgrLToXn8=" providerId="None" clId="Web-{01C8820E-2359-49CD-8A54-12DE02E2E2E6}" dt="2021-09-03T08:25:19.798" v="22"/>
        <pc:sldMkLst>
          <pc:docMk/>
          <pc:sldMk cId="3487526" sldId="293"/>
        </pc:sldMkLst>
        <pc:spChg chg="mod">
          <ac:chgData name="Caplehorn Hare, Katie" userId="fT9KMbme58lz+o9RTTg1mk2m1XonPOMGDNfgrLToXn8=" providerId="None" clId="Web-{01C8820E-2359-49CD-8A54-12DE02E2E2E6}" dt="2021-09-03T08:25:09.814" v="20" actId="1076"/>
          <ac:spMkLst>
            <pc:docMk/>
            <pc:sldMk cId="3487526" sldId="293"/>
            <ac:spMk id="3" creationId="{00000000-0000-0000-0000-000000000000}"/>
          </ac:spMkLst>
        </pc:spChg>
        <pc:spChg chg="mod">
          <ac:chgData name="Caplehorn Hare, Katie" userId="fT9KMbme58lz+o9RTTg1mk2m1XonPOMGDNfgrLToXn8=" providerId="None" clId="Web-{01C8820E-2359-49CD-8A54-12DE02E2E2E6}" dt="2021-09-03T08:25:07.001" v="19" actId="1076"/>
          <ac:spMkLst>
            <pc:docMk/>
            <pc:sldMk cId="3487526" sldId="293"/>
            <ac:spMk id="5" creationId="{00000000-0000-0000-0000-000000000000}"/>
          </ac:spMkLst>
        </pc:spChg>
        <pc:graphicFrameChg chg="mod modGraphic">
          <ac:chgData name="Caplehorn Hare, Katie" userId="fT9KMbme58lz+o9RTTg1mk2m1XonPOMGDNfgrLToXn8=" providerId="None" clId="Web-{01C8820E-2359-49CD-8A54-12DE02E2E2E6}" dt="2021-09-03T08:25:12.345" v="21" actId="1076"/>
          <ac:graphicFrameMkLst>
            <pc:docMk/>
            <pc:sldMk cId="3487526" sldId="293"/>
            <ac:graphicFrameMk id="8" creationId="{00000000-0000-0000-0000-000000000000}"/>
          </ac:graphicFrameMkLst>
        </pc:graphicFrameChg>
      </pc:sldChg>
    </pc:docChg>
  </pc:docChgLst>
  <pc:docChgLst>
    <pc:chgData name="Wier, Rachel E" userId="5Bw86YKp0Xhy/9zRZfEa9k+3oNV+u9YG5JawmqiDJB4=" providerId="None" clId="Web-{1E79F6D2-0B75-4199-B843-04E7D8EE4986}"/>
    <pc:docChg chg="mod modSld">
      <pc:chgData name="Wier, Rachel E" userId="5Bw86YKp0Xhy/9zRZfEa9k+3oNV+u9YG5JawmqiDJB4=" providerId="None" clId="Web-{1E79F6D2-0B75-4199-B843-04E7D8EE4986}" dt="2021-09-29T17:05:29.518" v="4"/>
      <pc:docMkLst>
        <pc:docMk/>
      </pc:docMkLst>
      <pc:sldChg chg="modSp addCm">
        <pc:chgData name="Wier, Rachel E" userId="5Bw86YKp0Xhy/9zRZfEa9k+3oNV+u9YG5JawmqiDJB4=" providerId="None" clId="Web-{1E79F6D2-0B75-4199-B843-04E7D8EE4986}" dt="2021-09-29T17:05:29.518" v="4"/>
        <pc:sldMkLst>
          <pc:docMk/>
          <pc:sldMk cId="1424557461" sldId="290"/>
        </pc:sldMkLst>
        <pc:spChg chg="mod">
          <ac:chgData name="Wier, Rachel E" userId="5Bw86YKp0Xhy/9zRZfEa9k+3oNV+u9YG5JawmqiDJB4=" providerId="None" clId="Web-{1E79F6D2-0B75-4199-B843-04E7D8EE4986}" dt="2021-09-29T17:05:18.955" v="3" actId="20577"/>
          <ac:spMkLst>
            <pc:docMk/>
            <pc:sldMk cId="1424557461" sldId="290"/>
            <ac:spMk id="3" creationId="{00000000-0000-0000-0000-000000000000}"/>
          </ac:spMkLst>
        </pc:spChg>
      </pc:sldChg>
      <pc:sldChg chg="addCm">
        <pc:chgData name="Wier, Rachel E" userId="5Bw86YKp0Xhy/9zRZfEa9k+3oNV+u9YG5JawmqiDJB4=" providerId="None" clId="Web-{1E79F6D2-0B75-4199-B843-04E7D8EE4986}" dt="2021-09-29T17:04:36.235" v="1"/>
        <pc:sldMkLst>
          <pc:docMk/>
          <pc:sldMk cId="3487526" sldId="293"/>
        </pc:sldMkLst>
      </pc:sldChg>
    </pc:docChg>
  </pc:docChgLst>
  <pc:docChgLst>
    <pc:chgData name="Caplehorn Hare, Katie" userId="fT9KMbme58lz+o9RTTg1mk2m1XonPOMGDNfgrLToXn8=" providerId="None" clId="Web-{99899D8D-8CCD-43D5-A760-BB5B45958BC1}"/>
    <pc:docChg chg="">
      <pc:chgData name="Caplehorn Hare, Katie" userId="fT9KMbme58lz+o9RTTg1mk2m1XonPOMGDNfgrLToXn8=" providerId="None" clId="Web-{99899D8D-8CCD-43D5-A760-BB5B45958BC1}" dt="2022-01-14T09:42:24.626" v="0"/>
      <pc:docMkLst>
        <pc:docMk/>
      </pc:docMkLst>
      <pc:sldChg chg="delCm">
        <pc:chgData name="Caplehorn Hare, Katie" userId="fT9KMbme58lz+o9RTTg1mk2m1XonPOMGDNfgrLToXn8=" providerId="None" clId="Web-{99899D8D-8CCD-43D5-A760-BB5B45958BC1}" dt="2022-01-14T09:42:24.626" v="0"/>
        <pc:sldMkLst>
          <pc:docMk/>
          <pc:sldMk cId="1424557461" sldId="290"/>
        </pc:sldMkLst>
      </pc:sldChg>
    </pc:docChg>
  </pc:docChgLst>
  <pc:docChgLst>
    <pc:chgData name="Caplehorn Hare, Katie" userId="fT9KMbme58lz+o9RTTg1mk2m1XonPOMGDNfgrLToXn8=" providerId="None" clId="Web-{AA03456D-A8A2-4498-A7E4-C1A6F238CD38}"/>
    <pc:docChg chg="modSld">
      <pc:chgData name="Caplehorn Hare, Katie" userId="fT9KMbme58lz+o9RTTg1mk2m1XonPOMGDNfgrLToXn8=" providerId="None" clId="Web-{AA03456D-A8A2-4498-A7E4-C1A6F238CD38}" dt="2021-10-05T11:33:59.652" v="45" actId="20577"/>
      <pc:docMkLst>
        <pc:docMk/>
      </pc:docMkLst>
      <pc:sldChg chg="modSp">
        <pc:chgData name="Caplehorn Hare, Katie" userId="fT9KMbme58lz+o9RTTg1mk2m1XonPOMGDNfgrLToXn8=" providerId="None" clId="Web-{AA03456D-A8A2-4498-A7E4-C1A6F238CD38}" dt="2021-10-05T11:33:59.652" v="45" actId="20577"/>
        <pc:sldMkLst>
          <pc:docMk/>
          <pc:sldMk cId="1424557461" sldId="290"/>
        </pc:sldMkLst>
        <pc:spChg chg="mod">
          <ac:chgData name="Caplehorn Hare, Katie" userId="fT9KMbme58lz+o9RTTg1mk2m1XonPOMGDNfgrLToXn8=" providerId="None" clId="Web-{AA03456D-A8A2-4498-A7E4-C1A6F238CD38}" dt="2021-10-05T11:33:37.839" v="39" actId="1076"/>
          <ac:spMkLst>
            <pc:docMk/>
            <pc:sldMk cId="1424557461" sldId="290"/>
            <ac:spMk id="3" creationId="{00000000-0000-0000-0000-000000000000}"/>
          </ac:spMkLst>
        </pc:spChg>
        <pc:spChg chg="mod">
          <ac:chgData name="Caplehorn Hare, Katie" userId="fT9KMbme58lz+o9RTTg1mk2m1XonPOMGDNfgrLToXn8=" providerId="None" clId="Web-{AA03456D-A8A2-4498-A7E4-C1A6F238CD38}" dt="2021-10-05T11:33:47.308" v="42" actId="1076"/>
          <ac:spMkLst>
            <pc:docMk/>
            <pc:sldMk cId="1424557461" sldId="290"/>
            <ac:spMk id="4" creationId="{00000000-0000-0000-0000-000000000000}"/>
          </ac:spMkLst>
        </pc:spChg>
        <pc:spChg chg="mod">
          <ac:chgData name="Caplehorn Hare, Katie" userId="fT9KMbme58lz+o9RTTg1mk2m1XonPOMGDNfgrLToXn8=" providerId="None" clId="Web-{AA03456D-A8A2-4498-A7E4-C1A6F238CD38}" dt="2021-10-05T11:33:59.652" v="45" actId="20577"/>
          <ac:spMkLst>
            <pc:docMk/>
            <pc:sldMk cId="1424557461" sldId="290"/>
            <ac:spMk id="5" creationId="{00000000-0000-0000-0000-000000000000}"/>
          </ac:spMkLst>
        </pc:spChg>
      </pc:sldChg>
    </pc:docChg>
  </pc:docChgLst>
  <pc:docChgLst>
    <pc:chgData name="Caplehorn Hare, Katie" userId="fT9KMbme58lz+o9RTTg1mk2m1XonPOMGDNfgrLToXn8=" providerId="None" clId="Web-{E2C4A799-D880-42D0-B6EF-0BA249B817B0}"/>
    <pc:docChg chg="mod">
      <pc:chgData name="Caplehorn Hare, Katie" userId="fT9KMbme58lz+o9RTTg1mk2m1XonPOMGDNfgrLToXn8=" providerId="None" clId="Web-{E2C4A799-D880-42D0-B6EF-0BA249B817B0}" dt="2021-10-05T14:30:05.983" v="1"/>
      <pc:docMkLst>
        <pc:docMk/>
      </pc:docMkLst>
      <pc:sldChg chg="addCm">
        <pc:chgData name="Caplehorn Hare, Katie" userId="fT9KMbme58lz+o9RTTg1mk2m1XonPOMGDNfgrLToXn8=" providerId="None" clId="Web-{E2C4A799-D880-42D0-B6EF-0BA249B817B0}" dt="2021-10-05T14:30:05.983" v="1"/>
        <pc:sldMkLst>
          <pc:docMk/>
          <pc:sldMk cId="425753279" sldId="292"/>
        </pc:sldMkLst>
      </pc:sldChg>
    </pc:docChg>
  </pc:docChgLst>
  <pc:docChgLst>
    <pc:chgData name="Caplehorn Hare, Katie" clId="Web-{183742A7-418D-420F-8B9A-08B313D0F75F}"/>
    <pc:docChg chg="">
      <pc:chgData name="Caplehorn Hare, Katie" userId="" providerId="" clId="Web-{183742A7-418D-420F-8B9A-08B313D0F75F}" dt="2021-11-01T11:07:20.137" v="0"/>
      <pc:docMkLst>
        <pc:docMk/>
      </pc:docMkLst>
      <pc:sldChg chg="delCm">
        <pc:chgData name="Caplehorn Hare, Katie" userId="" providerId="" clId="Web-{183742A7-418D-420F-8B9A-08B313D0F75F}" dt="2021-11-01T11:07:20.137" v="0"/>
        <pc:sldMkLst>
          <pc:docMk/>
          <pc:sldMk cId="3487526" sldId="29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2F9495-C47E-F74D-989E-66C515E250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2A2327-043B-0C4B-9D3B-03D0073D6B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BA747-B8FF-874B-AED5-DE9F3E5B409A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BF2A69-9A3F-C84F-889B-609CAFD70C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799EC-65F5-104B-A92F-F8D6845946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71E54-08B8-294F-898B-644954DA2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81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6F6A5-7605-DF41-945B-909649E00EC8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11D0F-7CCC-3448-8011-367F0D0A6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13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hyperlink" Target="https://www.essex.ac.uk/" TargetMode="Externa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hyperlink" Target="https://www.essex.ac.uk/" TargetMode="Externa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hyperlink" Target="https://www.essex.ac.uk/" TargetMode="Externa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hyperlink" Target="https://www.essex.ac.uk/" TargetMode="Externa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17" name="Title">
            <a:extLst>
              <a:ext uri="{FF2B5EF4-FFF2-40B4-BE49-F238E27FC236}">
                <a16:creationId xmlns:a16="http://schemas.microsoft.com/office/drawing/2014/main" id="{E3CE5658-B912-D047-8F77-FBECD2D6E3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4625" y="1413843"/>
            <a:ext cx="10493375" cy="1491139"/>
          </a:xfrm>
        </p:spPr>
        <p:txBody>
          <a:bodyPr anchor="b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88E2A088-8E6F-9E4E-909F-F8752CF4E76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44625" y="3108182"/>
            <a:ext cx="10493375" cy="104803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40" name="Details">
            <a:extLst>
              <a:ext uri="{FF2B5EF4-FFF2-40B4-BE49-F238E27FC236}">
                <a16:creationId xmlns:a16="http://schemas.microsoft.com/office/drawing/2014/main" id="{A70545EA-0D96-7E46-B0EC-5AFDB41CAA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0003" y="4854795"/>
            <a:ext cx="3630060" cy="1449463"/>
          </a:xfrm>
          <a:ln w="76200">
            <a:solidFill>
              <a:schemeClr val="bg1"/>
            </a:solidFill>
            <a:miter lim="800000"/>
          </a:ln>
        </p:spPr>
        <p:txBody>
          <a:bodyPr wrap="none" lIns="144000" tIns="144000" rIns="144000" bIns="144000">
            <a:spAutoFit/>
          </a:bodyPr>
          <a:lstStyle>
            <a:lvl1pPr marL="9525" indent="0">
              <a:buNone/>
              <a:tabLst/>
              <a:defRPr sz="2000">
                <a:solidFill>
                  <a:schemeClr val="bg1"/>
                </a:solidFill>
              </a:defRPr>
            </a:lvl1pPr>
            <a:lvl2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2pPr>
            <a:lvl3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3pPr>
            <a:lvl4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4pPr>
            <a:lvl5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Your name here</a:t>
            </a:r>
          </a:p>
          <a:p>
            <a:pPr lvl="1"/>
            <a:r>
              <a:rPr lang="en-GB" dirty="0"/>
              <a:t>Department / Faculty name</a:t>
            </a:r>
          </a:p>
          <a:p>
            <a:pPr lvl="2"/>
            <a:r>
              <a:rPr lang="en-GB" dirty="0"/>
              <a:t>Wednesday 20 January 2021</a:t>
            </a:r>
          </a:p>
        </p:txBody>
      </p:sp>
      <p:pic>
        <p:nvPicPr>
          <p:cNvPr id="7" name="UoE_Logo_ALT_Test" descr="Logo - University of Essex">
            <a:extLst>
              <a:ext uri="{FF2B5EF4-FFF2-40B4-BE49-F238E27FC236}">
                <a16:creationId xmlns:a16="http://schemas.microsoft.com/office/drawing/2014/main" id="{BFB3B428-603E-5D49-B512-7DD3E147B0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550" y="-1755099"/>
            <a:ext cx="2006641" cy="89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Slide, and Continu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_Description">
            <a:extLst>
              <a:ext uri="{FF2B5EF4-FFF2-40B4-BE49-F238E27FC236}">
                <a16:creationId xmlns:a16="http://schemas.microsoft.com/office/drawing/2014/main" id="{0A1C2167-F599-3045-AC95-110935BD06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4" name="Title">
            <a:extLst>
              <a:ext uri="{FF2B5EF4-FFF2-40B4-BE49-F238E27FC236}">
                <a16:creationId xmlns:a16="http://schemas.microsoft.com/office/drawing/2014/main" id="{117DF9CF-C5D0-9C4B-BFDF-14FC8D365A2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44623" y="1309688"/>
            <a:ext cx="10493375" cy="73660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6" name="Subtitle">
            <a:extLst>
              <a:ext uri="{FF2B5EF4-FFF2-40B4-BE49-F238E27FC236}">
                <a16:creationId xmlns:a16="http://schemas.microsoft.com/office/drawing/2014/main" id="{3B70F5A4-E5B0-5D4A-9DE6-737A2C6415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44623" y="2046288"/>
            <a:ext cx="10493375" cy="403225"/>
          </a:xfrm>
        </p:spPr>
        <p:txBody>
          <a:bodyPr>
            <a:noAutofit/>
          </a:bodyPr>
          <a:lstStyle>
            <a:lvl1pPr marL="6350" indent="0">
              <a:buNone/>
              <a:defRPr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18" name="Body_Copy">
            <a:extLst>
              <a:ext uri="{FF2B5EF4-FFF2-40B4-BE49-F238E27FC236}">
                <a16:creationId xmlns:a16="http://schemas.microsoft.com/office/drawing/2014/main" id="{CB3748D0-BEA8-1347-BDE4-A46EB69FEC1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44623" y="2465389"/>
            <a:ext cx="9502777" cy="3878261"/>
          </a:xfrm>
        </p:spPr>
        <p:txBody>
          <a:bodyPr tIns="144000" bIns="0">
            <a:noAutofit/>
          </a:bodyPr>
          <a:lstStyle>
            <a:lvl1pPr marL="6350" indent="0"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FEDE7686-2F8C-774B-B289-878EA654948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913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 Poin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_description">
            <a:extLst>
              <a:ext uri="{FF2B5EF4-FFF2-40B4-BE49-F238E27FC236}">
                <a16:creationId xmlns:a16="http://schemas.microsoft.com/office/drawing/2014/main" id="{441A23D1-7922-3E47-881A-2CF442EAC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grpSp>
        <p:nvGrpSpPr>
          <p:cNvPr id="8" name="Open_Box_Graphic">
            <a:extLst>
              <a:ext uri="{FF2B5EF4-FFF2-40B4-BE49-F238E27FC236}">
                <a16:creationId xmlns:a16="http://schemas.microsoft.com/office/drawing/2014/main" id="{B0C6E108-B94A-3140-B5FA-245926CA7457}"/>
              </a:ext>
            </a:extLst>
          </p:cNvPr>
          <p:cNvGrpSpPr/>
          <p:nvPr userDrawn="1"/>
        </p:nvGrpSpPr>
        <p:grpSpPr>
          <a:xfrm>
            <a:off x="959726" y="1148165"/>
            <a:ext cx="2991791" cy="2739162"/>
            <a:chOff x="959726" y="1148165"/>
            <a:chExt cx="2991791" cy="273916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92E59B2-17C1-BC4C-A1CA-DF5B7C0375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959726" y="1148165"/>
              <a:ext cx="2739162" cy="2739162"/>
            </a:xfrm>
            <a:prstGeom prst="rect">
              <a:avLst/>
            </a:prstGeom>
            <a:noFill/>
            <a:ln w="114300">
              <a:gradFill>
                <a:gsLst>
                  <a:gs pos="0">
                    <a:srgbClr val="622567"/>
                  </a:gs>
                  <a:gs pos="100000">
                    <a:schemeClr val="accent1"/>
                  </a:gs>
                </a:gsLst>
                <a:lin ang="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4079D91-C0B3-BE45-BB7B-DB7531339F1E}"/>
                </a:ext>
              </a:extLst>
            </p:cNvPr>
            <p:cNvSpPr/>
            <p:nvPr userDrawn="1"/>
          </p:nvSpPr>
          <p:spPr>
            <a:xfrm>
              <a:off x="3451863" y="1576137"/>
              <a:ext cx="499654" cy="18757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itle">
            <a:extLst>
              <a:ext uri="{FF2B5EF4-FFF2-40B4-BE49-F238E27FC236}">
                <a16:creationId xmlns:a16="http://schemas.microsoft.com/office/drawing/2014/main" id="{2D199CC7-4CA3-6146-A4B3-D4766752155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44623" y="1576136"/>
            <a:ext cx="10493375" cy="1116263"/>
          </a:xfrm>
        </p:spPr>
        <p:txBody>
          <a:bodyPr>
            <a:noAutofit/>
          </a:bodyPr>
          <a:lstStyle>
            <a:lvl1pPr marL="6350" indent="0">
              <a:buNone/>
              <a:defRPr sz="4800">
                <a:latin typeface="+mj-lt"/>
              </a:defRPr>
            </a:lvl1pPr>
          </a:lstStyle>
          <a:p>
            <a:pPr lvl="0"/>
            <a:r>
              <a:rPr lang="en-GB" dirty="0"/>
              <a:t>Your section title here</a:t>
            </a:r>
            <a:endParaRPr lang="en-US" dirty="0"/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551F7C85-DD37-2F46-9EB2-603098624A0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44623" y="2692400"/>
            <a:ext cx="10493375" cy="75946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20" name="Body_Copy">
            <a:extLst>
              <a:ext uri="{FF2B5EF4-FFF2-40B4-BE49-F238E27FC236}">
                <a16:creationId xmlns:a16="http://schemas.microsoft.com/office/drawing/2014/main" id="{8F73E6E9-8051-FB4F-9701-4C01FD0BB8F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4623" y="4035425"/>
            <a:ext cx="9502775" cy="2438400"/>
          </a:xfrm>
        </p:spPr>
        <p:txBody>
          <a:bodyPr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451D2EEC-DE3F-F940-BB87-772E9AAE871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54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 Point Text Slide, and Continu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_Description">
            <a:extLst>
              <a:ext uri="{FF2B5EF4-FFF2-40B4-BE49-F238E27FC236}">
                <a16:creationId xmlns:a16="http://schemas.microsoft.com/office/drawing/2014/main" id="{0A1C2167-F599-3045-AC95-110935BD06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4" name="Title">
            <a:extLst>
              <a:ext uri="{FF2B5EF4-FFF2-40B4-BE49-F238E27FC236}">
                <a16:creationId xmlns:a16="http://schemas.microsoft.com/office/drawing/2014/main" id="{117DF9CF-C5D0-9C4B-BFDF-14FC8D365A2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44623" y="1309688"/>
            <a:ext cx="10493375" cy="73660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6" name="Subtitle">
            <a:extLst>
              <a:ext uri="{FF2B5EF4-FFF2-40B4-BE49-F238E27FC236}">
                <a16:creationId xmlns:a16="http://schemas.microsoft.com/office/drawing/2014/main" id="{3B70F5A4-E5B0-5D4A-9DE6-737A2C6415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44623" y="2046288"/>
            <a:ext cx="10493375" cy="403225"/>
          </a:xfrm>
        </p:spPr>
        <p:txBody>
          <a:bodyPr>
            <a:noAutofit/>
          </a:bodyPr>
          <a:lstStyle>
            <a:lvl1pPr marL="6350" indent="0">
              <a:buNone/>
              <a:defRPr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18" name="Body_Copy">
            <a:extLst>
              <a:ext uri="{FF2B5EF4-FFF2-40B4-BE49-F238E27FC236}">
                <a16:creationId xmlns:a16="http://schemas.microsoft.com/office/drawing/2014/main" id="{CB3748D0-BEA8-1347-BDE4-A46EB69FEC1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44623" y="2465389"/>
            <a:ext cx="9502777" cy="3878261"/>
          </a:xfrm>
        </p:spPr>
        <p:txBody>
          <a:bodyPr tIns="14400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FEDE7686-2F8C-774B-B289-878EA654948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204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_Description">
            <a:extLst>
              <a:ext uri="{FF2B5EF4-FFF2-40B4-BE49-F238E27FC236}">
                <a16:creationId xmlns:a16="http://schemas.microsoft.com/office/drawing/2014/main" id="{546DA19B-F03E-3748-8FDF-6BC4E21FC1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3" name="Title">
            <a:extLst>
              <a:ext uri="{FF2B5EF4-FFF2-40B4-BE49-F238E27FC236}">
                <a16:creationId xmlns:a16="http://schemas.microsoft.com/office/drawing/2014/main" id="{8D868F4E-EA01-954D-AFBF-796545D67CE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5" name="Body_Copy">
            <a:extLst>
              <a:ext uri="{FF2B5EF4-FFF2-40B4-BE49-F238E27FC236}">
                <a16:creationId xmlns:a16="http://schemas.microsoft.com/office/drawing/2014/main" id="{48F8026E-D826-2B4A-9638-D13D28916EE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36C7C674-920E-D244-A5EA-8A41340F91C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890588"/>
            <a:ext cx="4884738" cy="5713412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8" name="Image_Caption 1">
            <a:extLst>
              <a:ext uri="{FF2B5EF4-FFF2-40B4-BE49-F238E27FC236}">
                <a16:creationId xmlns:a16="http://schemas.microsoft.com/office/drawing/2014/main" id="{B9177340-2BC9-DB48-A574-C206785FDD0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019300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660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Bullet Poin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_Description">
            <a:extLst>
              <a:ext uri="{FF2B5EF4-FFF2-40B4-BE49-F238E27FC236}">
                <a16:creationId xmlns:a16="http://schemas.microsoft.com/office/drawing/2014/main" id="{546DA19B-F03E-3748-8FDF-6BC4E21FC1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3" name="Title">
            <a:extLst>
              <a:ext uri="{FF2B5EF4-FFF2-40B4-BE49-F238E27FC236}">
                <a16:creationId xmlns:a16="http://schemas.microsoft.com/office/drawing/2014/main" id="{8D868F4E-EA01-954D-AFBF-796545D67CE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5" name="Body_Copy">
            <a:extLst>
              <a:ext uri="{FF2B5EF4-FFF2-40B4-BE49-F238E27FC236}">
                <a16:creationId xmlns:a16="http://schemas.microsoft.com/office/drawing/2014/main" id="{48F8026E-D826-2B4A-9638-D13D28916EE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36C7C674-920E-D244-A5EA-8A41340F91C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890588"/>
            <a:ext cx="4884738" cy="5713412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8" name="Image_Caption 1">
            <a:extLst>
              <a:ext uri="{FF2B5EF4-FFF2-40B4-BE49-F238E27FC236}">
                <a16:creationId xmlns:a16="http://schemas.microsoft.com/office/drawing/2014/main" id="{B9177340-2BC9-DB48-A574-C206785FDD0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019300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54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F9D03F33-FD22-6E47-B694-6DEAEFEAEB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B670F0D1-2F62-E649-AA20-9AFFE4CBA3F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7" name="Body_Copy">
            <a:extLst>
              <a:ext uri="{FF2B5EF4-FFF2-40B4-BE49-F238E27FC236}">
                <a16:creationId xmlns:a16="http://schemas.microsoft.com/office/drawing/2014/main" id="{5AA1BDEE-EAA8-BC4D-8C4B-6DE44B8D158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0A3C2EC-6F1E-CD41-B822-BF1E1A54EBBF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0" y="890588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1" name="Image_Caption 1">
            <a:extLst>
              <a:ext uri="{FF2B5EF4-FFF2-40B4-BE49-F238E27FC236}">
                <a16:creationId xmlns:a16="http://schemas.microsoft.com/office/drawing/2014/main" id="{08207E2B-0FB6-EB48-949C-B0CB83C282C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017712" y="3242935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28BCBA7E-30E8-004F-81FF-588A116455C6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0" y="3781425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0" name="Image_Caption 2">
            <a:extLst>
              <a:ext uri="{FF2B5EF4-FFF2-40B4-BE49-F238E27FC236}">
                <a16:creationId xmlns:a16="http://schemas.microsoft.com/office/drawing/2014/main" id="{A760FC96-7C8C-8240-9E56-45FDDFBFA2D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017712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655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and Bullet Poin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F9D03F33-FD22-6E47-B694-6DEAEFEAEB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B670F0D1-2F62-E649-AA20-9AFFE4CBA3F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7" name="Body_Copy">
            <a:extLst>
              <a:ext uri="{FF2B5EF4-FFF2-40B4-BE49-F238E27FC236}">
                <a16:creationId xmlns:a16="http://schemas.microsoft.com/office/drawing/2014/main" id="{5AA1BDEE-EAA8-BC4D-8C4B-6DE44B8D158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0A3C2EC-6F1E-CD41-B822-BF1E1A54EBBF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0" y="890588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1" name="Image_Caption 1">
            <a:extLst>
              <a:ext uri="{FF2B5EF4-FFF2-40B4-BE49-F238E27FC236}">
                <a16:creationId xmlns:a16="http://schemas.microsoft.com/office/drawing/2014/main" id="{08207E2B-0FB6-EB48-949C-B0CB83C282C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017712" y="3242935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28BCBA7E-30E8-004F-81FF-588A116455C6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0" y="3781425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0" name="Image_Caption 2">
            <a:extLst>
              <a:ext uri="{FF2B5EF4-FFF2-40B4-BE49-F238E27FC236}">
                <a16:creationId xmlns:a16="http://schemas.microsoft.com/office/drawing/2014/main" id="{A760FC96-7C8C-8240-9E56-45FDDFBFA2D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017712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79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_Description">
            <a:extLst>
              <a:ext uri="{FF2B5EF4-FFF2-40B4-BE49-F238E27FC236}">
                <a16:creationId xmlns:a16="http://schemas.microsoft.com/office/drawing/2014/main" id="{9C1CC4BB-CB5D-5A46-B2F6-AD316D0C50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35ED5F3B-04FD-044F-9490-610066E5EC8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723063" y="1185863"/>
            <a:ext cx="5214937" cy="643381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6" name="Body_Copy">
            <a:extLst>
              <a:ext uri="{FF2B5EF4-FFF2-40B4-BE49-F238E27FC236}">
                <a16:creationId xmlns:a16="http://schemas.microsoft.com/office/drawing/2014/main" id="{6D27EECD-6C04-4E43-B1C1-64C69191FCA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723063" y="1829244"/>
            <a:ext cx="5214937" cy="4644581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B83ED82E-83A9-AA46-81D7-F11440BFE3F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0" name="Image_Caption 1">
            <a:extLst>
              <a:ext uri="{FF2B5EF4-FFF2-40B4-BE49-F238E27FC236}">
                <a16:creationId xmlns:a16="http://schemas.microsoft.com/office/drawing/2014/main" id="{03111C49-B813-1548-ABB2-5C5E0E767AF4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012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5A9EB19-D6CD-9E47-BFF0-7CC8A7003410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306720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2" name="Image_Caption 2">
            <a:extLst>
              <a:ext uri="{FF2B5EF4-FFF2-40B4-BE49-F238E27FC236}">
                <a16:creationId xmlns:a16="http://schemas.microsoft.com/office/drawing/2014/main" id="{561B1561-3847-C64E-8046-C5226E6A555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5684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B32BEBF5-F536-B34E-A907-5B7BA851626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4" name="Image_Caption 3">
            <a:extLst>
              <a:ext uri="{FF2B5EF4-FFF2-40B4-BE49-F238E27FC236}">
                <a16:creationId xmlns:a16="http://schemas.microsoft.com/office/drawing/2014/main" id="{E8158083-AD30-1549-B3A8-E8A50ADD159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012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4436FE9C-5E28-6849-B274-30B93B6B01D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306720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5" name="Image_Caption 4">
            <a:extLst>
              <a:ext uri="{FF2B5EF4-FFF2-40B4-BE49-F238E27FC236}">
                <a16:creationId xmlns:a16="http://schemas.microsoft.com/office/drawing/2014/main" id="{2252CB2B-8A78-9A46-A381-AF00772BA0D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5684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620E779E-F211-6F4F-9C07-294FF6CECD7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61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and Bullet Poin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_Description">
            <a:extLst>
              <a:ext uri="{FF2B5EF4-FFF2-40B4-BE49-F238E27FC236}">
                <a16:creationId xmlns:a16="http://schemas.microsoft.com/office/drawing/2014/main" id="{9C1CC4BB-CB5D-5A46-B2F6-AD316D0C50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35ED5F3B-04FD-044F-9490-610066E5EC8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723063" y="1185863"/>
            <a:ext cx="5214937" cy="643381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6" name="Body_Copy">
            <a:extLst>
              <a:ext uri="{FF2B5EF4-FFF2-40B4-BE49-F238E27FC236}">
                <a16:creationId xmlns:a16="http://schemas.microsoft.com/office/drawing/2014/main" id="{6D27EECD-6C04-4E43-B1C1-64C69191FCA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723063" y="1829244"/>
            <a:ext cx="5214937" cy="4644581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B83ED82E-83A9-AA46-81D7-F11440BFE3F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0" name="Image_Caption 1">
            <a:extLst>
              <a:ext uri="{FF2B5EF4-FFF2-40B4-BE49-F238E27FC236}">
                <a16:creationId xmlns:a16="http://schemas.microsoft.com/office/drawing/2014/main" id="{03111C49-B813-1548-ABB2-5C5E0E767AF4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012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5A9EB19-D6CD-9E47-BFF0-7CC8A7003410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306720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2" name="Image_Caption 2">
            <a:extLst>
              <a:ext uri="{FF2B5EF4-FFF2-40B4-BE49-F238E27FC236}">
                <a16:creationId xmlns:a16="http://schemas.microsoft.com/office/drawing/2014/main" id="{561B1561-3847-C64E-8046-C5226E6A555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5684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B32BEBF5-F536-B34E-A907-5B7BA851626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4" name="Image_Caption 3">
            <a:extLst>
              <a:ext uri="{FF2B5EF4-FFF2-40B4-BE49-F238E27FC236}">
                <a16:creationId xmlns:a16="http://schemas.microsoft.com/office/drawing/2014/main" id="{E8158083-AD30-1549-B3A8-E8A50ADD159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012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4436FE9C-5E28-6849-B274-30B93B6B01D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306720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5" name="Image_Caption 4">
            <a:extLst>
              <a:ext uri="{FF2B5EF4-FFF2-40B4-BE49-F238E27FC236}">
                <a16:creationId xmlns:a16="http://schemas.microsoft.com/office/drawing/2014/main" id="{2252CB2B-8A78-9A46-A381-AF00772BA0D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5684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620E779E-F211-6F4F-9C07-294FF6CECD7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6976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and Text Box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7FC0B320-1A2E-5845-9E3E-8464C06146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890587"/>
            <a:ext cx="12192000" cy="5713413"/>
          </a:xfrm>
          <a:noFill/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Image_Caption 1">
            <a:extLst>
              <a:ext uri="{FF2B5EF4-FFF2-40B4-BE49-F238E27FC236}">
                <a16:creationId xmlns:a16="http://schemas.microsoft.com/office/drawing/2014/main" id="{541F36E1-1553-7845-B3E2-0ECD95ED7DD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321164" y="1036800"/>
            <a:ext cx="2876550" cy="324178"/>
          </a:xfrm>
          <a:solidFill>
            <a:schemeClr val="bg1"/>
          </a:solidFill>
        </p:spPr>
        <p:txBody>
          <a:bodyPr tIns="36000" rIns="251999" bIns="72000" anchor="t" anchorCtr="0">
            <a:spAutoFit/>
          </a:bodyPr>
          <a:lstStyle>
            <a:lvl1pPr marL="6350" indent="0" algn="r">
              <a:buFontTx/>
              <a:buNone/>
              <a:defRPr sz="1200"/>
            </a:lvl1pPr>
            <a:lvl2pPr marL="269875" indent="0" algn="r">
              <a:buFontTx/>
              <a:buNone/>
              <a:defRPr sz="1200"/>
            </a:lvl2pPr>
            <a:lvl3pPr marL="450850" indent="0" algn="r">
              <a:buFontTx/>
              <a:buNone/>
              <a:defRPr sz="1200"/>
            </a:lvl3pPr>
            <a:lvl4pPr marL="623888" indent="0" algn="r">
              <a:buFontTx/>
              <a:buNone/>
              <a:defRPr sz="1200"/>
            </a:lvl4pPr>
            <a:lvl5pPr marL="804862" indent="0" algn="r">
              <a:buFontTx/>
              <a:buNone/>
              <a:defRPr sz="1200"/>
            </a:lvl5pPr>
          </a:lstStyle>
          <a:p>
            <a:pPr lvl="0"/>
            <a:r>
              <a:rPr lang="en-GB"/>
              <a:t>Insert image caption here</a:t>
            </a:r>
            <a:endParaRPr lang="en-GB" dirty="0"/>
          </a:p>
        </p:txBody>
      </p:sp>
      <p:sp>
        <p:nvSpPr>
          <p:cNvPr id="7" name="Body_Copy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3998" y="5730249"/>
            <a:ext cx="116840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lIns="144000" tIns="144000" rIns="144000" bIns="144000" anchor="b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75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17" name="Title">
            <a:extLst>
              <a:ext uri="{FF2B5EF4-FFF2-40B4-BE49-F238E27FC236}">
                <a16:creationId xmlns:a16="http://schemas.microsoft.com/office/drawing/2014/main" id="{E3CE5658-B912-D047-8F77-FBECD2D6E3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4625" y="1413843"/>
            <a:ext cx="10493375" cy="1491139"/>
          </a:xfrm>
        </p:spPr>
        <p:txBody>
          <a:bodyPr anchor="b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88E2A088-8E6F-9E4E-909F-F8752CF4E76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44625" y="3108182"/>
            <a:ext cx="10493375" cy="104803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40" name="Details">
            <a:extLst>
              <a:ext uri="{FF2B5EF4-FFF2-40B4-BE49-F238E27FC236}">
                <a16:creationId xmlns:a16="http://schemas.microsoft.com/office/drawing/2014/main" id="{A70545EA-0D96-7E46-B0EC-5AFDB41CAA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0003" y="4854795"/>
            <a:ext cx="3630060" cy="1449463"/>
          </a:xfrm>
          <a:ln w="76200">
            <a:solidFill>
              <a:schemeClr val="bg1"/>
            </a:solidFill>
            <a:miter lim="800000"/>
          </a:ln>
        </p:spPr>
        <p:txBody>
          <a:bodyPr wrap="none" lIns="144000" tIns="144000" rIns="144000" bIns="144000">
            <a:spAutoFit/>
          </a:bodyPr>
          <a:lstStyle>
            <a:lvl1pPr marL="9525" indent="0">
              <a:buNone/>
              <a:tabLst/>
              <a:defRPr sz="2000">
                <a:solidFill>
                  <a:schemeClr val="bg1"/>
                </a:solidFill>
              </a:defRPr>
            </a:lvl1pPr>
            <a:lvl2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2pPr>
            <a:lvl3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3pPr>
            <a:lvl4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4pPr>
            <a:lvl5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Your name here</a:t>
            </a:r>
          </a:p>
          <a:p>
            <a:pPr lvl="1"/>
            <a:r>
              <a:rPr lang="en-GB" dirty="0"/>
              <a:t>Department / Faculty name</a:t>
            </a:r>
          </a:p>
          <a:p>
            <a:pPr lvl="2"/>
            <a:r>
              <a:rPr lang="en-GB" dirty="0"/>
              <a:t>Wednesday 20 January 2021</a:t>
            </a:r>
          </a:p>
        </p:txBody>
      </p:sp>
      <p:pic>
        <p:nvPicPr>
          <p:cNvPr id="7" name="UoE_Logo_ALT_Test" descr="Logo - University of Essex">
            <a:extLst>
              <a:ext uri="{FF2B5EF4-FFF2-40B4-BE49-F238E27FC236}">
                <a16:creationId xmlns:a16="http://schemas.microsoft.com/office/drawing/2014/main" id="{BFB3B428-603E-5D49-B512-7DD3E147B0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550" y="-1755099"/>
            <a:ext cx="2006641" cy="89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5761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4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7FC0B320-1A2E-5845-9E3E-8464C06146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890587"/>
            <a:ext cx="12192000" cy="5713413"/>
          </a:xfrm>
          <a:noFill/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Image_Caption 1">
            <a:extLst>
              <a:ext uri="{FF2B5EF4-FFF2-40B4-BE49-F238E27FC236}">
                <a16:creationId xmlns:a16="http://schemas.microsoft.com/office/drawing/2014/main" id="{B0F2228A-6C92-7348-B3AB-4D805D8894D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321800" y="6149647"/>
            <a:ext cx="2870200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Feature_Box_1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5544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2" name="Feature_Box_2">
            <a:extLst>
              <a:ext uri="{FF2B5EF4-FFF2-40B4-BE49-F238E27FC236}">
                <a16:creationId xmlns:a16="http://schemas.microsoft.com/office/drawing/2014/main" id="{2836903F-A228-694C-B678-379D95CBF64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04896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Feature_Box_3">
            <a:extLst>
              <a:ext uri="{FF2B5EF4-FFF2-40B4-BE49-F238E27FC236}">
                <a16:creationId xmlns:a16="http://schemas.microsoft.com/office/drawing/2014/main" id="{A099B133-6CA1-6343-985F-1A751F73B33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4248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4" name="Feature_Box_4">
            <a:extLst>
              <a:ext uri="{FF2B5EF4-FFF2-40B4-BE49-F238E27FC236}">
                <a16:creationId xmlns:a16="http://schemas.microsoft.com/office/drawing/2014/main" id="{AC109010-13F9-D44E-AE30-6C9CDA42B8D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403600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83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Text Box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F2A6B83-1211-6B47-A8AF-ED38DA7D475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54001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Feature_Box_1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40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A643D9B1-8BBE-0C43-9EEF-CDFE7EAAE5B6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41724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Feature_Box_2">
            <a:extLst>
              <a:ext uri="{FF2B5EF4-FFF2-40B4-BE49-F238E27FC236}">
                <a16:creationId xmlns:a16="http://schemas.microsoft.com/office/drawing/2014/main" id="{2AD8F4AA-5FEA-264B-91A7-7535BF4A02B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1724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647C5A1D-6939-3847-80D4-9C34331130A2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80932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7" name="Feature_Box_3">
            <a:extLst>
              <a:ext uri="{FF2B5EF4-FFF2-40B4-BE49-F238E27FC236}">
                <a16:creationId xmlns:a16="http://schemas.microsoft.com/office/drawing/2014/main" id="{4EE68164-672F-C645-B7CD-568AFD12BD9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0932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8590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Bullet Poin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F2A6B83-1211-6B47-A8AF-ED38DA7D475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54001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Feature_Box_1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40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292100" indent="-285750">
              <a:buFont typeface="Wingdings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A643D9B1-8BBE-0C43-9EEF-CDFE7EAAE5B6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41724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Feature_Box_2">
            <a:extLst>
              <a:ext uri="{FF2B5EF4-FFF2-40B4-BE49-F238E27FC236}">
                <a16:creationId xmlns:a16="http://schemas.microsoft.com/office/drawing/2014/main" id="{2AD8F4AA-5FEA-264B-91A7-7535BF4A02B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1724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292100" indent="-285750">
              <a:buFont typeface="Wingdings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647C5A1D-6939-3847-80D4-9C34331130A2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80932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7" name="Feature_Box_3">
            <a:extLst>
              <a:ext uri="{FF2B5EF4-FFF2-40B4-BE49-F238E27FC236}">
                <a16:creationId xmlns:a16="http://schemas.microsoft.com/office/drawing/2014/main" id="{4EE68164-672F-C645-B7CD-568AFD12BD9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0932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292100" indent="-285750">
              <a:buFont typeface="Wingdings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527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Graph / Data Visualis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_Description">
            <a:extLst>
              <a:ext uri="{FF2B5EF4-FFF2-40B4-BE49-F238E27FC236}">
                <a16:creationId xmlns:a16="http://schemas.microsoft.com/office/drawing/2014/main" id="{289056FF-DE1F-724A-B702-135EF2E20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6" name="Title">
            <a:extLst>
              <a:ext uri="{FF2B5EF4-FFF2-40B4-BE49-F238E27FC236}">
                <a16:creationId xmlns:a16="http://schemas.microsoft.com/office/drawing/2014/main" id="{AD742024-086A-5F48-9393-FF97C14B9F3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01651" y="1185863"/>
            <a:ext cx="5468937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7" name="Body_Copy">
            <a:extLst>
              <a:ext uri="{FF2B5EF4-FFF2-40B4-BE49-F238E27FC236}">
                <a16:creationId xmlns:a16="http://schemas.microsoft.com/office/drawing/2014/main" id="{A65568DF-0675-7847-A98F-1D87DDC4AD2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1650" y="1857375"/>
            <a:ext cx="5468938" cy="4486275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1" name="Chart Placeholder">
            <a:extLst>
              <a:ext uri="{FF2B5EF4-FFF2-40B4-BE49-F238E27FC236}">
                <a16:creationId xmlns:a16="http://schemas.microsoft.com/office/drawing/2014/main" id="{270A0C9E-8881-0E4F-B450-BE886F2A6D14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6221413" y="890587"/>
            <a:ext cx="5716587" cy="5453063"/>
          </a:xfrm>
          <a:ln>
            <a:solidFill>
              <a:schemeClr val="tx1"/>
            </a:solidFill>
          </a:ln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3583B521-C4BA-644C-8D1F-FA9844268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6280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/ Data Visualis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_Description">
            <a:extLst>
              <a:ext uri="{FF2B5EF4-FFF2-40B4-BE49-F238E27FC236}">
                <a16:creationId xmlns:a16="http://schemas.microsoft.com/office/drawing/2014/main" id="{289056FF-DE1F-724A-B702-135EF2E20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1" name="Chart Placeholder">
            <a:extLst>
              <a:ext uri="{FF2B5EF4-FFF2-40B4-BE49-F238E27FC236}">
                <a16:creationId xmlns:a16="http://schemas.microsoft.com/office/drawing/2014/main" id="{270A0C9E-8881-0E4F-B450-BE886F2A6D14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254001" y="890587"/>
            <a:ext cx="11684000" cy="5453063"/>
          </a:xfrm>
          <a:ln>
            <a:solidFill>
              <a:schemeClr val="tx1"/>
            </a:solidFill>
          </a:ln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3583B521-C4BA-644C-8D1F-FA9844268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0324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_Description">
            <a:extLst>
              <a:ext uri="{FF2B5EF4-FFF2-40B4-BE49-F238E27FC236}">
                <a16:creationId xmlns:a16="http://schemas.microsoft.com/office/drawing/2014/main" id="{289056FF-DE1F-724A-B702-135EF2E20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3583B521-C4BA-644C-8D1F-FA9844268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3767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A55F4C45-0842-0B45-BF3A-F0DB418A4E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7FC0B320-1A2E-5845-9E3E-8464C06146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890587"/>
            <a:ext cx="12192000" cy="5713413"/>
          </a:xfrm>
          <a:solidFill>
            <a:schemeClr val="bg1"/>
          </a:solidFill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Image_Caption 1">
            <a:extLst>
              <a:ext uri="{FF2B5EF4-FFF2-40B4-BE49-F238E27FC236}">
                <a16:creationId xmlns:a16="http://schemas.microsoft.com/office/drawing/2014/main" id="{77A15BBC-0BFB-9547-B1AA-FD422C4D61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326879" y="6145855"/>
            <a:ext cx="2865121" cy="324178"/>
          </a:xfrm>
          <a:solidFill>
            <a:schemeClr val="bg1"/>
          </a:solidFill>
        </p:spPr>
        <p:txBody>
          <a:bodyPr wrap="square" lIns="72000" tIns="36000" rIns="251999" bIns="72000" anchor="b" anchorCtr="0">
            <a:spAutoFit/>
          </a:bodyPr>
          <a:lstStyle>
            <a:lvl1pPr marL="6350" marR="0" indent="0" algn="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200" b="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1" name="Slide Number">
            <a:extLst>
              <a:ext uri="{FF2B5EF4-FFF2-40B4-BE49-F238E27FC236}">
                <a16:creationId xmlns:a16="http://schemas.microsoft.com/office/drawing/2014/main" id="{2B048D4B-0957-8543-950A-61FA61F907EA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4998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A55F4C45-0842-0B45-BF3A-F0DB418A4E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Video Placeholder 1">
            <a:extLst>
              <a:ext uri="{FF2B5EF4-FFF2-40B4-BE49-F238E27FC236}">
                <a16:creationId xmlns:a16="http://schemas.microsoft.com/office/drawing/2014/main" id="{638D1704-B2CA-5C47-B959-28C1FC6055CF}"/>
              </a:ext>
            </a:extLst>
          </p:cNvPr>
          <p:cNvSpPr>
            <a:spLocks noGrp="1"/>
          </p:cNvSpPr>
          <p:nvPr>
            <p:ph type="media" sz="quarter" idx="29"/>
          </p:nvPr>
        </p:nvSpPr>
        <p:spPr>
          <a:xfrm>
            <a:off x="0" y="890588"/>
            <a:ext cx="12192000" cy="5713412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Video_Caption 1">
            <a:extLst>
              <a:ext uri="{FF2B5EF4-FFF2-40B4-BE49-F238E27FC236}">
                <a16:creationId xmlns:a16="http://schemas.microsoft.com/office/drawing/2014/main" id="{77A15BBC-0BFB-9547-B1AA-FD422C4D61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326879" y="6145855"/>
            <a:ext cx="2865121" cy="324178"/>
          </a:xfrm>
          <a:solidFill>
            <a:schemeClr val="bg1"/>
          </a:solidFill>
        </p:spPr>
        <p:txBody>
          <a:bodyPr wrap="square" lIns="72000" tIns="36000" rIns="251999" bIns="72000" anchor="b" anchorCtr="0">
            <a:spAutoFit/>
          </a:bodyPr>
          <a:lstStyle>
            <a:lvl1pPr marL="6350" marR="0" indent="0" algn="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200" b="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1" name="Slide Number">
            <a:extLst>
              <a:ext uri="{FF2B5EF4-FFF2-40B4-BE49-F238E27FC236}">
                <a16:creationId xmlns:a16="http://schemas.microsoft.com/office/drawing/2014/main" id="{2B048D4B-0957-8543-950A-61FA61F907EA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591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mparis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597CB458-ECAA-F543-B762-CE0492775E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Title">
            <a:extLst>
              <a:ext uri="{FF2B5EF4-FFF2-40B4-BE49-F238E27FC236}">
                <a16:creationId xmlns:a16="http://schemas.microsoft.com/office/drawing/2014/main" id="{040512F9-FB20-344E-BC56-8DDE6C17721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01648" y="1306094"/>
            <a:ext cx="11436350" cy="736600"/>
          </a:xfrm>
        </p:spPr>
        <p:txBody>
          <a:bodyPr tIns="0" bIns="0"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0" name="Subtitle">
            <a:extLst>
              <a:ext uri="{FF2B5EF4-FFF2-40B4-BE49-F238E27FC236}">
                <a16:creationId xmlns:a16="http://schemas.microsoft.com/office/drawing/2014/main" id="{3A0A8366-F419-7E4A-8F7C-C6F8447A895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01648" y="2042694"/>
            <a:ext cx="11436350" cy="403225"/>
          </a:xfrm>
        </p:spPr>
        <p:txBody>
          <a:bodyPr tIns="0" bIns="0">
            <a:noAutofit/>
          </a:bodyPr>
          <a:lstStyle>
            <a:lvl1pPr marL="6350" indent="0">
              <a:buNone/>
              <a:defRPr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19" name="Picture Placeholder 1">
            <a:extLst>
              <a:ext uri="{FF2B5EF4-FFF2-40B4-BE49-F238E27FC236}">
                <a16:creationId xmlns:a16="http://schemas.microsoft.com/office/drawing/2014/main" id="{4F48015D-A6A6-BD4D-AB39-19CCFCB8B881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2814220"/>
            <a:ext cx="6062400" cy="3789779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3" name="Image_Caption 1">
            <a:extLst>
              <a:ext uri="{FF2B5EF4-FFF2-40B4-BE49-F238E27FC236}">
                <a16:creationId xmlns:a16="http://schemas.microsoft.com/office/drawing/2014/main" id="{928181AC-A9B4-0F4A-B806-85756E8DF34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196961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CABAA707-1D0F-904D-A6EF-485EE257C126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6129602" y="2814220"/>
            <a:ext cx="6062400" cy="3789779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7" name="Image_Caption 2">
            <a:extLst>
              <a:ext uri="{FF2B5EF4-FFF2-40B4-BE49-F238E27FC236}">
                <a16:creationId xmlns:a16="http://schemas.microsoft.com/office/drawing/2014/main" id="{AEE3084D-262B-D444-BB09-122F86A0D54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326563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4" name="Slide Number Placeholder">
            <a:extLst>
              <a:ext uri="{FF2B5EF4-FFF2-40B4-BE49-F238E27FC236}">
                <a16:creationId xmlns:a16="http://schemas.microsoft.com/office/drawing/2014/main" id="{C9180CA7-D6AD-3B4F-9CC8-C9E5358B72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4195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with Descri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BA1041B3-EEDD-B747-8B78-82F6A16D7E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Body_Copy">
            <a:extLst>
              <a:ext uri="{FF2B5EF4-FFF2-40B4-BE49-F238E27FC236}">
                <a16:creationId xmlns:a16="http://schemas.microsoft.com/office/drawing/2014/main" id="{15E97B45-0FBC-0444-A384-1396982CD50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31563" y="890588"/>
            <a:ext cx="5808662" cy="3787775"/>
          </a:xfrm>
        </p:spPr>
        <p:txBody>
          <a:bodyPr lIns="144000" tIns="144000" rIns="144000" bIns="144000">
            <a:noAutofit/>
          </a:bodyPr>
          <a:lstStyle>
            <a:lvl1pPr marL="6350" indent="0">
              <a:buFontTx/>
              <a:buNone/>
              <a:defRPr sz="1800"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B83ED82E-83A9-AA46-81D7-F11440BFE3F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8"/>
            <a:ext cx="6062400" cy="5713412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2" name="Image_Caption 1">
            <a:extLst>
              <a:ext uri="{FF2B5EF4-FFF2-40B4-BE49-F238E27FC236}">
                <a16:creationId xmlns:a16="http://schemas.microsoft.com/office/drawing/2014/main" id="{AF323BD3-548A-354D-ADA9-DA0462ADCE6F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196961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7A681C19-525C-EB46-8C22-C426D373D10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129600" y="4746400"/>
            <a:ext cx="6062400" cy="18576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7" name="Image_Caption 2">
            <a:extLst>
              <a:ext uri="{FF2B5EF4-FFF2-40B4-BE49-F238E27FC236}">
                <a16:creationId xmlns:a16="http://schemas.microsoft.com/office/drawing/2014/main" id="{41C24D1E-9E96-1844-B2A6-13CA1411EAF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326563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" name="Slide Number Placeholder">
            <a:extLst>
              <a:ext uri="{FF2B5EF4-FFF2-40B4-BE49-F238E27FC236}">
                <a16:creationId xmlns:a16="http://schemas.microsoft.com/office/drawing/2014/main" id="{620E779E-F211-6F4F-9C07-294FF6CECD7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33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Picture Background _White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10" name="Title_BG">
            <a:extLst>
              <a:ext uri="{FF2B5EF4-FFF2-40B4-BE49-F238E27FC236}">
                <a16:creationId xmlns:a16="http://schemas.microsoft.com/office/drawing/2014/main" id="{5FF1FD6F-7D5D-DE4D-8CD0-F87355B895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-71120" y="1280160"/>
            <a:ext cx="7965440" cy="4673600"/>
          </a:xfrm>
          <a:prstGeom prst="rect">
            <a:avLst/>
          </a:prstGeom>
          <a:solidFill>
            <a:schemeClr val="accent3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">
            <a:extLst>
              <a:ext uri="{FF2B5EF4-FFF2-40B4-BE49-F238E27FC236}">
                <a16:creationId xmlns:a16="http://schemas.microsoft.com/office/drawing/2014/main" id="{E3CE5658-B912-D047-8F77-FBECD2D6E3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775" y="2310940"/>
            <a:ext cx="7262626" cy="919162"/>
          </a:xfrm>
        </p:spPr>
        <p:txBody>
          <a:bodyPr anchor="b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88E2A088-8E6F-9E4E-909F-F8752CF4E76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9775" y="3433303"/>
            <a:ext cx="7262626" cy="827579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cxnSp>
        <p:nvCxnSpPr>
          <p:cNvPr id="4" name="Divider_Line">
            <a:extLst>
              <a:ext uri="{FF2B5EF4-FFF2-40B4-BE49-F238E27FC236}">
                <a16:creationId xmlns:a16="http://schemas.microsoft.com/office/drawing/2014/main" id="{AC99BCA3-B941-824C-9684-BAA8B857BA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509775" y="4442460"/>
            <a:ext cx="181432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etails">
            <a:extLst>
              <a:ext uri="{FF2B5EF4-FFF2-40B4-BE49-F238E27FC236}">
                <a16:creationId xmlns:a16="http://schemas.microsoft.com/office/drawing/2014/main" id="{68E25D0D-76B2-1041-9741-CCF63B277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9775" y="4573787"/>
            <a:ext cx="3339247" cy="1158651"/>
          </a:xfrm>
          <a:ln w="76200">
            <a:noFill/>
            <a:miter lim="800000"/>
          </a:ln>
        </p:spPr>
        <p:txBody>
          <a:bodyPr wrap="none" lIns="0" tIns="0" rIns="0" bIns="0">
            <a:spAutoFit/>
          </a:bodyPr>
          <a:lstStyle>
            <a:lvl1pPr marL="9525" indent="0">
              <a:buNone/>
              <a:tabLst/>
              <a:defRPr sz="2000">
                <a:solidFill>
                  <a:schemeClr val="bg1"/>
                </a:solidFill>
              </a:defRPr>
            </a:lvl1pPr>
            <a:lvl2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2pPr>
            <a:lvl3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3pPr>
            <a:lvl4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4pPr>
            <a:lvl5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Your name here</a:t>
            </a:r>
          </a:p>
          <a:p>
            <a:pPr lvl="1"/>
            <a:r>
              <a:rPr lang="en-GB" dirty="0"/>
              <a:t>Department / Faculty name</a:t>
            </a:r>
          </a:p>
          <a:p>
            <a:pPr lvl="2"/>
            <a:r>
              <a:rPr lang="en-GB" dirty="0"/>
              <a:t>Wednesday 20 January 2021</a:t>
            </a:r>
          </a:p>
        </p:txBody>
      </p:sp>
    </p:spTree>
    <p:extLst>
      <p:ext uri="{BB962C8B-B14F-4D97-AF65-F5344CB8AC3E}">
        <p14:creationId xmlns:p14="http://schemas.microsoft.com/office/powerpoint/2010/main" val="13251320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701839F2-0501-2042-AA1A-339190F1FA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4" name="Picture Placeholder 1">
            <a:extLst>
              <a:ext uri="{FF2B5EF4-FFF2-40B4-BE49-F238E27FC236}">
                <a16:creationId xmlns:a16="http://schemas.microsoft.com/office/drawing/2014/main" id="{B0246F9D-BBB4-F845-903B-9BCB6A3799FA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7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Image_Caption 1">
            <a:extLst>
              <a:ext uri="{FF2B5EF4-FFF2-40B4-BE49-F238E27FC236}">
                <a16:creationId xmlns:a16="http://schemas.microsoft.com/office/drawing/2014/main" id="{CB251433-45EA-0548-85FC-44C898DE7847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196961" y="3243184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CEBC5486-0CC4-8447-8762-C88A95428B24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6129602" y="890587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3" name="Image_Caption 2">
            <a:extLst>
              <a:ext uri="{FF2B5EF4-FFF2-40B4-BE49-F238E27FC236}">
                <a16:creationId xmlns:a16="http://schemas.microsoft.com/office/drawing/2014/main" id="{E6A7B5DF-8207-3443-B760-8C2272B9CE0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327600" y="3243184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F4F3CBD4-C3C4-CD4F-9BA5-B115DCEF02B6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-1038" y="3781600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5" name="Image_Caption 3">
            <a:extLst>
              <a:ext uri="{FF2B5EF4-FFF2-40B4-BE49-F238E27FC236}">
                <a16:creationId xmlns:a16="http://schemas.microsoft.com/office/drawing/2014/main" id="{8C0B1AC2-5C59-004A-BBD3-ED977709A5C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196961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AAE1E5D5-CDA1-504E-888B-B884A6EA6725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6128564" y="3781600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7" name="Image_Caption 4">
            <a:extLst>
              <a:ext uri="{FF2B5EF4-FFF2-40B4-BE49-F238E27FC236}">
                <a16:creationId xmlns:a16="http://schemas.microsoft.com/office/drawing/2014/main" id="{3000F666-1F5D-C740-81BD-EA9E4B2DF792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327600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D69AE64D-4D5D-1D44-9A53-63F44E948D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4893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_Description">
            <a:extLst>
              <a:ext uri="{FF2B5EF4-FFF2-40B4-BE49-F238E27FC236}">
                <a16:creationId xmlns:a16="http://schemas.microsoft.com/office/drawing/2014/main" id="{4F9D373C-5C73-8E4B-8382-B53ED6AA7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5" name="Picture Placeholder 1">
            <a:extLst>
              <a:ext uri="{FF2B5EF4-FFF2-40B4-BE49-F238E27FC236}">
                <a16:creationId xmlns:a16="http://schemas.microsoft.com/office/drawing/2014/main" id="{E39BCACC-73E2-1B41-BE3D-FFB203F3C90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7"/>
            <a:ext cx="4017600" cy="57132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Image_Caption 1">
            <a:extLst>
              <a:ext uri="{FF2B5EF4-FFF2-40B4-BE49-F238E27FC236}">
                <a16:creationId xmlns:a16="http://schemas.microsoft.com/office/drawing/2014/main" id="{E9FF570A-BE24-9141-87FD-541A6610CCB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52162" y="613419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8E0407-46FE-134C-A5EB-A1421349DA0B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4087018" y="890588"/>
            <a:ext cx="4017963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8" name="Image_Caption 2">
            <a:extLst>
              <a:ext uri="{FF2B5EF4-FFF2-40B4-BE49-F238E27FC236}">
                <a16:creationId xmlns:a16="http://schemas.microsoft.com/office/drawing/2014/main" id="{A15A6A7C-316C-1041-96A6-582EEFA94A8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241762" y="3243184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889F4D8E-583F-424A-AB00-EFE4131C9C2D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>
          <a:xfrm>
            <a:off x="4087018" y="3781425"/>
            <a:ext cx="4017963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7" name="Image_Caption 3">
            <a:extLst>
              <a:ext uri="{FF2B5EF4-FFF2-40B4-BE49-F238E27FC236}">
                <a16:creationId xmlns:a16="http://schemas.microsoft.com/office/drawing/2014/main" id="{5873F71E-F244-B045-925D-7A21F05C700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241762" y="613419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4C5C7401-B602-E348-9FA1-326B0C408A84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8171656" y="890588"/>
            <a:ext cx="4017962" cy="2822575"/>
          </a:xfrm>
          <a:solidFill>
            <a:schemeClr val="bg1"/>
          </a:solidFill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1" name="Image_Caption 4">
            <a:extLst>
              <a:ext uri="{FF2B5EF4-FFF2-40B4-BE49-F238E27FC236}">
                <a16:creationId xmlns:a16="http://schemas.microsoft.com/office/drawing/2014/main" id="{5AB450AD-F789-564D-8046-E2973620FD9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9326563" y="3243184"/>
            <a:ext cx="2862262" cy="324178"/>
          </a:xfrm>
          <a:solidFill>
            <a:schemeClr val="bg1"/>
          </a:solidFill>
        </p:spPr>
        <p:txBody>
          <a:bodyPr lIns="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98B438B0-923A-D344-BB96-1E1293FEE953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8171656" y="3781425"/>
            <a:ext cx="4017962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3" name="Image_Caption 5">
            <a:extLst>
              <a:ext uri="{FF2B5EF4-FFF2-40B4-BE49-F238E27FC236}">
                <a16:creationId xmlns:a16="http://schemas.microsoft.com/office/drawing/2014/main" id="{D3549A48-91FA-794D-A48D-ACF79A20F7D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326563" y="6163353"/>
            <a:ext cx="2865437" cy="324178"/>
          </a:xfrm>
          <a:solidFill>
            <a:schemeClr val="bg1"/>
          </a:solidFill>
        </p:spPr>
        <p:txBody>
          <a:bodyPr wrap="square" lIns="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1DFD619F-E9C0-804F-8D75-3339F1C38F53}"/>
              </a:ext>
            </a:extLst>
          </p:cNvPr>
          <p:cNvSpPr>
            <a:spLocks noGrp="1"/>
          </p:cNvSpPr>
          <p:nvPr>
            <p:ph type="sldNum" sz="quarter" idx="46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8354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2FD2AB6B-38F4-0849-BB0F-26EBCB570B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CE8E0407-46FE-134C-A5EB-A1421349DA0B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0" y="890588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Image_Caption 1">
            <a:extLst>
              <a:ext uri="{FF2B5EF4-FFF2-40B4-BE49-F238E27FC236}">
                <a16:creationId xmlns:a16="http://schemas.microsoft.com/office/drawing/2014/main" id="{A15A6A7C-316C-1041-96A6-582EEFA94A8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01650" y="3243184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8E5628C3-E97E-0E42-8B96-49A48CA44E40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3067200" y="890588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Image_Caption 2">
            <a:extLst>
              <a:ext uri="{FF2B5EF4-FFF2-40B4-BE49-F238E27FC236}">
                <a16:creationId xmlns:a16="http://schemas.microsoft.com/office/drawing/2014/main" id="{650A4448-9254-4147-A204-9F1E2D247446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68850" y="3243184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2C8A29F9-D47B-3845-867C-03229EC596F5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6134400" y="890588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Image_Caption 3">
            <a:extLst>
              <a:ext uri="{FF2B5EF4-FFF2-40B4-BE49-F238E27FC236}">
                <a16:creationId xmlns:a16="http://schemas.microsoft.com/office/drawing/2014/main" id="{2831C12D-5883-954D-976E-7988ED86C58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636050" y="3243184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2" name="Picture Placeholder 4">
            <a:extLst>
              <a:ext uri="{FF2B5EF4-FFF2-40B4-BE49-F238E27FC236}">
                <a16:creationId xmlns:a16="http://schemas.microsoft.com/office/drawing/2014/main" id="{E0CE9459-AA13-694B-B56E-396874D19FA7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9196800" y="890587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Image_Caption 4">
            <a:extLst>
              <a:ext uri="{FF2B5EF4-FFF2-40B4-BE49-F238E27FC236}">
                <a16:creationId xmlns:a16="http://schemas.microsoft.com/office/drawing/2014/main" id="{E8CF8A0E-5D06-EB46-BEE5-DE0912DA990B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698450" y="3243183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5" name="Picture Placeholder 5">
            <a:extLst>
              <a:ext uri="{FF2B5EF4-FFF2-40B4-BE49-F238E27FC236}">
                <a16:creationId xmlns:a16="http://schemas.microsoft.com/office/drawing/2014/main" id="{576BE624-AB30-D146-A519-002083E8BEA9}"/>
              </a:ext>
            </a:extLst>
          </p:cNvPr>
          <p:cNvSpPr>
            <a:spLocks noGrp="1"/>
          </p:cNvSpPr>
          <p:nvPr>
            <p:ph type="pic" sz="quarter" idx="54"/>
          </p:nvPr>
        </p:nvSpPr>
        <p:spPr>
          <a:xfrm>
            <a:off x="0" y="3781425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6" name="Image_Caption 5">
            <a:extLst>
              <a:ext uri="{FF2B5EF4-FFF2-40B4-BE49-F238E27FC236}">
                <a16:creationId xmlns:a16="http://schemas.microsoft.com/office/drawing/2014/main" id="{A48FE71E-44E3-CC41-979D-D74890C4AB2B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01650" y="6134021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8" name="Picture Placeholder 6">
            <a:extLst>
              <a:ext uri="{FF2B5EF4-FFF2-40B4-BE49-F238E27FC236}">
                <a16:creationId xmlns:a16="http://schemas.microsoft.com/office/drawing/2014/main" id="{B30F3EEA-EE8E-E540-A490-292CACC88293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3067200" y="3781425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Image_Caption 6">
            <a:extLst>
              <a:ext uri="{FF2B5EF4-FFF2-40B4-BE49-F238E27FC236}">
                <a16:creationId xmlns:a16="http://schemas.microsoft.com/office/drawing/2014/main" id="{EC59CCA3-D9C7-7346-A272-F2028074C58F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3568850" y="6134021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30" name="Picture Placeholder 7">
            <a:extLst>
              <a:ext uri="{FF2B5EF4-FFF2-40B4-BE49-F238E27FC236}">
                <a16:creationId xmlns:a16="http://schemas.microsoft.com/office/drawing/2014/main" id="{84C7FCD2-B82E-FC4C-8160-F2D38232EF3D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6134400" y="3781425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Image_Caption 7">
            <a:extLst>
              <a:ext uri="{FF2B5EF4-FFF2-40B4-BE49-F238E27FC236}">
                <a16:creationId xmlns:a16="http://schemas.microsoft.com/office/drawing/2014/main" id="{7285050C-E073-0046-B167-BC52645539F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6636050" y="6134021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32" name="Picture Placeholder 8">
            <a:extLst>
              <a:ext uri="{FF2B5EF4-FFF2-40B4-BE49-F238E27FC236}">
                <a16:creationId xmlns:a16="http://schemas.microsoft.com/office/drawing/2014/main" id="{1EF650E8-1577-0745-AFB0-DB5615DE9193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9196800" y="3781424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Image_Caption 8">
            <a:extLst>
              <a:ext uri="{FF2B5EF4-FFF2-40B4-BE49-F238E27FC236}">
                <a16:creationId xmlns:a16="http://schemas.microsoft.com/office/drawing/2014/main" id="{A4D2CE44-C98F-8F42-B770-4658491F5163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98450" y="6134020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6BBEE3C4-4A6B-EF47-BF0F-7EB67A8CDA28}"/>
              </a:ext>
            </a:extLst>
          </p:cNvPr>
          <p:cNvSpPr>
            <a:spLocks noGrp="1"/>
          </p:cNvSpPr>
          <p:nvPr>
            <p:ph type="sldNum" sz="quarter" idx="62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909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Any Questions?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5" y="2362155"/>
            <a:ext cx="4312920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5000" dirty="0">
                <a:solidFill>
                  <a:schemeClr val="bg1"/>
                </a:solidFill>
                <a:latin typeface="+mj-lt"/>
              </a:rPr>
              <a:t>Any</a:t>
            </a:r>
            <a:br>
              <a:rPr lang="en-GB" sz="5000" dirty="0">
                <a:solidFill>
                  <a:schemeClr val="bg1"/>
                </a:solidFill>
                <a:latin typeface="+mj-lt"/>
              </a:rPr>
            </a:br>
            <a:r>
              <a:rPr lang="en-GB" sz="5000" dirty="0">
                <a:solidFill>
                  <a:schemeClr val="bg1"/>
                </a:solidFill>
                <a:latin typeface="+mj-lt"/>
              </a:rPr>
              <a:t>questions?</a:t>
            </a:r>
            <a:endParaRPr lang="en-US" sz="5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803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Any Questions?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5" y="2362155"/>
            <a:ext cx="4312920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5000" dirty="0">
                <a:solidFill>
                  <a:schemeClr val="bg1"/>
                </a:solidFill>
                <a:latin typeface="+mj-lt"/>
              </a:rPr>
              <a:t>Any</a:t>
            </a:r>
            <a:r>
              <a:rPr lang="en-GB" sz="5000">
                <a:solidFill>
                  <a:schemeClr val="bg1"/>
                </a:solidFill>
                <a:latin typeface="+mj-lt"/>
              </a:rPr>
              <a:t/>
            </a:r>
            <a:br>
              <a:rPr lang="en-GB" sz="5000">
                <a:solidFill>
                  <a:schemeClr val="bg1"/>
                </a:solidFill>
                <a:latin typeface="+mj-lt"/>
              </a:rPr>
            </a:br>
            <a:r>
              <a:rPr lang="en-GB" sz="5000">
                <a:solidFill>
                  <a:schemeClr val="bg1"/>
                </a:solidFill>
                <a:latin typeface="+mj-lt"/>
              </a:rPr>
              <a:t>questions</a:t>
            </a:r>
            <a:r>
              <a:rPr lang="en-GB" sz="5000" dirty="0">
                <a:solidFill>
                  <a:schemeClr val="bg1"/>
                </a:solidFill>
                <a:latin typeface="+mj-lt"/>
              </a:rPr>
              <a:t>?</a:t>
            </a:r>
            <a:endParaRPr lang="en-US" sz="5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10152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Thank you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4" y="2362155"/>
            <a:ext cx="5862955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6000" dirty="0">
                <a:solidFill>
                  <a:schemeClr val="bg1"/>
                </a:solidFill>
                <a:latin typeface="+mj-lt"/>
              </a:rPr>
              <a:t>Thank you</a:t>
            </a:r>
            <a:endParaRPr lang="en-US"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438110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Thank you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4" y="2362155"/>
            <a:ext cx="5862955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6000" dirty="0">
                <a:solidFill>
                  <a:schemeClr val="bg1"/>
                </a:solidFill>
                <a:latin typeface="+mj-lt"/>
              </a:rPr>
              <a:t>Thank you</a:t>
            </a:r>
            <a:endParaRPr lang="en-US"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39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Picture Background - Black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UoE_Logo_Black" descr="Logo - University of Essex">
            <a:extLst>
              <a:ext uri="{FF2B5EF4-FFF2-40B4-BE49-F238E27FC236}">
                <a16:creationId xmlns:a16="http://schemas.microsoft.com/office/drawing/2014/main" id="{91F64F71-DD94-BE43-A1BF-90989C0C69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10" name="Title_BG">
            <a:extLst>
              <a:ext uri="{FF2B5EF4-FFF2-40B4-BE49-F238E27FC236}">
                <a16:creationId xmlns:a16="http://schemas.microsoft.com/office/drawing/2014/main" id="{5FF1FD6F-7D5D-DE4D-8CD0-F87355B895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-71120" y="1280160"/>
            <a:ext cx="7965440" cy="4673600"/>
          </a:xfrm>
          <a:prstGeom prst="rect">
            <a:avLst/>
          </a:prstGeom>
          <a:solidFill>
            <a:schemeClr val="accent3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">
            <a:extLst>
              <a:ext uri="{FF2B5EF4-FFF2-40B4-BE49-F238E27FC236}">
                <a16:creationId xmlns:a16="http://schemas.microsoft.com/office/drawing/2014/main" id="{E3CE5658-B912-D047-8F77-FBECD2D6E3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775" y="2310940"/>
            <a:ext cx="7262626" cy="919162"/>
          </a:xfrm>
        </p:spPr>
        <p:txBody>
          <a:bodyPr anchor="b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88E2A088-8E6F-9E4E-909F-F8752CF4E76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9775" y="3433303"/>
            <a:ext cx="7262626" cy="827579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cxnSp>
        <p:nvCxnSpPr>
          <p:cNvPr id="7" name="Divider_Line">
            <a:extLst>
              <a:ext uri="{FF2B5EF4-FFF2-40B4-BE49-F238E27FC236}">
                <a16:creationId xmlns:a16="http://schemas.microsoft.com/office/drawing/2014/main" id="{822F4922-0983-EE45-B259-9B61049054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509775" y="4442460"/>
            <a:ext cx="181432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etails">
            <a:extLst>
              <a:ext uri="{FF2B5EF4-FFF2-40B4-BE49-F238E27FC236}">
                <a16:creationId xmlns:a16="http://schemas.microsoft.com/office/drawing/2014/main" id="{68E25D0D-76B2-1041-9741-CCF63B277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9775" y="4573787"/>
            <a:ext cx="3339247" cy="1158651"/>
          </a:xfrm>
          <a:ln w="76200">
            <a:noFill/>
            <a:miter lim="800000"/>
          </a:ln>
        </p:spPr>
        <p:txBody>
          <a:bodyPr wrap="none" lIns="0" tIns="0" rIns="0" bIns="0">
            <a:spAutoFit/>
          </a:bodyPr>
          <a:lstStyle>
            <a:lvl1pPr marL="9525" indent="0">
              <a:buNone/>
              <a:tabLst/>
              <a:defRPr sz="2000">
                <a:solidFill>
                  <a:schemeClr val="bg1"/>
                </a:solidFill>
              </a:defRPr>
            </a:lvl1pPr>
            <a:lvl2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2pPr>
            <a:lvl3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3pPr>
            <a:lvl4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4pPr>
            <a:lvl5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Your name here</a:t>
            </a:r>
          </a:p>
          <a:p>
            <a:pPr lvl="1"/>
            <a:r>
              <a:rPr lang="en-GB" dirty="0"/>
              <a:t>Department / Faculty name</a:t>
            </a:r>
          </a:p>
          <a:p>
            <a:pPr lvl="2"/>
            <a:r>
              <a:rPr lang="en-GB" dirty="0"/>
              <a:t>Wednesday 20 January 2021</a:t>
            </a:r>
          </a:p>
        </p:txBody>
      </p:sp>
    </p:spTree>
    <p:extLst>
      <p:ext uri="{BB962C8B-B14F-4D97-AF65-F5344CB8AC3E}">
        <p14:creationId xmlns:p14="http://schemas.microsoft.com/office/powerpoint/2010/main" val="3452884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Gradient Colour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12" name="Title">
            <a:extLst>
              <a:ext uri="{FF2B5EF4-FFF2-40B4-BE49-F238E27FC236}">
                <a16:creationId xmlns:a16="http://schemas.microsoft.com/office/drawing/2014/main" id="{05331533-48C2-404A-94B7-41F40449C8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4629" y="2514600"/>
            <a:ext cx="10493371" cy="1104900"/>
          </a:xfrm>
          <a:noFill/>
        </p:spPr>
        <p:txBody>
          <a:bodyPr anchor="ctr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divider title here</a:t>
            </a:r>
            <a:endParaRPr lang="en-US" dirty="0"/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EF371777-01F3-7047-99FB-372452582B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44629" y="3619499"/>
            <a:ext cx="10493371" cy="754381"/>
          </a:xfrm>
          <a:noFill/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56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12" name="Title">
            <a:extLst>
              <a:ext uri="{FF2B5EF4-FFF2-40B4-BE49-F238E27FC236}">
                <a16:creationId xmlns:a16="http://schemas.microsoft.com/office/drawing/2014/main" id="{05331533-48C2-404A-94B7-41F40449C8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4629" y="2514600"/>
            <a:ext cx="10493371" cy="1104899"/>
          </a:xfrm>
          <a:noFill/>
        </p:spPr>
        <p:txBody>
          <a:bodyPr anchor="ctr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divider title here</a:t>
            </a:r>
            <a:endParaRPr lang="en-US" dirty="0"/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EF371777-01F3-7047-99FB-372452582B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44629" y="3619499"/>
            <a:ext cx="10493371" cy="754381"/>
          </a:xfrm>
          <a:noFill/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20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 Slide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4" name="Slide_Description">
            <a:extLst>
              <a:ext uri="{FF2B5EF4-FFF2-40B4-BE49-F238E27FC236}">
                <a16:creationId xmlns:a16="http://schemas.microsoft.com/office/drawing/2014/main" id="{8F256CB9-6740-D84B-B18E-5C9C927018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0" name="Body_Copy">
            <a:extLst>
              <a:ext uri="{FF2B5EF4-FFF2-40B4-BE49-F238E27FC236}">
                <a16:creationId xmlns:a16="http://schemas.microsoft.com/office/drawing/2014/main" id="{01691462-BA0F-4447-9296-C1F7A1091D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4625" y="1358899"/>
            <a:ext cx="9502775" cy="5245101"/>
          </a:xfrm>
        </p:spPr>
        <p:txBody>
          <a:bodyPr>
            <a:noAutofit/>
          </a:bodyPr>
          <a:lstStyle>
            <a:lvl1pPr marL="6350" indent="0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269875" indent="0">
              <a:buNone/>
              <a:defRPr sz="2800"/>
            </a:lvl2pPr>
            <a:lvl3pPr marL="450850" indent="0">
              <a:buNone/>
              <a:defRPr sz="2800"/>
            </a:lvl3pPr>
            <a:lvl4pPr marL="623888" indent="0">
              <a:buNone/>
              <a:defRPr sz="2800"/>
            </a:lvl4pPr>
            <a:lvl5pPr marL="804862" indent="0">
              <a:buNone/>
              <a:defRPr sz="2800"/>
            </a:lvl5pPr>
          </a:lstStyle>
          <a:p>
            <a:pPr lvl="0"/>
            <a:r>
              <a:rPr lang="en-GB" dirty="0"/>
              <a:t>Insert introduction text here</a:t>
            </a:r>
          </a:p>
        </p:txBody>
      </p:sp>
    </p:spTree>
    <p:extLst>
      <p:ext uri="{BB962C8B-B14F-4D97-AF65-F5344CB8AC3E}">
        <p14:creationId xmlns:p14="http://schemas.microsoft.com/office/powerpoint/2010/main" val="356758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 Slide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4" name="Slide_Description">
            <a:extLst>
              <a:ext uri="{FF2B5EF4-FFF2-40B4-BE49-F238E27FC236}">
                <a16:creationId xmlns:a16="http://schemas.microsoft.com/office/drawing/2014/main" id="{8F256CB9-6740-D84B-B18E-5C9C927018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0" name="Body_Copy">
            <a:extLst>
              <a:ext uri="{FF2B5EF4-FFF2-40B4-BE49-F238E27FC236}">
                <a16:creationId xmlns:a16="http://schemas.microsoft.com/office/drawing/2014/main" id="{01691462-BA0F-4447-9296-C1F7A1091D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4625" y="1358899"/>
            <a:ext cx="9502775" cy="5245101"/>
          </a:xfrm>
        </p:spPr>
        <p:txBody>
          <a:bodyPr>
            <a:noAutofit/>
          </a:bodyPr>
          <a:lstStyle>
            <a:lvl1pPr marL="6350" indent="0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269875" indent="0">
              <a:buNone/>
              <a:defRPr sz="2800"/>
            </a:lvl2pPr>
            <a:lvl3pPr marL="450850" indent="0">
              <a:buNone/>
              <a:defRPr sz="2800"/>
            </a:lvl3pPr>
            <a:lvl4pPr marL="623888" indent="0">
              <a:buNone/>
              <a:defRPr sz="2800"/>
            </a:lvl4pPr>
            <a:lvl5pPr marL="804862" indent="0">
              <a:buNone/>
              <a:defRPr sz="2800"/>
            </a:lvl5pPr>
          </a:lstStyle>
          <a:p>
            <a:pPr lvl="0"/>
            <a:r>
              <a:rPr lang="en-GB" dirty="0"/>
              <a:t>Insert introduction text here</a:t>
            </a:r>
          </a:p>
        </p:txBody>
      </p:sp>
    </p:spTree>
    <p:extLst>
      <p:ext uri="{BB962C8B-B14F-4D97-AF65-F5344CB8AC3E}">
        <p14:creationId xmlns:p14="http://schemas.microsoft.com/office/powerpoint/2010/main" val="158455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_description">
            <a:extLst>
              <a:ext uri="{FF2B5EF4-FFF2-40B4-BE49-F238E27FC236}">
                <a16:creationId xmlns:a16="http://schemas.microsoft.com/office/drawing/2014/main" id="{441A23D1-7922-3E47-881A-2CF442EAC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grpSp>
        <p:nvGrpSpPr>
          <p:cNvPr id="8" name="Open_Box_Graphic">
            <a:extLst>
              <a:ext uri="{FF2B5EF4-FFF2-40B4-BE49-F238E27FC236}">
                <a16:creationId xmlns:a16="http://schemas.microsoft.com/office/drawing/2014/main" id="{B0C6E108-B94A-3140-B5FA-245926CA7457}"/>
              </a:ext>
            </a:extLst>
          </p:cNvPr>
          <p:cNvGrpSpPr/>
          <p:nvPr userDrawn="1"/>
        </p:nvGrpSpPr>
        <p:grpSpPr>
          <a:xfrm>
            <a:off x="959726" y="1148165"/>
            <a:ext cx="2991791" cy="2739162"/>
            <a:chOff x="959726" y="1148165"/>
            <a:chExt cx="2991791" cy="273916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92E59B2-17C1-BC4C-A1CA-DF5B7C0375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959726" y="1148165"/>
              <a:ext cx="2739162" cy="2739162"/>
            </a:xfrm>
            <a:prstGeom prst="rect">
              <a:avLst/>
            </a:prstGeom>
            <a:noFill/>
            <a:ln w="114300">
              <a:gradFill>
                <a:gsLst>
                  <a:gs pos="0">
                    <a:srgbClr val="622567"/>
                  </a:gs>
                  <a:gs pos="100000">
                    <a:schemeClr val="accent1"/>
                  </a:gs>
                </a:gsLst>
                <a:lin ang="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4079D91-C0B3-BE45-BB7B-DB7531339F1E}"/>
                </a:ext>
              </a:extLst>
            </p:cNvPr>
            <p:cNvSpPr/>
            <p:nvPr userDrawn="1"/>
          </p:nvSpPr>
          <p:spPr>
            <a:xfrm>
              <a:off x="3451863" y="1576137"/>
              <a:ext cx="499654" cy="18757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itle">
            <a:extLst>
              <a:ext uri="{FF2B5EF4-FFF2-40B4-BE49-F238E27FC236}">
                <a16:creationId xmlns:a16="http://schemas.microsoft.com/office/drawing/2014/main" id="{2D199CC7-4CA3-6146-A4B3-D4766752155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44623" y="1576136"/>
            <a:ext cx="10493375" cy="1116263"/>
          </a:xfrm>
        </p:spPr>
        <p:txBody>
          <a:bodyPr>
            <a:noAutofit/>
          </a:bodyPr>
          <a:lstStyle>
            <a:lvl1pPr marL="6350" indent="0">
              <a:buNone/>
              <a:defRPr sz="4800">
                <a:latin typeface="+mj-lt"/>
              </a:defRPr>
            </a:lvl1pPr>
          </a:lstStyle>
          <a:p>
            <a:pPr lvl="0"/>
            <a:r>
              <a:rPr lang="en-GB" dirty="0"/>
              <a:t>Your section title here</a:t>
            </a:r>
            <a:endParaRPr lang="en-US" dirty="0"/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551F7C85-DD37-2F46-9EB2-603098624A0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44623" y="2692400"/>
            <a:ext cx="10493375" cy="75946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20" name="Body_Copy">
            <a:extLst>
              <a:ext uri="{FF2B5EF4-FFF2-40B4-BE49-F238E27FC236}">
                <a16:creationId xmlns:a16="http://schemas.microsoft.com/office/drawing/2014/main" id="{8F73E6E9-8051-FB4F-9701-4C01FD0BB8F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4623" y="4035425"/>
            <a:ext cx="9502775" cy="2438400"/>
          </a:xfrm>
        </p:spPr>
        <p:txBody>
          <a:bodyPr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451D2EEC-DE3F-F940-BB87-772E9AAE871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491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9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33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72" r:id="rId2"/>
    <p:sldLayoutId id="2147483828" r:id="rId3"/>
    <p:sldLayoutId id="2147483873" r:id="rId4"/>
    <p:sldLayoutId id="2147483847" r:id="rId5"/>
    <p:sldLayoutId id="2147483875" r:id="rId6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5" r:id="rId7"/>
    <p:sldLayoutId id="2147483906" r:id="rId8"/>
    <p:sldLayoutId id="2147483907" r:id="rId9"/>
    <p:sldLayoutId id="2147483908" r:id="rId10"/>
    <p:sldLayoutId id="2147483912" r:id="rId11"/>
    <p:sldLayoutId id="2147483913" r:id="rId12"/>
    <p:sldLayoutId id="2147483916" r:id="rId13"/>
    <p:sldLayoutId id="2147483917" r:id="rId14"/>
    <p:sldLayoutId id="2147483918" r:id="rId15"/>
    <p:sldLayoutId id="2147483919" r:id="rId16"/>
    <p:sldLayoutId id="2147483920" r:id="rId17"/>
    <p:sldLayoutId id="2147483921" r:id="rId18"/>
    <p:sldLayoutId id="2147483922" r:id="rId19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07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6" r:id="rId3"/>
    <p:sldLayoutId id="2147483947" r:id="rId4"/>
    <p:sldLayoutId id="2147483948" r:id="rId5"/>
    <p:sldLayoutId id="2147483951" r:id="rId6"/>
    <p:sldLayoutId id="2147483952" r:id="rId7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28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bit.ly/PrepEssex" TargetMode="Externa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kehappen.org/guides/" TargetMode="Externa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4B976-3A28-4B4B-997F-48A5DA85B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 for visiting the University of Essex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781036-4DAF-4091-8F98-CDA1EAF163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400" dirty="0"/>
              <a:t>The University of Essex Outreach Team</a:t>
            </a:r>
          </a:p>
        </p:txBody>
      </p:sp>
      <p:pic>
        <p:nvPicPr>
          <p:cNvPr id="5" name="Picture 4" descr="QR Code to register interest in The University of Essex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5423" y="4359417"/>
            <a:ext cx="1595469" cy="159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9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GB" dirty="0"/>
              <a:t>Student studying on laptop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 to reflect slide 1 of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GB" dirty="0"/>
              <a:t>Reflection</a:t>
            </a:r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GB" dirty="0"/>
              <a:t>You have 5 minutes to discuss with the person next to you:</a:t>
            </a:r>
          </a:p>
          <a:p>
            <a:pPr marL="349250" indent="-342900">
              <a:buFont typeface="Wingdings" panose="05000000000000000000" pitchFamily="2" charset="2"/>
              <a:buChar char="§"/>
            </a:pPr>
            <a:r>
              <a:rPr lang="en-GB" dirty="0"/>
              <a:t>The best part about your visit to the University of Essex</a:t>
            </a:r>
          </a:p>
          <a:p>
            <a:pPr marL="349250" indent="-342900">
              <a:buFont typeface="Wingdings" panose="05000000000000000000" pitchFamily="2" charset="2"/>
              <a:buChar char="§"/>
            </a:pPr>
            <a:r>
              <a:rPr lang="en-GB" dirty="0"/>
              <a:t>Something new you learnt during the visit</a:t>
            </a:r>
          </a:p>
          <a:p>
            <a:pPr marL="349250" indent="-342900">
              <a:buFont typeface="Wingdings" panose="05000000000000000000" pitchFamily="2" charset="2"/>
              <a:buChar char="§"/>
            </a:pPr>
            <a:r>
              <a:rPr lang="en-GB" dirty="0"/>
              <a:t>What your plans are following the visit e.g. to research future careers. </a:t>
            </a:r>
          </a:p>
          <a:p>
            <a:endParaRPr lang="en-GB" dirty="0"/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sz="quarter" idx="2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92" r="21492"/>
          <a:stretch>
            <a:fillRect/>
          </a:stretch>
        </p:blipFill>
        <p:spPr/>
      </p:pic>
      <p:sp>
        <p:nvSpPr>
          <p:cNvPr id="7" name="Slide Number Placeholder 6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24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steps slide 1 of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1020327" y="673677"/>
            <a:ext cx="10493375" cy="736600"/>
          </a:xfrm>
        </p:spPr>
        <p:txBody>
          <a:bodyPr/>
          <a:lstStyle/>
          <a:p>
            <a:r>
              <a:rPr lang="en-GB" dirty="0"/>
              <a:t>What are your next steps?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1020328" y="1289553"/>
            <a:ext cx="10922867" cy="1717132"/>
          </a:xfrm>
        </p:spPr>
        <p:txBody>
          <a:bodyPr vert="horz" lIns="0" tIns="144000" rIns="0" bIns="0" rtlCol="0" anchor="t">
            <a:noAutofit/>
          </a:bodyPr>
          <a:lstStyle/>
          <a:p>
            <a:r>
              <a:rPr lang="en-GB" sz="1600" dirty="0"/>
              <a:t>Since your visit to the University of Essex, have you made any progress with your next steps/decision-making?</a:t>
            </a:r>
            <a:endParaRPr lang="en-GB" sz="1600" dirty="0">
              <a:cs typeface="Arial"/>
            </a:endParaRPr>
          </a:p>
          <a:p>
            <a:endParaRPr lang="en-GB" sz="1600" dirty="0">
              <a:cs typeface="Arial"/>
            </a:endParaRPr>
          </a:p>
          <a:p>
            <a:r>
              <a:rPr lang="en-GB" sz="1600" dirty="0"/>
              <a:t>Reflect on what you learnt on the day and think about your next steps. Use the table and the examples below to visualise your own plans.</a:t>
            </a:r>
            <a:endParaRPr lang="en-GB" sz="1600" dirty="0">
              <a:cs typeface="Arial"/>
            </a:endParaRPr>
          </a:p>
          <a:p>
            <a:endParaRPr lang="en-GB" sz="28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42804"/>
              </p:ext>
            </p:extLst>
          </p:nvPr>
        </p:nvGraphicFramePr>
        <p:xfrm>
          <a:off x="779318" y="2787081"/>
          <a:ext cx="11025052" cy="2692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6263">
                  <a:extLst>
                    <a:ext uri="{9D8B030D-6E8A-4147-A177-3AD203B41FA5}">
                      <a16:colId xmlns:a16="http://schemas.microsoft.com/office/drawing/2014/main" val="512444694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val="759715858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val="697111269"/>
                    </a:ext>
                  </a:extLst>
                </a:gridCol>
                <a:gridCol w="2756263">
                  <a:extLst>
                    <a:ext uri="{9D8B030D-6E8A-4147-A177-3AD203B41FA5}">
                      <a16:colId xmlns:a16="http://schemas.microsoft.com/office/drawing/2014/main" val="3297279640"/>
                    </a:ext>
                  </a:extLst>
                </a:gridCol>
              </a:tblGrid>
              <a:tr h="780142">
                <a:tc>
                  <a:txBody>
                    <a:bodyPr/>
                    <a:lstStyle/>
                    <a:p>
                      <a:r>
                        <a:rPr lang="en-GB" dirty="0"/>
                        <a:t>2 weeks from</a:t>
                      </a:r>
                      <a:r>
                        <a:rPr lang="en-GB" baseline="0" dirty="0"/>
                        <a:t> now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months</a:t>
                      </a:r>
                      <a:r>
                        <a:rPr lang="en-GB" baseline="0" dirty="0"/>
                        <a:t> from now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year from</a:t>
                      </a:r>
                      <a:r>
                        <a:rPr lang="en-GB" baseline="0" dirty="0"/>
                        <a:t> now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years from 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579134"/>
                  </a:ext>
                </a:extLst>
              </a:tr>
              <a:tr h="966651">
                <a:tc>
                  <a:txBody>
                    <a:bodyPr/>
                    <a:lstStyle/>
                    <a:p>
                      <a:r>
                        <a:rPr lang="en-GB" dirty="0"/>
                        <a:t>e.g. I’d like to have finalised my GCSE options.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e.g. I’d like to explore options following my</a:t>
                      </a:r>
                      <a:r>
                        <a:rPr lang="en-GB" baseline="0" dirty="0"/>
                        <a:t> studies at school.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e.g. I’d like to have received 5 GCSE’s at a Grade</a:t>
                      </a:r>
                      <a:r>
                        <a:rPr lang="en-GB" baseline="0" dirty="0"/>
                        <a:t> 4+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86628"/>
                  </a:ext>
                </a:extLst>
              </a:tr>
              <a:tr h="94609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727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Short online course information slide 1 of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1443613" y="811035"/>
            <a:ext cx="10493375" cy="736600"/>
          </a:xfrm>
        </p:spPr>
        <p:txBody>
          <a:bodyPr/>
          <a:lstStyle/>
          <a:p>
            <a:r>
              <a:rPr lang="en-GB" dirty="0"/>
              <a:t>Online Courses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54183" y="3632090"/>
            <a:ext cx="1007631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2"/>
              </a:rPr>
              <a:t>Enrol for the Further Studies Preparation Programme. </a:t>
            </a:r>
            <a:endParaRPr lang="en-GB" dirty="0"/>
          </a:p>
          <a:p>
            <a:endParaRPr lang="en-GB" dirty="0"/>
          </a:p>
          <a:p>
            <a:r>
              <a:rPr lang="en-GB" dirty="0"/>
              <a:t>Topics include:</a:t>
            </a:r>
          </a:p>
          <a:p>
            <a:pPr marL="349250" indent="-342900">
              <a:buFont typeface="Wingdings" panose="05000000000000000000" pitchFamily="2" charset="2"/>
              <a:buChar char="§"/>
            </a:pPr>
            <a:r>
              <a:rPr lang="en-GB" dirty="0"/>
              <a:t>Guidance on the transition from school to sixth form/college</a:t>
            </a:r>
          </a:p>
          <a:p>
            <a:pPr marL="349250" indent="-342900">
              <a:buFont typeface="Wingdings" panose="05000000000000000000" pitchFamily="2" charset="2"/>
              <a:buChar char="§"/>
            </a:pPr>
            <a:r>
              <a:rPr lang="en-GB" dirty="0"/>
              <a:t>Communication and socialising skills</a:t>
            </a:r>
          </a:p>
          <a:p>
            <a:pPr marL="349250" indent="-342900">
              <a:buFont typeface="Wingdings" panose="05000000000000000000" pitchFamily="2" charset="2"/>
              <a:buChar char="§"/>
            </a:pPr>
            <a:r>
              <a:rPr lang="en-GB" dirty="0"/>
              <a:t>How to study and revise independently</a:t>
            </a:r>
          </a:p>
          <a:p>
            <a:pPr marL="349250" indent="-342900">
              <a:buFont typeface="Wingdings" panose="05000000000000000000" pitchFamily="2" charset="2"/>
              <a:buChar char="§"/>
            </a:pPr>
            <a:r>
              <a:rPr lang="en-GB" dirty="0"/>
              <a:t>Planning for your future and employability tips</a:t>
            </a:r>
          </a:p>
          <a:p>
            <a:pPr marL="349250" indent="-342900">
              <a:buFont typeface="Wingdings" panose="05000000000000000000" pitchFamily="2" charset="2"/>
              <a:buChar char="§"/>
            </a:pPr>
            <a:r>
              <a:rPr lang="en-GB" dirty="0"/>
              <a:t>Finance and budgeting help</a:t>
            </a:r>
          </a:p>
          <a:p>
            <a:pPr marL="349250" indent="-342900">
              <a:buFont typeface="Wingdings" panose="05000000000000000000" pitchFamily="2" charset="2"/>
              <a:buChar char="§"/>
            </a:pPr>
            <a:r>
              <a:rPr lang="en-GB" dirty="0"/>
              <a:t>Useful life skills for now and in the future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pPr marL="349250" indent="-342900">
              <a:buFont typeface="Wingdings" panose="05000000000000000000" pitchFamily="2" charset="2"/>
              <a:buChar char="§"/>
            </a:pPr>
            <a:endParaRPr lang="en-GB" sz="1600" dirty="0"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54183" y="1659987"/>
            <a:ext cx="102339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Aimed at students in years 10-11, our Further Studies Preparation Programme aims to boost students’ confidence and help them to progress with their next steps. Complete the six modules independently or as a whole course and receive a certificate on completion. </a:t>
            </a:r>
          </a:p>
          <a:p>
            <a:endParaRPr lang="en-GB" dirty="0"/>
          </a:p>
          <a:p>
            <a:r>
              <a:rPr lang="en-GB" dirty="0"/>
              <a:t>A great way to develop current and new skills that will contribute to your future and will look great on future applications.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1253" y="3958087"/>
            <a:ext cx="2114909" cy="211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760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steps slide 1 of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GB" dirty="0"/>
              <a:t>What next?</a:t>
            </a:r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pPr marL="0" lvl="0" defTabSz="457200">
              <a:lnSpc>
                <a:spcPct val="100000"/>
              </a:lnSpc>
              <a:spcBef>
                <a:spcPct val="20000"/>
              </a:spcBef>
              <a:buSzTx/>
              <a:defRPr/>
            </a:pPr>
            <a:r>
              <a:rPr lang="en-GB" sz="2000" dirty="0">
                <a:cs typeface="Arial"/>
              </a:rPr>
              <a:t>Tune in to our new podcast on Spotify</a:t>
            </a:r>
          </a:p>
          <a:p>
            <a:pPr marL="349250" lvl="0" indent="-342900" defTabSz="457200">
              <a:lnSpc>
                <a:spcPct val="100000"/>
              </a:lnSpc>
              <a:spcBef>
                <a:spcPct val="20000"/>
              </a:spcBef>
              <a:buSzTx/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Search ‘Understanding University, The Ultimate </a:t>
            </a:r>
            <a:r>
              <a:rPr lang="en-GB" sz="2000" dirty="0" err="1"/>
              <a:t>Uni</a:t>
            </a:r>
            <a:r>
              <a:rPr lang="en-GB" sz="2000" dirty="0"/>
              <a:t> Podcast’</a:t>
            </a:r>
            <a:r>
              <a:rPr lang="en-GB" sz="2000" dirty="0">
                <a:cs typeface="Arial"/>
              </a:rPr>
              <a:t> to listen!</a:t>
            </a:r>
          </a:p>
          <a:p>
            <a:pPr marL="349250" indent="-342900">
              <a:buFont typeface="Wingdings" panose="05000000000000000000" pitchFamily="2" charset="2"/>
              <a:buChar char="§"/>
              <a:defRPr/>
            </a:pPr>
            <a:endParaRPr lang="en-GB" sz="2000" dirty="0">
              <a:cs typeface="Arial"/>
            </a:endParaRPr>
          </a:p>
          <a:p>
            <a:pPr marL="0">
              <a:defRPr/>
            </a:pPr>
            <a:r>
              <a:rPr lang="en-GB" sz="2000" dirty="0"/>
              <a:t>If you have anymore questions, please chat with our current students and staff on </a:t>
            </a:r>
            <a:r>
              <a:rPr lang="en-GB" sz="2000" dirty="0" err="1"/>
              <a:t>Unibuddy</a:t>
            </a:r>
            <a:r>
              <a:rPr lang="en-GB" sz="2000" dirty="0"/>
              <a:t>… </a:t>
            </a:r>
            <a:endParaRPr lang="en-GB" sz="2000" dirty="0">
              <a:cs typeface="Arial"/>
            </a:endParaRPr>
          </a:p>
          <a:p>
            <a:pPr marL="349250" lvl="0" indent="-342900"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www.essex.ac.uk/life/chat </a:t>
            </a:r>
            <a:endParaRPr lang="en-GB" sz="2000" dirty="0">
              <a:cs typeface="Arial"/>
            </a:endParaRPr>
          </a:p>
          <a:p>
            <a:pPr marL="349250" lvl="0" indent="-342900">
              <a:buFont typeface="Wingdings" panose="05000000000000000000" pitchFamily="2" charset="2"/>
              <a:buChar char="§"/>
              <a:defRPr/>
            </a:pPr>
            <a:endParaRPr lang="en-GB" sz="2000" dirty="0">
              <a:cs typeface="Arial"/>
            </a:endParaRPr>
          </a:p>
          <a:p>
            <a:pPr>
              <a:defRPr/>
            </a:pPr>
            <a:r>
              <a:rPr lang="en-GB" sz="2000" dirty="0"/>
              <a:t>Check out other events/activities at Essex in 2021-22</a:t>
            </a:r>
            <a:endParaRPr lang="en-GB" sz="2000" dirty="0">
              <a:cs typeface="Arial"/>
            </a:endParaRPr>
          </a:p>
          <a:p>
            <a:pPr marL="349250" lvl="0" indent="-342900"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www.essex.ac.uk/schools-and-colleges/events</a:t>
            </a:r>
            <a:endParaRPr lang="en-GB" sz="2000" dirty="0">
              <a:cs typeface="Arial"/>
            </a:endParaRPr>
          </a:p>
          <a:p>
            <a:endParaRPr lang="en-GB" sz="2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" name="Picture Placeholder 9"/>
          <p:cNvPicPr>
            <a:picLocks noGrp="1" noChangeAspect="1"/>
          </p:cNvPicPr>
          <p:nvPr>
            <p:ph type="pic" sz="quarter" idx="2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08" r="2150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94765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resources – slide 1 of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1444623" y="710974"/>
            <a:ext cx="10493375" cy="736600"/>
          </a:xfrm>
        </p:spPr>
        <p:txBody>
          <a:bodyPr vert="horz" lIns="0" tIns="45720" rIns="0" bIns="45720" rtlCol="0" anchor="t">
            <a:noAutofit/>
          </a:bodyPr>
          <a:lstStyle/>
          <a:p>
            <a:r>
              <a:rPr lang="en-GB"/>
              <a:t>Online Resources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1444623" y="1311502"/>
            <a:ext cx="10493375" cy="403225"/>
          </a:xfrm>
        </p:spPr>
        <p:txBody>
          <a:bodyPr/>
          <a:lstStyle/>
          <a:p>
            <a:r>
              <a:rPr lang="en-GB" dirty="0"/>
              <a:t>Please use the following resources to support your next steps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1471837" y="1775960"/>
            <a:ext cx="9502777" cy="3878261"/>
          </a:xfrm>
        </p:spPr>
        <p:txBody>
          <a:bodyPr vert="horz" lIns="0" tIns="144000" rIns="0" bIns="0" rtlCol="0" anchor="t">
            <a:noAutofit/>
          </a:bodyPr>
          <a:lstStyle/>
          <a:p>
            <a:pPr marL="0" lvl="0" defTabSz="457200">
              <a:lnSpc>
                <a:spcPct val="100000"/>
              </a:lnSpc>
              <a:spcBef>
                <a:spcPct val="20000"/>
              </a:spcBef>
              <a:buClr>
                <a:srgbClr val="00AFD8"/>
              </a:buClr>
              <a:buSzTx/>
              <a:defRPr/>
            </a:pPr>
            <a:r>
              <a:rPr lang="en-GB" u="sng" dirty="0">
                <a:latin typeface="Arial"/>
                <a:cs typeface="Arial"/>
              </a:rPr>
              <a:t>www.essex.ac.uk/schools-and-colleges/student-resources</a:t>
            </a:r>
            <a:endParaRPr lang="en-US" dirty="0">
              <a:cs typeface="Arial" panose="020B0604020202020204"/>
            </a:endParaRPr>
          </a:p>
          <a:p>
            <a:pPr marL="457200" lvl="0" indent="-457200" defTabSz="457200">
              <a:lnSpc>
                <a:spcPct val="100000"/>
              </a:lnSpc>
              <a:spcBef>
                <a:spcPct val="20000"/>
              </a:spcBef>
              <a:buSzTx/>
              <a:buChar char="§"/>
              <a:defRPr/>
            </a:pPr>
            <a:r>
              <a:rPr lang="en-GB" sz="2000" dirty="0">
                <a:latin typeface="Arial"/>
                <a:cs typeface="Arial"/>
              </a:rPr>
              <a:t>Resources and events to support students</a:t>
            </a:r>
          </a:p>
          <a:p>
            <a:pPr marL="0" defTabSz="457200">
              <a:lnSpc>
                <a:spcPct val="100000"/>
              </a:lnSpc>
              <a:spcBef>
                <a:spcPct val="20000"/>
              </a:spcBef>
              <a:buSzTx/>
              <a:defRPr/>
            </a:pPr>
            <a:endParaRPr lang="en-GB" sz="2000" dirty="0">
              <a:ea typeface="+mn-lt"/>
              <a:cs typeface="+mn-lt"/>
            </a:endParaRPr>
          </a:p>
          <a:p>
            <a:pPr marL="0" lvl="0" defTabSz="457200">
              <a:lnSpc>
                <a:spcPct val="100000"/>
              </a:lnSpc>
              <a:spcBef>
                <a:spcPct val="20000"/>
              </a:spcBef>
              <a:buSzTx/>
              <a:defRPr/>
            </a:pPr>
            <a:r>
              <a:rPr lang="en-GB" dirty="0">
                <a:ea typeface="+mn-lt"/>
                <a:cs typeface="+mn-lt"/>
                <a:hlinkClick r:id="rId2"/>
              </a:rPr>
              <a:t>www.makehappen.org/guides/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defTabSz="457200">
              <a:lnSpc>
                <a:spcPct val="100000"/>
              </a:lnSpc>
              <a:spcBef>
                <a:spcPct val="20000"/>
              </a:spcBef>
              <a:buSzTx/>
              <a:buChar char="§"/>
              <a:defRPr/>
            </a:pPr>
            <a:r>
              <a:rPr lang="en-GB" sz="2000" dirty="0">
                <a:latin typeface="Arial"/>
                <a:cs typeface="Arial"/>
              </a:rPr>
              <a:t>Guides to help answer your higher-education related questions </a:t>
            </a:r>
          </a:p>
          <a:p>
            <a:pPr marL="0" defTabSz="457200">
              <a:lnSpc>
                <a:spcPct val="100000"/>
              </a:lnSpc>
              <a:spcBef>
                <a:spcPct val="20000"/>
              </a:spcBef>
              <a:buSzTx/>
              <a:defRPr/>
            </a:pPr>
            <a:endParaRPr lang="en-GB" dirty="0">
              <a:latin typeface="Arial"/>
              <a:cs typeface="Arial"/>
            </a:endParaRPr>
          </a:p>
          <a:p>
            <a:pPr marL="0" lvl="0" defTabSz="457200">
              <a:lnSpc>
                <a:spcPct val="100000"/>
              </a:lnSpc>
              <a:spcBef>
                <a:spcPct val="20000"/>
              </a:spcBef>
              <a:buClr>
                <a:srgbClr val="00AFD8"/>
              </a:buClr>
              <a:buSzTx/>
              <a:defRPr/>
            </a:pPr>
            <a:r>
              <a:rPr lang="en-GB" u="sng" dirty="0">
                <a:latin typeface="Arial"/>
                <a:cs typeface="Arial"/>
              </a:rPr>
              <a:t>www.ucas.com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SzPct val="90000"/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latin typeface="Arial"/>
                <a:cs typeface="Arial"/>
              </a:rPr>
              <a:t>Course Search: search by course, region or institution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Clr>
                <a:srgbClr val="00AFD8"/>
              </a:buClr>
              <a:buSzTx/>
              <a:buChar char="§"/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defTabSz="457200">
              <a:lnSpc>
                <a:spcPct val="100000"/>
              </a:lnSpc>
              <a:spcBef>
                <a:spcPct val="20000"/>
              </a:spcBef>
              <a:buClr>
                <a:srgbClr val="00AFD8"/>
              </a:buClr>
              <a:buSzTx/>
              <a:defRPr/>
            </a:pPr>
            <a:r>
              <a:rPr lang="en-GB" u="sng" dirty="0">
                <a:latin typeface="Arial"/>
                <a:cs typeface="Arial"/>
              </a:rPr>
              <a:t>www.discoveruni.gov.uk</a:t>
            </a:r>
          </a:p>
          <a:p>
            <a:pPr marL="342900" lvl="0" indent="-342900" defTabSz="457200">
              <a:lnSpc>
                <a:spcPct val="100000"/>
              </a:lnSpc>
              <a:spcBef>
                <a:spcPct val="20000"/>
              </a:spcBef>
              <a:buSzTx/>
              <a:buChar char="§"/>
              <a:defRPr/>
            </a:pPr>
            <a:r>
              <a:rPr lang="en-GB" sz="2000" dirty="0">
                <a:latin typeface="Arial"/>
                <a:cs typeface="Arial"/>
              </a:rPr>
              <a:t>Collects results from real student surveys</a:t>
            </a:r>
          </a:p>
          <a:p>
            <a:pPr marL="457200" lvl="0" indent="-457200" defTabSz="457200">
              <a:lnSpc>
                <a:spcPct val="100000"/>
              </a:lnSpc>
              <a:spcBef>
                <a:spcPct val="20000"/>
              </a:spcBef>
              <a:buSzPct val="90000"/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latin typeface="Arial"/>
                <a:cs typeface="Arial"/>
              </a:rPr>
              <a:t>Statistics on student experience, contact hours &amp; graduate jobs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557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44264" y="3476445"/>
            <a:ext cx="3812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outreach@essex.ac.uk </a:t>
            </a:r>
          </a:p>
        </p:txBody>
      </p:sp>
    </p:spTree>
    <p:extLst>
      <p:ext uri="{BB962C8B-B14F-4D97-AF65-F5344CB8AC3E}">
        <p14:creationId xmlns:p14="http://schemas.microsoft.com/office/powerpoint/2010/main" val="1933985761"/>
      </p:ext>
    </p:extLst>
  </p:cSld>
  <p:clrMapOvr>
    <a:masterClrMapping/>
  </p:clrMapOvr>
</p:sld>
</file>

<file path=ppt/theme/theme1.xml><?xml version="1.0" encoding="utf-8"?>
<a:theme xmlns:a="http://schemas.openxmlformats.org/drawingml/2006/main" name="Title/Divider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oosing Courses and Universities 2021 new" id="{46EF5310-4CC8-4A79-B0F2-A1C55545D5FE}" vid="{D95E4EFD-3D17-4422-B497-21A99C0CAA70}"/>
    </a:ext>
  </a:extLst>
</a:theme>
</file>

<file path=ppt/theme/theme2.xml><?xml version="1.0" encoding="utf-8"?>
<a:theme xmlns:a="http://schemas.openxmlformats.org/drawingml/2006/main" name="Text/Media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oosing Courses and Universities 2021 new" id="{46EF5310-4CC8-4A79-B0F2-A1C55545D5FE}" vid="{BF99EC9E-8A88-4A3C-9648-1CD92028E0FC}"/>
    </a:ext>
  </a:extLst>
</a:theme>
</file>

<file path=ppt/theme/theme3.xml><?xml version="1.0" encoding="utf-8"?>
<a:theme xmlns:a="http://schemas.openxmlformats.org/drawingml/2006/main" name="Media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oosing Courses and Universities 2021 new" id="{46EF5310-4CC8-4A79-B0F2-A1C55545D5FE}" vid="{64C9E7F1-95A3-44C2-987D-5E1CEE3E7049}"/>
    </a:ext>
  </a:extLst>
</a:theme>
</file>

<file path=ppt/theme/theme4.xml><?xml version="1.0" encoding="utf-8"?>
<a:theme xmlns:a="http://schemas.openxmlformats.org/drawingml/2006/main" name="End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oosing Courses and Universities 2021 new" id="{46EF5310-4CC8-4A79-B0F2-A1C55545D5FE}" vid="{6C7DB6C6-A08E-4451-A3C9-487AD65ADF88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BA757DD001D6429A804770F209C358" ma:contentTypeVersion="9" ma:contentTypeDescription="Create a new document." ma:contentTypeScope="" ma:versionID="a2af8620d8052c4570ee10b90bc2e287">
  <xsd:schema xmlns:xsd="http://www.w3.org/2001/XMLSchema" xmlns:xs="http://www.w3.org/2001/XMLSchema" xmlns:p="http://schemas.microsoft.com/office/2006/metadata/properties" xmlns:ns2="864fa2f1-e7a3-49ef-aac9-27da4f2d2640" targetNamespace="http://schemas.microsoft.com/office/2006/metadata/properties" ma:root="true" ma:fieldsID="bdde676d73dc32e80c046e4d27a4df6c" ns2:_="">
    <xsd:import namespace="864fa2f1-e7a3-49ef-aac9-27da4f2d26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4fa2f1-e7a3-49ef-aac9-27da4f2d26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849799-830B-4E55-9666-63F48AF169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4fa2f1-e7a3-49ef-aac9-27da4f2d26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74A378-A40D-4D10-9A36-F1DBB1C7DA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7D91BB-6FD8-4800-B5D5-2773EA19D436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864fa2f1-e7a3-49ef-aac9-27da4f2d2640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Choosing Courses and Universities 2021 new</Template>
  <TotalTime>390</TotalTime>
  <Words>444</Words>
  <Application>Microsoft Office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Black</vt:lpstr>
      <vt:lpstr>Calibri</vt:lpstr>
      <vt:lpstr>System Font Regular</vt:lpstr>
      <vt:lpstr>Wingdings</vt:lpstr>
      <vt:lpstr>Title/Divider Slides</vt:lpstr>
      <vt:lpstr>Text/Media Slides</vt:lpstr>
      <vt:lpstr>Media Slides</vt:lpstr>
      <vt:lpstr>End Slides</vt:lpstr>
      <vt:lpstr>Thank you for visiting the University of Essex</vt:lpstr>
      <vt:lpstr>Time to reflect slide 1 of 1</vt:lpstr>
      <vt:lpstr>Next steps slide 1 of 1</vt:lpstr>
      <vt:lpstr>Short online course information slide 1 of 2</vt:lpstr>
      <vt:lpstr>Next steps slide 1 of 1</vt:lpstr>
      <vt:lpstr>Useful resources – slide 1 of 1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Choosing Courses and Universities</dc:title>
  <dc:creator>Caplehorn Hare, Katie</dc:creator>
  <cp:lastModifiedBy>Caplehorn Hare, Katie</cp:lastModifiedBy>
  <cp:revision>80</cp:revision>
  <dcterms:created xsi:type="dcterms:W3CDTF">2021-03-19T10:04:48Z</dcterms:created>
  <dcterms:modified xsi:type="dcterms:W3CDTF">2022-01-21T15:23:29Z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0x0101002BBA757DD001D6429A804770F209C358</vt:lpwstr>
  </property>
</Properties>
</file>