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90" r:id="rId5"/>
    <p:sldMasterId id="2147483927" r:id="rId6"/>
    <p:sldMasterId id="2147483964" r:id="rId7"/>
  </p:sldMasterIdLst>
  <p:notesMasterIdLst>
    <p:notesMasterId r:id="rId19"/>
  </p:notesMasterIdLst>
  <p:handoutMasterIdLst>
    <p:handoutMasterId r:id="rId20"/>
  </p:handoutMasterIdLst>
  <p:sldIdLst>
    <p:sldId id="256" r:id="rId8"/>
    <p:sldId id="264" r:id="rId9"/>
    <p:sldId id="266" r:id="rId10"/>
    <p:sldId id="257" r:id="rId11"/>
    <p:sldId id="261" r:id="rId12"/>
    <p:sldId id="267" r:id="rId13"/>
    <p:sldId id="268" r:id="rId14"/>
    <p:sldId id="273" r:id="rId15"/>
    <p:sldId id="272" r:id="rId16"/>
    <p:sldId id="271"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2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948F54-30E5-4164-99AA-FA2FAF77F63C}" v="4" dt="2021-02-22T14:49:32.409"/>
    <p1510:client id="{52BB994D-6035-44AB-96D0-6BB302A840BB}" v="49" dt="2021-12-04T20:11:29.658"/>
    <p1510:client id="{C503AC11-13B7-4531-805B-BF0C9201AEE2}" v="116" dt="2021-08-10T12:35:18.749"/>
    <p1510:client id="{C537E775-875A-41B1-9B81-3A89A9AAD8EB}" v="78" dt="2021-12-08T10:51:50.840"/>
    <p1510:client id="{DBB92F40-F012-4828-B4B3-38BE99CAB0A6}" v="290" dt="2021-12-07T18:48:07.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049" autoAdjust="0"/>
  </p:normalViewPr>
  <p:slideViewPr>
    <p:cSldViewPr snapToGrid="0" snapToObjects="1">
      <p:cViewPr varScale="1">
        <p:scale>
          <a:sx n="93" d="100"/>
          <a:sy n="93" d="100"/>
        </p:scale>
        <p:origin x="121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60" d="100"/>
          <a:sy n="160" d="100"/>
        </p:scale>
        <p:origin x="531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etic, Leonarda" userId="gepQnTdszYVi3h/+HhWAGY/0SBlwOaAZY5kI0WBzc4Y=" providerId="None" clId="Web-{52BB994D-6035-44AB-96D0-6BB302A840BB}"/>
    <pc:docChg chg="modSld">
      <pc:chgData name="Miletic, Leonarda" userId="gepQnTdszYVi3h/+HhWAGY/0SBlwOaAZY5kI0WBzc4Y=" providerId="None" clId="Web-{52BB994D-6035-44AB-96D0-6BB302A840BB}" dt="2021-12-04T20:11:29.658" v="46"/>
      <pc:docMkLst>
        <pc:docMk/>
      </pc:docMkLst>
      <pc:sldChg chg="addAnim delAnim modAnim">
        <pc:chgData name="Miletic, Leonarda" userId="gepQnTdszYVi3h/+HhWAGY/0SBlwOaAZY5kI0WBzc4Y=" providerId="None" clId="Web-{52BB994D-6035-44AB-96D0-6BB302A840BB}" dt="2021-12-04T20:07:05.008" v="41"/>
        <pc:sldMkLst>
          <pc:docMk/>
          <pc:sldMk cId="2005729514" sldId="257"/>
        </pc:sldMkLst>
      </pc:sldChg>
      <pc:sldChg chg="modSp">
        <pc:chgData name="Miletic, Leonarda" userId="gepQnTdszYVi3h/+HhWAGY/0SBlwOaAZY5kI0WBzc4Y=" providerId="None" clId="Web-{52BB994D-6035-44AB-96D0-6BB302A840BB}" dt="2021-12-04T20:01:53.454" v="10" actId="20577"/>
        <pc:sldMkLst>
          <pc:docMk/>
          <pc:sldMk cId="3399073721" sldId="264"/>
        </pc:sldMkLst>
        <pc:spChg chg="mod">
          <ac:chgData name="Miletic, Leonarda" userId="gepQnTdszYVi3h/+HhWAGY/0SBlwOaAZY5kI0WBzc4Y=" providerId="None" clId="Web-{52BB994D-6035-44AB-96D0-6BB302A840BB}" dt="2021-12-04T20:01:53.454" v="10" actId="20577"/>
          <ac:spMkLst>
            <pc:docMk/>
            <pc:sldMk cId="3399073721" sldId="264"/>
            <ac:spMk id="2" creationId="{A22C7EC5-2C6F-4246-B06F-BB60C35E1813}"/>
          </ac:spMkLst>
        </pc:spChg>
      </pc:sldChg>
      <pc:sldChg chg="modSp">
        <pc:chgData name="Miletic, Leonarda" userId="gepQnTdszYVi3h/+HhWAGY/0SBlwOaAZY5kI0WBzc4Y=" providerId="None" clId="Web-{52BB994D-6035-44AB-96D0-6BB302A840BB}" dt="2021-12-04T20:09:39.328" v="43" actId="20577"/>
        <pc:sldMkLst>
          <pc:docMk/>
          <pc:sldMk cId="993947780" sldId="267"/>
        </pc:sldMkLst>
        <pc:spChg chg="mod">
          <ac:chgData name="Miletic, Leonarda" userId="gepQnTdszYVi3h/+HhWAGY/0SBlwOaAZY5kI0WBzc4Y=" providerId="None" clId="Web-{52BB994D-6035-44AB-96D0-6BB302A840BB}" dt="2021-12-04T20:09:39.328" v="43" actId="20577"/>
          <ac:spMkLst>
            <pc:docMk/>
            <pc:sldMk cId="993947780" sldId="267"/>
            <ac:spMk id="10" creationId="{3B35B6AF-D294-4473-AD72-F470490AC97C}"/>
          </ac:spMkLst>
        </pc:spChg>
      </pc:sldChg>
      <pc:sldChg chg="modSp">
        <pc:chgData name="Miletic, Leonarda" userId="gepQnTdszYVi3h/+HhWAGY/0SBlwOaAZY5kI0WBzc4Y=" providerId="None" clId="Web-{52BB994D-6035-44AB-96D0-6BB302A840BB}" dt="2021-12-04T20:03:03.003" v="32" actId="20577"/>
        <pc:sldMkLst>
          <pc:docMk/>
          <pc:sldMk cId="3456067652" sldId="272"/>
        </pc:sldMkLst>
        <pc:spChg chg="mod">
          <ac:chgData name="Miletic, Leonarda" userId="gepQnTdszYVi3h/+HhWAGY/0SBlwOaAZY5kI0WBzc4Y=" providerId="None" clId="Web-{52BB994D-6035-44AB-96D0-6BB302A840BB}" dt="2021-12-04T20:03:03.003" v="32" actId="20577"/>
          <ac:spMkLst>
            <pc:docMk/>
            <pc:sldMk cId="3456067652" sldId="272"/>
            <ac:spMk id="2" creationId="{91C2C5B9-230A-4CCE-9D1F-D40B8610849C}"/>
          </ac:spMkLst>
        </pc:spChg>
      </pc:sldChg>
      <pc:sldChg chg="addAnim modAnim">
        <pc:chgData name="Miletic, Leonarda" userId="gepQnTdszYVi3h/+HhWAGY/0SBlwOaAZY5kI0WBzc4Y=" providerId="None" clId="Web-{52BB994D-6035-44AB-96D0-6BB302A840BB}" dt="2021-12-04T20:11:29.658" v="46"/>
        <pc:sldMkLst>
          <pc:docMk/>
          <pc:sldMk cId="2915536827" sldId="273"/>
        </pc:sldMkLst>
      </pc:sldChg>
    </pc:docChg>
  </pc:docChgLst>
  <pc:docChgLst>
    <pc:chgData name="Caplehorn Hare, Katie" userId="fT9KMbme58lz+o9RTTg1mk2m1XonPOMGDNfgrLToXn8=" providerId="None" clId="Web-{C503AC11-13B7-4531-805B-BF0C9201AEE2}"/>
    <pc:docChg chg="addSld delSld modSld">
      <pc:chgData name="Caplehorn Hare, Katie" userId="fT9KMbme58lz+o9RTTg1mk2m1XonPOMGDNfgrLToXn8=" providerId="None" clId="Web-{C503AC11-13B7-4531-805B-BF0C9201AEE2}" dt="2021-08-10T12:35:18.749" v="88" actId="1076"/>
      <pc:docMkLst>
        <pc:docMk/>
      </pc:docMkLst>
      <pc:sldChg chg="modSp">
        <pc:chgData name="Caplehorn Hare, Katie" userId="fT9KMbme58lz+o9RTTg1mk2m1XonPOMGDNfgrLToXn8=" providerId="None" clId="Web-{C503AC11-13B7-4531-805B-BF0C9201AEE2}" dt="2021-08-10T12:22:46.064" v="3" actId="1076"/>
        <pc:sldMkLst>
          <pc:docMk/>
          <pc:sldMk cId="2005729514" sldId="257"/>
        </pc:sldMkLst>
        <pc:spChg chg="mod">
          <ac:chgData name="Caplehorn Hare, Katie" userId="fT9KMbme58lz+o9RTTg1mk2m1XonPOMGDNfgrLToXn8=" providerId="None" clId="Web-{C503AC11-13B7-4531-805B-BF0C9201AEE2}" dt="2021-08-10T12:22:40.673" v="2" actId="1076"/>
          <ac:spMkLst>
            <pc:docMk/>
            <pc:sldMk cId="2005729514" sldId="257"/>
            <ac:spMk id="3" creationId="{AD5767BB-54B3-44A7-918E-9BF04C6C6DEE}"/>
          </ac:spMkLst>
        </pc:spChg>
        <pc:spChg chg="mod">
          <ac:chgData name="Caplehorn Hare, Katie" userId="fT9KMbme58lz+o9RTTg1mk2m1XonPOMGDNfgrLToXn8=" providerId="None" clId="Web-{C503AC11-13B7-4531-805B-BF0C9201AEE2}" dt="2021-08-10T12:22:46.064" v="3" actId="1076"/>
          <ac:spMkLst>
            <pc:docMk/>
            <pc:sldMk cId="2005729514" sldId="257"/>
            <ac:spMk id="4" creationId="{63EED54B-AE8F-41C4-9C0E-EF5E2CB72F4C}"/>
          </ac:spMkLst>
        </pc:spChg>
      </pc:sldChg>
      <pc:sldChg chg="modSp">
        <pc:chgData name="Caplehorn Hare, Katie" userId="fT9KMbme58lz+o9RTTg1mk2m1XonPOMGDNfgrLToXn8=" providerId="None" clId="Web-{C503AC11-13B7-4531-805B-BF0C9201AEE2}" dt="2021-08-10T12:24:44.852" v="7" actId="1076"/>
        <pc:sldMkLst>
          <pc:docMk/>
          <pc:sldMk cId="299282878" sldId="261"/>
        </pc:sldMkLst>
        <pc:spChg chg="mod">
          <ac:chgData name="Caplehorn Hare, Katie" userId="fT9KMbme58lz+o9RTTg1mk2m1XonPOMGDNfgrLToXn8=" providerId="None" clId="Web-{C503AC11-13B7-4531-805B-BF0C9201AEE2}" dt="2021-08-10T12:24:41.227" v="6" actId="1076"/>
          <ac:spMkLst>
            <pc:docMk/>
            <pc:sldMk cId="299282878" sldId="261"/>
            <ac:spMk id="3" creationId="{76819F60-68E2-4AC0-A68B-3EB24649EA44}"/>
          </ac:spMkLst>
        </pc:spChg>
        <pc:spChg chg="mod">
          <ac:chgData name="Caplehorn Hare, Katie" userId="fT9KMbme58lz+o9RTTg1mk2m1XonPOMGDNfgrLToXn8=" providerId="None" clId="Web-{C503AC11-13B7-4531-805B-BF0C9201AEE2}" dt="2021-08-10T12:24:44.852" v="7" actId="1076"/>
          <ac:spMkLst>
            <pc:docMk/>
            <pc:sldMk cId="299282878" sldId="261"/>
            <ac:spMk id="4" creationId="{04D6FE29-0837-4715-87EC-247193EAB2F8}"/>
          </ac:spMkLst>
        </pc:spChg>
      </pc:sldChg>
      <pc:sldChg chg="modSp">
        <pc:chgData name="Caplehorn Hare, Katie" userId="fT9KMbme58lz+o9RTTg1mk2m1XonPOMGDNfgrLToXn8=" providerId="None" clId="Web-{C503AC11-13B7-4531-805B-BF0C9201AEE2}" dt="2021-08-10T12:34:54.310" v="87" actId="20577"/>
        <pc:sldMkLst>
          <pc:docMk/>
          <pc:sldMk cId="3399073721" sldId="264"/>
        </pc:sldMkLst>
        <pc:spChg chg="mod">
          <ac:chgData name="Caplehorn Hare, Katie" userId="fT9KMbme58lz+o9RTTg1mk2m1XonPOMGDNfgrLToXn8=" providerId="None" clId="Web-{C503AC11-13B7-4531-805B-BF0C9201AEE2}" dt="2021-08-10T12:34:54.310" v="87" actId="20577"/>
          <ac:spMkLst>
            <pc:docMk/>
            <pc:sldMk cId="3399073721" sldId="264"/>
            <ac:spMk id="5" creationId="{6FEB2A08-5416-4BA0-920A-BF22030386F4}"/>
          </ac:spMkLst>
        </pc:spChg>
      </pc:sldChg>
      <pc:sldChg chg="modSp">
        <pc:chgData name="Caplehorn Hare, Katie" userId="fT9KMbme58lz+o9RTTg1mk2m1XonPOMGDNfgrLToXn8=" providerId="None" clId="Web-{C503AC11-13B7-4531-805B-BF0C9201AEE2}" dt="2021-08-10T12:35:18.749" v="88" actId="1076"/>
        <pc:sldMkLst>
          <pc:docMk/>
          <pc:sldMk cId="993947780" sldId="267"/>
        </pc:sldMkLst>
        <pc:spChg chg="mod">
          <ac:chgData name="Caplehorn Hare, Katie" userId="fT9KMbme58lz+o9RTTg1mk2m1XonPOMGDNfgrLToXn8=" providerId="None" clId="Web-{C503AC11-13B7-4531-805B-BF0C9201AEE2}" dt="2021-08-10T12:35:18.749" v="88" actId="1076"/>
          <ac:spMkLst>
            <pc:docMk/>
            <pc:sldMk cId="993947780" sldId="267"/>
            <ac:spMk id="3" creationId="{76819F60-68E2-4AC0-A68B-3EB24649EA44}"/>
          </ac:spMkLst>
        </pc:spChg>
        <pc:spChg chg="mod">
          <ac:chgData name="Caplehorn Hare, Katie" userId="fT9KMbme58lz+o9RTTg1mk2m1XonPOMGDNfgrLToXn8=" providerId="None" clId="Web-{C503AC11-13B7-4531-805B-BF0C9201AEE2}" dt="2021-08-10T12:25:09.651" v="8" actId="20577"/>
          <ac:spMkLst>
            <pc:docMk/>
            <pc:sldMk cId="993947780" sldId="267"/>
            <ac:spMk id="7" creationId="{2AE35BE4-3FBE-4D8E-894F-1E4FCC950BD6}"/>
          </ac:spMkLst>
        </pc:spChg>
      </pc:sldChg>
      <pc:sldChg chg="modSp">
        <pc:chgData name="Caplehorn Hare, Katie" userId="fT9KMbme58lz+o9RTTg1mk2m1XonPOMGDNfgrLToXn8=" providerId="None" clId="Web-{C503AC11-13B7-4531-805B-BF0C9201AEE2}" dt="2021-08-10T12:27:28.174" v="25" actId="1076"/>
        <pc:sldMkLst>
          <pc:docMk/>
          <pc:sldMk cId="1474884533" sldId="268"/>
        </pc:sldMkLst>
        <pc:spChg chg="mod">
          <ac:chgData name="Caplehorn Hare, Katie" userId="fT9KMbme58lz+o9RTTg1mk2m1XonPOMGDNfgrLToXn8=" providerId="None" clId="Web-{C503AC11-13B7-4531-805B-BF0C9201AEE2}" dt="2021-08-10T12:27:20.971" v="22" actId="1076"/>
          <ac:spMkLst>
            <pc:docMk/>
            <pc:sldMk cId="1474884533" sldId="268"/>
            <ac:spMk id="4" creationId="{04D6FE29-0837-4715-87EC-247193EAB2F8}"/>
          </ac:spMkLst>
        </pc:spChg>
        <pc:spChg chg="mod">
          <ac:chgData name="Caplehorn Hare, Katie" userId="fT9KMbme58lz+o9RTTg1mk2m1XonPOMGDNfgrLToXn8=" providerId="None" clId="Web-{C503AC11-13B7-4531-805B-BF0C9201AEE2}" dt="2021-08-10T12:27:24.424" v="24" actId="1076"/>
          <ac:spMkLst>
            <pc:docMk/>
            <pc:sldMk cId="1474884533" sldId="268"/>
            <ac:spMk id="10" creationId="{3B35B6AF-D294-4473-AD72-F470490AC97C}"/>
          </ac:spMkLst>
        </pc:spChg>
        <pc:spChg chg="mod">
          <ac:chgData name="Caplehorn Hare, Katie" userId="fT9KMbme58lz+o9RTTg1mk2m1XonPOMGDNfgrLToXn8=" providerId="None" clId="Web-{C503AC11-13B7-4531-805B-BF0C9201AEE2}" dt="2021-08-10T12:27:22.924" v="23" actId="1076"/>
          <ac:spMkLst>
            <pc:docMk/>
            <pc:sldMk cId="1474884533" sldId="268"/>
            <ac:spMk id="11" creationId="{909C789D-1BBE-475C-A33B-EE28CA8C3E54}"/>
          </ac:spMkLst>
        </pc:spChg>
        <pc:spChg chg="mod">
          <ac:chgData name="Caplehorn Hare, Katie" userId="fT9KMbme58lz+o9RTTg1mk2m1XonPOMGDNfgrLToXn8=" providerId="None" clId="Web-{C503AC11-13B7-4531-805B-BF0C9201AEE2}" dt="2021-08-10T12:27:28.174" v="25" actId="1076"/>
          <ac:spMkLst>
            <pc:docMk/>
            <pc:sldMk cId="1474884533" sldId="268"/>
            <ac:spMk id="12" creationId="{FE1F0AE3-3FCD-4A2E-9FD2-547149C83A7F}"/>
          </ac:spMkLst>
        </pc:spChg>
        <pc:spChg chg="mod">
          <ac:chgData name="Caplehorn Hare, Katie" userId="fT9KMbme58lz+o9RTTg1mk2m1XonPOMGDNfgrLToXn8=" providerId="None" clId="Web-{C503AC11-13B7-4531-805B-BF0C9201AEE2}" dt="2021-08-10T12:26:43.469" v="16" actId="20577"/>
          <ac:spMkLst>
            <pc:docMk/>
            <pc:sldMk cId="1474884533" sldId="268"/>
            <ac:spMk id="13" creationId="{B3FAB289-2FF7-430E-904C-DF6D322C9C51}"/>
          </ac:spMkLst>
        </pc:spChg>
      </pc:sldChg>
      <pc:sldChg chg="delSp modSp del">
        <pc:chgData name="Caplehorn Hare, Katie" userId="fT9KMbme58lz+o9RTTg1mk2m1XonPOMGDNfgrLToXn8=" providerId="None" clId="Web-{C503AC11-13B7-4531-805B-BF0C9201AEE2}" dt="2021-08-10T12:33:11.898" v="82"/>
        <pc:sldMkLst>
          <pc:docMk/>
          <pc:sldMk cId="2923925532" sldId="269"/>
        </pc:sldMkLst>
        <pc:spChg chg="mod">
          <ac:chgData name="Caplehorn Hare, Katie" userId="fT9KMbme58lz+o9RTTg1mk2m1XonPOMGDNfgrLToXn8=" providerId="None" clId="Web-{C503AC11-13B7-4531-805B-BF0C9201AEE2}" dt="2021-08-10T12:32:05.862" v="67" actId="20577"/>
          <ac:spMkLst>
            <pc:docMk/>
            <pc:sldMk cId="2923925532" sldId="269"/>
            <ac:spMk id="6" creationId="{984E1719-9AD5-4B39-B451-220D2F682626}"/>
          </ac:spMkLst>
        </pc:spChg>
        <pc:picChg chg="del">
          <ac:chgData name="Caplehorn Hare, Katie" userId="fT9KMbme58lz+o9RTTg1mk2m1XonPOMGDNfgrLToXn8=" providerId="None" clId="Web-{C503AC11-13B7-4531-805B-BF0C9201AEE2}" dt="2021-08-10T12:31:54.409" v="63"/>
          <ac:picMkLst>
            <pc:docMk/>
            <pc:sldMk cId="2923925532" sldId="269"/>
            <ac:picMk id="8" creationId="{C3F8246A-8C0D-4413-9A30-8945F1748402}"/>
          </ac:picMkLst>
        </pc:picChg>
      </pc:sldChg>
      <pc:sldChg chg="delSp modSp del">
        <pc:chgData name="Caplehorn Hare, Katie" userId="fT9KMbme58lz+o9RTTg1mk2m1XonPOMGDNfgrLToXn8=" providerId="None" clId="Web-{C503AC11-13B7-4531-805B-BF0C9201AEE2}" dt="2021-08-10T12:30:06.981" v="51"/>
        <pc:sldMkLst>
          <pc:docMk/>
          <pc:sldMk cId="780736983" sldId="270"/>
        </pc:sldMkLst>
        <pc:spChg chg="mod">
          <ac:chgData name="Caplehorn Hare, Katie" userId="fT9KMbme58lz+o9RTTg1mk2m1XonPOMGDNfgrLToXn8=" providerId="None" clId="Web-{C503AC11-13B7-4531-805B-BF0C9201AEE2}" dt="2021-08-10T12:28:35.100" v="33" actId="1076"/>
          <ac:spMkLst>
            <pc:docMk/>
            <pc:sldMk cId="780736983" sldId="270"/>
            <ac:spMk id="3" creationId="{AD5767BB-54B3-44A7-918E-9BF04C6C6DEE}"/>
          </ac:spMkLst>
        </pc:spChg>
        <pc:spChg chg="mod">
          <ac:chgData name="Caplehorn Hare, Katie" userId="fT9KMbme58lz+o9RTTg1mk2m1XonPOMGDNfgrLToXn8=" providerId="None" clId="Web-{C503AC11-13B7-4531-805B-BF0C9201AEE2}" dt="2021-08-10T12:28:24.537" v="30" actId="1076"/>
          <ac:spMkLst>
            <pc:docMk/>
            <pc:sldMk cId="780736983" sldId="270"/>
            <ac:spMk id="6" creationId="{984E1719-9AD5-4B39-B451-220D2F682626}"/>
          </ac:spMkLst>
        </pc:spChg>
        <pc:picChg chg="del">
          <ac:chgData name="Caplehorn Hare, Katie" userId="fT9KMbme58lz+o9RTTg1mk2m1XonPOMGDNfgrLToXn8=" providerId="None" clId="Web-{C503AC11-13B7-4531-805B-BF0C9201AEE2}" dt="2021-08-10T12:29:09.477" v="35"/>
          <ac:picMkLst>
            <pc:docMk/>
            <pc:sldMk cId="780736983" sldId="270"/>
            <ac:picMk id="12" creationId="{5330877D-E7F3-4005-9EBD-E4D6F2CE736C}"/>
          </ac:picMkLst>
        </pc:picChg>
      </pc:sldChg>
      <pc:sldChg chg="modSp">
        <pc:chgData name="Caplehorn Hare, Katie" userId="fT9KMbme58lz+o9RTTg1mk2m1XonPOMGDNfgrLToXn8=" providerId="None" clId="Web-{C503AC11-13B7-4531-805B-BF0C9201AEE2}" dt="2021-08-10T12:33:56.806" v="85" actId="1076"/>
        <pc:sldMkLst>
          <pc:docMk/>
          <pc:sldMk cId="3827196698" sldId="271"/>
        </pc:sldMkLst>
        <pc:spChg chg="mod">
          <ac:chgData name="Caplehorn Hare, Katie" userId="fT9KMbme58lz+o9RTTg1mk2m1XonPOMGDNfgrLToXn8=" providerId="None" clId="Web-{C503AC11-13B7-4531-805B-BF0C9201AEE2}" dt="2021-08-10T12:33:54.822" v="84" actId="1076"/>
          <ac:spMkLst>
            <pc:docMk/>
            <pc:sldMk cId="3827196698" sldId="271"/>
            <ac:spMk id="3" creationId="{AD5767BB-54B3-44A7-918E-9BF04C6C6DEE}"/>
          </ac:spMkLst>
        </pc:spChg>
        <pc:spChg chg="mod">
          <ac:chgData name="Caplehorn Hare, Katie" userId="fT9KMbme58lz+o9RTTg1mk2m1XonPOMGDNfgrLToXn8=" providerId="None" clId="Web-{C503AC11-13B7-4531-805B-BF0C9201AEE2}" dt="2021-08-10T12:33:56.806" v="85" actId="1076"/>
          <ac:spMkLst>
            <pc:docMk/>
            <pc:sldMk cId="3827196698" sldId="271"/>
            <ac:spMk id="10" creationId="{BB554325-9E64-4CD8-90C4-7FA9BE5D0FB5}"/>
          </ac:spMkLst>
        </pc:spChg>
        <pc:picChg chg="mod">
          <ac:chgData name="Caplehorn Hare, Katie" userId="fT9KMbme58lz+o9RTTg1mk2m1XonPOMGDNfgrLToXn8=" providerId="None" clId="Web-{C503AC11-13B7-4531-805B-BF0C9201AEE2}" dt="2021-08-10T12:33:51.087" v="83" actId="1076"/>
          <ac:picMkLst>
            <pc:docMk/>
            <pc:sldMk cId="3827196698" sldId="271"/>
            <ac:picMk id="4" creationId="{12166F38-C032-41DF-A0D1-D64BC9406BA1}"/>
          </ac:picMkLst>
        </pc:picChg>
      </pc:sldChg>
      <pc:sldChg chg="addSp delSp modSp new modNotes">
        <pc:chgData name="Caplehorn Hare, Katie" userId="fT9KMbme58lz+o9RTTg1mk2m1XonPOMGDNfgrLToXn8=" providerId="None" clId="Web-{C503AC11-13B7-4531-805B-BF0C9201AEE2}" dt="2021-08-10T12:30:35.623" v="57" actId="20577"/>
        <pc:sldMkLst>
          <pc:docMk/>
          <pc:sldMk cId="3456067652" sldId="272"/>
        </pc:sldMkLst>
        <pc:spChg chg="mod">
          <ac:chgData name="Caplehorn Hare, Katie" userId="fT9KMbme58lz+o9RTTg1mk2m1XonPOMGDNfgrLToXn8=" providerId="None" clId="Web-{C503AC11-13B7-4531-805B-BF0C9201AEE2}" dt="2021-08-10T12:29:53.511" v="48" actId="1076"/>
          <ac:spMkLst>
            <pc:docMk/>
            <pc:sldMk cId="3456067652" sldId="272"/>
            <ac:spMk id="3" creationId="{295DAF99-2CED-4C3F-96C7-B20273FFE6E8}"/>
          </ac:spMkLst>
        </pc:spChg>
        <pc:spChg chg="mod">
          <ac:chgData name="Caplehorn Hare, Katie" userId="fT9KMbme58lz+o9RTTg1mk2m1XonPOMGDNfgrLToXn8=" providerId="None" clId="Web-{C503AC11-13B7-4531-805B-BF0C9201AEE2}" dt="2021-08-10T12:30:35.623" v="57" actId="20577"/>
          <ac:spMkLst>
            <pc:docMk/>
            <pc:sldMk cId="3456067652" sldId="272"/>
            <ac:spMk id="4" creationId="{01032C95-3746-4F02-AE08-4D8A4A8A14AB}"/>
          </ac:spMkLst>
        </pc:spChg>
        <pc:spChg chg="del">
          <ac:chgData name="Caplehorn Hare, Katie" userId="fT9KMbme58lz+o9RTTg1mk2m1XonPOMGDNfgrLToXn8=" providerId="None" clId="Web-{C503AC11-13B7-4531-805B-BF0C9201AEE2}" dt="2021-08-10T12:29:14.806" v="36"/>
          <ac:spMkLst>
            <pc:docMk/>
            <pc:sldMk cId="3456067652" sldId="272"/>
            <ac:spMk id="5" creationId="{CC933452-25C8-4AB0-A67A-C3EA66CBBA33}"/>
          </ac:spMkLst>
        </pc:spChg>
        <pc:spChg chg="add mod">
          <ac:chgData name="Caplehorn Hare, Katie" userId="fT9KMbme58lz+o9RTTg1mk2m1XonPOMGDNfgrLToXn8=" providerId="None" clId="Web-{C503AC11-13B7-4531-805B-BF0C9201AEE2}" dt="2021-08-10T12:29:16.618" v="37"/>
          <ac:spMkLst>
            <pc:docMk/>
            <pc:sldMk cId="3456067652" sldId="272"/>
            <ac:spMk id="10" creationId="{524E2D1D-DE0C-487F-8BE1-F77984C7B552}"/>
          </ac:spMkLst>
        </pc:spChg>
        <pc:picChg chg="add del mod ord modCrop">
          <ac:chgData name="Caplehorn Hare, Katie" userId="fT9KMbme58lz+o9RTTg1mk2m1XonPOMGDNfgrLToXn8=" providerId="None" clId="Web-{C503AC11-13B7-4531-805B-BF0C9201AEE2}" dt="2021-08-10T12:29:16.618" v="37"/>
          <ac:picMkLst>
            <pc:docMk/>
            <pc:sldMk cId="3456067652" sldId="272"/>
            <ac:picMk id="8" creationId="{7005DCEF-A173-4EAF-9ACF-F269BF1242D9}"/>
          </ac:picMkLst>
        </pc:picChg>
      </pc:sldChg>
      <pc:sldChg chg="addSp delSp modSp new modNotes">
        <pc:chgData name="Caplehorn Hare, Katie" userId="fT9KMbme58lz+o9RTTg1mk2m1XonPOMGDNfgrLToXn8=" providerId="None" clId="Web-{C503AC11-13B7-4531-805B-BF0C9201AEE2}" dt="2021-08-10T12:33:03.600" v="81"/>
        <pc:sldMkLst>
          <pc:docMk/>
          <pc:sldMk cId="2915536827" sldId="273"/>
        </pc:sldMkLst>
        <pc:spChg chg="mod">
          <ac:chgData name="Caplehorn Hare, Katie" userId="fT9KMbme58lz+o9RTTg1mk2m1XonPOMGDNfgrLToXn8=" providerId="None" clId="Web-{C503AC11-13B7-4531-805B-BF0C9201AEE2}" dt="2021-08-10T12:31:42.642" v="59" actId="20577"/>
          <ac:spMkLst>
            <pc:docMk/>
            <pc:sldMk cId="2915536827" sldId="273"/>
            <ac:spMk id="3" creationId="{2B702A1F-D32C-424B-9EEF-930C30E1B0D5}"/>
          </ac:spMkLst>
        </pc:spChg>
        <pc:spChg chg="mod">
          <ac:chgData name="Caplehorn Hare, Katie" userId="fT9KMbme58lz+o9RTTg1mk2m1XonPOMGDNfgrLToXn8=" providerId="None" clId="Web-{C503AC11-13B7-4531-805B-BF0C9201AEE2}" dt="2021-08-10T12:32:38.114" v="79" actId="14100"/>
          <ac:spMkLst>
            <pc:docMk/>
            <pc:sldMk cId="2915536827" sldId="273"/>
            <ac:spMk id="4" creationId="{6951B60E-4440-42BA-AE5E-A95BC474B7D7}"/>
          </ac:spMkLst>
        </pc:spChg>
        <pc:spChg chg="del">
          <ac:chgData name="Caplehorn Hare, Katie" userId="fT9KMbme58lz+o9RTTg1mk2m1XonPOMGDNfgrLToXn8=" providerId="None" clId="Web-{C503AC11-13B7-4531-805B-BF0C9201AEE2}" dt="2021-08-10T12:32:00.534" v="64"/>
          <ac:spMkLst>
            <pc:docMk/>
            <pc:sldMk cId="2915536827" sldId="273"/>
            <ac:spMk id="5" creationId="{B1008854-FB5D-4E24-A51D-8CF642B15FEF}"/>
          </ac:spMkLst>
        </pc:spChg>
        <pc:spChg chg="add mod">
          <ac:chgData name="Caplehorn Hare, Katie" userId="fT9KMbme58lz+o9RTTg1mk2m1XonPOMGDNfgrLToXn8=" providerId="None" clId="Web-{C503AC11-13B7-4531-805B-BF0C9201AEE2}" dt="2021-08-10T12:32:01.925" v="65"/>
          <ac:spMkLst>
            <pc:docMk/>
            <pc:sldMk cId="2915536827" sldId="273"/>
            <ac:spMk id="10" creationId="{EB9F0098-F8E4-4653-8F3D-83835629BD9C}"/>
          </ac:spMkLst>
        </pc:spChg>
        <pc:picChg chg="add del mod ord modCrop">
          <ac:chgData name="Caplehorn Hare, Katie" userId="fT9KMbme58lz+o9RTTg1mk2m1XonPOMGDNfgrLToXn8=" providerId="None" clId="Web-{C503AC11-13B7-4531-805B-BF0C9201AEE2}" dt="2021-08-10T12:32:01.925" v="65"/>
          <ac:picMkLst>
            <pc:docMk/>
            <pc:sldMk cId="2915536827" sldId="273"/>
            <ac:picMk id="8" creationId="{E55E53F2-79F5-431E-BF6B-53CF94A793F3}"/>
          </ac:picMkLst>
        </pc:picChg>
      </pc:sldChg>
    </pc:docChg>
  </pc:docChgLst>
  <pc:docChgLst>
    <pc:chgData name="Miletic, Leonarda" userId="gepQnTdszYVi3h/+HhWAGY/0SBlwOaAZY5kI0WBzc4Y=" providerId="None" clId="Web-{DBB92F40-F012-4828-B4B3-38BE99CAB0A6}"/>
    <pc:docChg chg="modSld">
      <pc:chgData name="Miletic, Leonarda" userId="gepQnTdszYVi3h/+HhWAGY/0SBlwOaAZY5kI0WBzc4Y=" providerId="None" clId="Web-{DBB92F40-F012-4828-B4B3-38BE99CAB0A6}" dt="2021-12-07T18:48:07.698" v="170" actId="20577"/>
      <pc:docMkLst>
        <pc:docMk/>
      </pc:docMkLst>
      <pc:sldChg chg="addSp modSp">
        <pc:chgData name="Miletic, Leonarda" userId="gepQnTdszYVi3h/+HhWAGY/0SBlwOaAZY5kI0WBzc4Y=" providerId="None" clId="Web-{DBB92F40-F012-4828-B4B3-38BE99CAB0A6}" dt="2021-12-07T18:42:23.145" v="58" actId="20577"/>
        <pc:sldMkLst>
          <pc:docMk/>
          <pc:sldMk cId="2005729514" sldId="257"/>
        </pc:sldMkLst>
        <pc:spChg chg="add mod">
          <ac:chgData name="Miletic, Leonarda" userId="gepQnTdszYVi3h/+HhWAGY/0SBlwOaAZY5kI0WBzc4Y=" providerId="None" clId="Web-{DBB92F40-F012-4828-B4B3-38BE99CAB0A6}" dt="2021-12-07T18:42:23.145" v="58" actId="20577"/>
          <ac:spMkLst>
            <pc:docMk/>
            <pc:sldMk cId="2005729514" sldId="257"/>
            <ac:spMk id="2" creationId="{F7DC18DA-EFA4-49B9-992A-D711055562CA}"/>
          </ac:spMkLst>
        </pc:spChg>
      </pc:sldChg>
      <pc:sldChg chg="addSp modSp">
        <pc:chgData name="Miletic, Leonarda" userId="gepQnTdszYVi3h/+HhWAGY/0SBlwOaAZY5kI0WBzc4Y=" providerId="None" clId="Web-{DBB92F40-F012-4828-B4B3-38BE99CAB0A6}" dt="2021-12-07T18:43:14.193" v="87" actId="1076"/>
        <pc:sldMkLst>
          <pc:docMk/>
          <pc:sldMk cId="299282878" sldId="261"/>
        </pc:sldMkLst>
        <pc:spChg chg="add mod">
          <ac:chgData name="Miletic, Leonarda" userId="gepQnTdszYVi3h/+HhWAGY/0SBlwOaAZY5kI0WBzc4Y=" providerId="None" clId="Web-{DBB92F40-F012-4828-B4B3-38BE99CAB0A6}" dt="2021-12-07T18:43:14.193" v="87" actId="1076"/>
          <ac:spMkLst>
            <pc:docMk/>
            <pc:sldMk cId="299282878" sldId="261"/>
            <ac:spMk id="2" creationId="{B891393C-242E-47BE-936A-B7B68D3A7750}"/>
          </ac:spMkLst>
        </pc:spChg>
      </pc:sldChg>
      <pc:sldChg chg="addSp modSp">
        <pc:chgData name="Miletic, Leonarda" userId="gepQnTdszYVi3h/+HhWAGY/0SBlwOaAZY5kI0WBzc4Y=" providerId="None" clId="Web-{DBB92F40-F012-4828-B4B3-38BE99CAB0A6}" dt="2021-12-07T18:41:37.113" v="56" actId="1076"/>
        <pc:sldMkLst>
          <pc:docMk/>
          <pc:sldMk cId="3533531347" sldId="266"/>
        </pc:sldMkLst>
        <pc:spChg chg="add mod">
          <ac:chgData name="Miletic, Leonarda" userId="gepQnTdszYVi3h/+HhWAGY/0SBlwOaAZY5kI0WBzc4Y=" providerId="None" clId="Web-{DBB92F40-F012-4828-B4B3-38BE99CAB0A6}" dt="2021-12-07T18:41:37.113" v="56" actId="1076"/>
          <ac:spMkLst>
            <pc:docMk/>
            <pc:sldMk cId="3533531347" sldId="266"/>
            <ac:spMk id="5" creationId="{BC29C467-00A4-4793-A649-33661B53E6CD}"/>
          </ac:spMkLst>
        </pc:spChg>
      </pc:sldChg>
      <pc:sldChg chg="addSp modSp">
        <pc:chgData name="Miletic, Leonarda" userId="gepQnTdszYVi3h/+HhWAGY/0SBlwOaAZY5kI0WBzc4Y=" providerId="None" clId="Web-{DBB92F40-F012-4828-B4B3-38BE99CAB0A6}" dt="2021-12-07T18:44:05.897" v="105" actId="1076"/>
        <pc:sldMkLst>
          <pc:docMk/>
          <pc:sldMk cId="993947780" sldId="267"/>
        </pc:sldMkLst>
        <pc:spChg chg="add mod">
          <ac:chgData name="Miletic, Leonarda" userId="gepQnTdszYVi3h/+HhWAGY/0SBlwOaAZY5kI0WBzc4Y=" providerId="None" clId="Web-{DBB92F40-F012-4828-B4B3-38BE99CAB0A6}" dt="2021-12-07T18:44:05.897" v="105" actId="1076"/>
          <ac:spMkLst>
            <pc:docMk/>
            <pc:sldMk cId="993947780" sldId="267"/>
            <ac:spMk id="2" creationId="{8382CC41-BE5A-42B8-A65B-C626EB5C6424}"/>
          </ac:spMkLst>
        </pc:spChg>
      </pc:sldChg>
      <pc:sldChg chg="addSp modSp">
        <pc:chgData name="Miletic, Leonarda" userId="gepQnTdszYVi3h/+HhWAGY/0SBlwOaAZY5kI0WBzc4Y=" providerId="None" clId="Web-{DBB92F40-F012-4828-B4B3-38BE99CAB0A6}" dt="2021-12-07T18:46:10.306" v="132" actId="1076"/>
        <pc:sldMkLst>
          <pc:docMk/>
          <pc:sldMk cId="1474884533" sldId="268"/>
        </pc:sldMkLst>
        <pc:spChg chg="add mod">
          <ac:chgData name="Miletic, Leonarda" userId="gepQnTdszYVi3h/+HhWAGY/0SBlwOaAZY5kI0WBzc4Y=" providerId="None" clId="Web-{DBB92F40-F012-4828-B4B3-38BE99CAB0A6}" dt="2021-12-07T18:46:10.306" v="132" actId="1076"/>
          <ac:spMkLst>
            <pc:docMk/>
            <pc:sldMk cId="1474884533" sldId="268"/>
            <ac:spMk id="2" creationId="{DF50F74D-EE59-4ADA-8926-9D09E18FE109}"/>
          </ac:spMkLst>
        </pc:spChg>
      </pc:sldChg>
      <pc:sldChg chg="addSp modSp">
        <pc:chgData name="Miletic, Leonarda" userId="gepQnTdszYVi3h/+HhWAGY/0SBlwOaAZY5kI0WBzc4Y=" providerId="None" clId="Web-{DBB92F40-F012-4828-B4B3-38BE99CAB0A6}" dt="2021-12-07T18:47:56.636" v="169" actId="1076"/>
        <pc:sldMkLst>
          <pc:docMk/>
          <pc:sldMk cId="3827196698" sldId="271"/>
        </pc:sldMkLst>
        <pc:spChg chg="add mod">
          <ac:chgData name="Miletic, Leonarda" userId="gepQnTdszYVi3h/+HhWAGY/0SBlwOaAZY5kI0WBzc4Y=" providerId="None" clId="Web-{DBB92F40-F012-4828-B4B3-38BE99CAB0A6}" dt="2021-12-07T18:47:56.636" v="169" actId="1076"/>
          <ac:spMkLst>
            <pc:docMk/>
            <pc:sldMk cId="3827196698" sldId="271"/>
            <ac:spMk id="2" creationId="{DAEB2818-BF07-473B-B87D-2285E6FCF3BE}"/>
          </ac:spMkLst>
        </pc:spChg>
      </pc:sldChg>
      <pc:sldChg chg="modSp">
        <pc:chgData name="Miletic, Leonarda" userId="gepQnTdszYVi3h/+HhWAGY/0SBlwOaAZY5kI0WBzc4Y=" providerId="None" clId="Web-{DBB92F40-F012-4828-B4B3-38BE99CAB0A6}" dt="2021-12-07T18:48:07.698" v="170" actId="20577"/>
        <pc:sldMkLst>
          <pc:docMk/>
          <pc:sldMk cId="3456067652" sldId="272"/>
        </pc:sldMkLst>
        <pc:spChg chg="mod">
          <ac:chgData name="Miletic, Leonarda" userId="gepQnTdszYVi3h/+HhWAGY/0SBlwOaAZY5kI0WBzc4Y=" providerId="None" clId="Web-{DBB92F40-F012-4828-B4B3-38BE99CAB0A6}" dt="2021-12-07T18:47:01.963" v="153" actId="20577"/>
          <ac:spMkLst>
            <pc:docMk/>
            <pc:sldMk cId="3456067652" sldId="272"/>
            <ac:spMk id="2" creationId="{91C2C5B9-230A-4CCE-9D1F-D40B8610849C}"/>
          </ac:spMkLst>
        </pc:spChg>
        <pc:spChg chg="mod">
          <ac:chgData name="Miletic, Leonarda" userId="gepQnTdszYVi3h/+HhWAGY/0SBlwOaAZY5kI0WBzc4Y=" providerId="None" clId="Web-{DBB92F40-F012-4828-B4B3-38BE99CAB0A6}" dt="2021-12-07T18:48:07.698" v="170" actId="20577"/>
          <ac:spMkLst>
            <pc:docMk/>
            <pc:sldMk cId="3456067652" sldId="272"/>
            <ac:spMk id="4" creationId="{01032C95-3746-4F02-AE08-4D8A4A8A14AB}"/>
          </ac:spMkLst>
        </pc:spChg>
      </pc:sldChg>
      <pc:sldChg chg="modSp">
        <pc:chgData name="Miletic, Leonarda" userId="gepQnTdszYVi3h/+HhWAGY/0SBlwOaAZY5kI0WBzc4Y=" providerId="None" clId="Web-{DBB92F40-F012-4828-B4B3-38BE99CAB0A6}" dt="2021-12-07T18:46:32.540" v="146" actId="20577"/>
        <pc:sldMkLst>
          <pc:docMk/>
          <pc:sldMk cId="2915536827" sldId="273"/>
        </pc:sldMkLst>
        <pc:spChg chg="mod">
          <ac:chgData name="Miletic, Leonarda" userId="gepQnTdszYVi3h/+HhWAGY/0SBlwOaAZY5kI0WBzc4Y=" providerId="None" clId="Web-{DBB92F40-F012-4828-B4B3-38BE99CAB0A6}" dt="2021-12-07T18:46:32.540" v="146" actId="20577"/>
          <ac:spMkLst>
            <pc:docMk/>
            <pc:sldMk cId="2915536827" sldId="273"/>
            <ac:spMk id="2" creationId="{285F35D1-1C71-4C5F-9FC1-D8D53423E620}"/>
          </ac:spMkLst>
        </pc:spChg>
      </pc:sldChg>
    </pc:docChg>
  </pc:docChgLst>
  <pc:docChgLst>
    <pc:chgData name="Miletic, Leonarda" userId="gepQnTdszYVi3h/+HhWAGY/0SBlwOaAZY5kI0WBzc4Y=" providerId="None" clId="Web-{C537E775-875A-41B1-9B81-3A89A9AAD8EB}"/>
    <pc:docChg chg="modSld">
      <pc:chgData name="Miletic, Leonarda" userId="gepQnTdszYVi3h/+HhWAGY/0SBlwOaAZY5kI0WBzc4Y=" providerId="None" clId="Web-{C537E775-875A-41B1-9B81-3A89A9AAD8EB}" dt="2021-12-08T10:51:50.840" v="69"/>
      <pc:docMkLst>
        <pc:docMk/>
      </pc:docMkLst>
      <pc:sldChg chg="modSp">
        <pc:chgData name="Miletic, Leonarda" userId="gepQnTdszYVi3h/+HhWAGY/0SBlwOaAZY5kI0WBzc4Y=" providerId="None" clId="Web-{C537E775-875A-41B1-9B81-3A89A9AAD8EB}" dt="2021-12-08T10:30:57.015" v="15" actId="20577"/>
        <pc:sldMkLst>
          <pc:docMk/>
          <pc:sldMk cId="346392743" sldId="256"/>
        </pc:sldMkLst>
        <pc:spChg chg="mod">
          <ac:chgData name="Miletic, Leonarda" userId="gepQnTdszYVi3h/+HhWAGY/0SBlwOaAZY5kI0WBzc4Y=" providerId="None" clId="Web-{C537E775-875A-41B1-9B81-3A89A9AAD8EB}" dt="2021-12-08T10:30:57.015" v="15" actId="20577"/>
          <ac:spMkLst>
            <pc:docMk/>
            <pc:sldMk cId="346392743" sldId="256"/>
            <ac:spMk id="3" creationId="{CF781036-4DAF-4091-8F98-CDA1EAF16338}"/>
          </ac:spMkLst>
        </pc:spChg>
        <pc:spChg chg="mod">
          <ac:chgData name="Miletic, Leonarda" userId="gepQnTdszYVi3h/+HhWAGY/0SBlwOaAZY5kI0WBzc4Y=" providerId="None" clId="Web-{C537E775-875A-41B1-9B81-3A89A9AAD8EB}" dt="2021-12-08T10:30:24.483" v="13" actId="20577"/>
          <ac:spMkLst>
            <pc:docMk/>
            <pc:sldMk cId="346392743" sldId="256"/>
            <ac:spMk id="4" creationId="{5C4BD0FC-1330-4EC0-B3B4-0FC6BCEC451E}"/>
          </ac:spMkLst>
        </pc:spChg>
      </pc:sldChg>
      <pc:sldChg chg="modSp">
        <pc:chgData name="Miletic, Leonarda" userId="gepQnTdszYVi3h/+HhWAGY/0SBlwOaAZY5kI0WBzc4Y=" providerId="None" clId="Web-{C537E775-875A-41B1-9B81-3A89A9AAD8EB}" dt="2021-12-08T10:39:12.434" v="55"/>
        <pc:sldMkLst>
          <pc:docMk/>
          <pc:sldMk cId="2005729514" sldId="257"/>
        </pc:sldMkLst>
        <pc:picChg chg="mod">
          <ac:chgData name="Miletic, Leonarda" userId="gepQnTdszYVi3h/+HhWAGY/0SBlwOaAZY5kI0WBzc4Y=" providerId="None" clId="Web-{C537E775-875A-41B1-9B81-3A89A9AAD8EB}" dt="2021-12-08T10:39:12.434" v="55"/>
          <ac:picMkLst>
            <pc:docMk/>
            <pc:sldMk cId="2005729514" sldId="257"/>
            <ac:picMk id="5" creationId="{11B79225-96F6-45F6-904F-E6FED6943AFD}"/>
          </ac:picMkLst>
        </pc:picChg>
      </pc:sldChg>
      <pc:sldChg chg="modSp">
        <pc:chgData name="Miletic, Leonarda" userId="gepQnTdszYVi3h/+HhWAGY/0SBlwOaAZY5kI0WBzc4Y=" providerId="None" clId="Web-{C537E775-875A-41B1-9B81-3A89A9AAD8EB}" dt="2021-12-08T10:38:54.778" v="54"/>
        <pc:sldMkLst>
          <pc:docMk/>
          <pc:sldMk cId="299282878" sldId="261"/>
        </pc:sldMkLst>
        <pc:picChg chg="mod">
          <ac:chgData name="Miletic, Leonarda" userId="gepQnTdszYVi3h/+HhWAGY/0SBlwOaAZY5kI0WBzc4Y=" providerId="None" clId="Web-{C537E775-875A-41B1-9B81-3A89A9AAD8EB}" dt="2021-12-08T10:38:54.778" v="54"/>
          <ac:picMkLst>
            <pc:docMk/>
            <pc:sldMk cId="299282878" sldId="261"/>
            <ac:picMk id="7" creationId="{B4695352-6486-4E2C-A6EC-4BF6EEEE4989}"/>
          </ac:picMkLst>
        </pc:picChg>
        <pc:picChg chg="mod">
          <ac:chgData name="Miletic, Leonarda" userId="gepQnTdszYVi3h/+HhWAGY/0SBlwOaAZY5kI0WBzc4Y=" providerId="None" clId="Web-{C537E775-875A-41B1-9B81-3A89A9AAD8EB}" dt="2021-12-08T10:38:28.512" v="53"/>
          <ac:picMkLst>
            <pc:docMk/>
            <pc:sldMk cId="299282878" sldId="261"/>
            <ac:picMk id="9" creationId="{FB2CDDDD-A22D-4129-92F3-4D37BE0B028F}"/>
          </ac:picMkLst>
        </pc:picChg>
      </pc:sldChg>
      <pc:sldChg chg="addSp delSp modSp">
        <pc:chgData name="Miletic, Leonarda" userId="gepQnTdszYVi3h/+HhWAGY/0SBlwOaAZY5kI0WBzc4Y=" providerId="None" clId="Web-{C537E775-875A-41B1-9B81-3A89A9AAD8EB}" dt="2021-12-08T10:35:38.960" v="48" actId="1076"/>
        <pc:sldMkLst>
          <pc:docMk/>
          <pc:sldMk cId="3399073721" sldId="264"/>
        </pc:sldMkLst>
        <pc:spChg chg="del mod">
          <ac:chgData name="Miletic, Leonarda" userId="gepQnTdszYVi3h/+HhWAGY/0SBlwOaAZY5kI0WBzc4Y=" providerId="None" clId="Web-{C537E775-875A-41B1-9B81-3A89A9AAD8EB}" dt="2021-12-08T10:33:05.315" v="27"/>
          <ac:spMkLst>
            <pc:docMk/>
            <pc:sldMk cId="3399073721" sldId="264"/>
            <ac:spMk id="8" creationId="{5F06BCC8-CBCF-4796-8F1E-B30DB8020FF3}"/>
          </ac:spMkLst>
        </pc:spChg>
        <pc:spChg chg="del">
          <ac:chgData name="Miletic, Leonarda" userId="gepQnTdszYVi3h/+HhWAGY/0SBlwOaAZY5kI0WBzc4Y=" providerId="None" clId="Web-{C537E775-875A-41B1-9B81-3A89A9AAD8EB}" dt="2021-12-08T10:31:38.454" v="18"/>
          <ac:spMkLst>
            <pc:docMk/>
            <pc:sldMk cId="3399073721" sldId="264"/>
            <ac:spMk id="9" creationId="{175688C2-9FA9-4071-BC17-A441A1E28272}"/>
          </ac:spMkLst>
        </pc:spChg>
        <pc:spChg chg="del">
          <ac:chgData name="Miletic, Leonarda" userId="gepQnTdszYVi3h/+HhWAGY/0SBlwOaAZY5kI0WBzc4Y=" providerId="None" clId="Web-{C537E775-875A-41B1-9B81-3A89A9AAD8EB}" dt="2021-12-08T10:31:27.579" v="17"/>
          <ac:spMkLst>
            <pc:docMk/>
            <pc:sldMk cId="3399073721" sldId="264"/>
            <ac:spMk id="10" creationId="{A54EB2F2-87E8-4453-8CF2-AA52CC4766CF}"/>
          </ac:spMkLst>
        </pc:spChg>
        <pc:spChg chg="add del mod">
          <ac:chgData name="Miletic, Leonarda" userId="gepQnTdszYVi3h/+HhWAGY/0SBlwOaAZY5kI0WBzc4Y=" providerId="None" clId="Web-{C537E775-875A-41B1-9B81-3A89A9AAD8EB}" dt="2021-12-08T10:34:10.458" v="37"/>
          <ac:spMkLst>
            <pc:docMk/>
            <pc:sldMk cId="3399073721" sldId="264"/>
            <ac:spMk id="11" creationId="{C30D221D-8CC5-4BDF-8F85-1CA573269B4F}"/>
          </ac:spMkLst>
        </pc:spChg>
        <pc:spChg chg="add del mod">
          <ac:chgData name="Miletic, Leonarda" userId="gepQnTdszYVi3h/+HhWAGY/0SBlwOaAZY5kI0WBzc4Y=" providerId="None" clId="Web-{C537E775-875A-41B1-9B81-3A89A9AAD8EB}" dt="2021-12-08T10:33:59.426" v="34"/>
          <ac:spMkLst>
            <pc:docMk/>
            <pc:sldMk cId="3399073721" sldId="264"/>
            <ac:spMk id="12" creationId="{4B51DD9C-40EE-43AB-A07E-77873704CA1D}"/>
          </ac:spMkLst>
        </pc:spChg>
        <pc:spChg chg="add del mod">
          <ac:chgData name="Miletic, Leonarda" userId="gepQnTdszYVi3h/+HhWAGY/0SBlwOaAZY5kI0WBzc4Y=" providerId="None" clId="Web-{C537E775-875A-41B1-9B81-3A89A9AAD8EB}" dt="2021-12-08T10:34:03.223" v="35"/>
          <ac:spMkLst>
            <pc:docMk/>
            <pc:sldMk cId="3399073721" sldId="264"/>
            <ac:spMk id="13" creationId="{4F283DDB-45D4-4ED4-AFDA-C26C8BB29BEC}"/>
          </ac:spMkLst>
        </pc:spChg>
        <pc:spChg chg="add del mod">
          <ac:chgData name="Miletic, Leonarda" userId="gepQnTdszYVi3h/+HhWAGY/0SBlwOaAZY5kI0WBzc4Y=" providerId="None" clId="Web-{C537E775-875A-41B1-9B81-3A89A9AAD8EB}" dt="2021-12-08T10:34:07.271" v="36"/>
          <ac:spMkLst>
            <pc:docMk/>
            <pc:sldMk cId="3399073721" sldId="264"/>
            <ac:spMk id="14" creationId="{4F283DDB-45D4-4ED4-AFDA-C26C8BB29BEC}"/>
          </ac:spMkLst>
        </pc:spChg>
        <pc:spChg chg="add mod">
          <ac:chgData name="Miletic, Leonarda" userId="gepQnTdszYVi3h/+HhWAGY/0SBlwOaAZY5kI0WBzc4Y=" providerId="None" clId="Web-{C537E775-875A-41B1-9B81-3A89A9AAD8EB}" dt="2021-12-08T10:34:58.037" v="42" actId="1076"/>
          <ac:spMkLst>
            <pc:docMk/>
            <pc:sldMk cId="3399073721" sldId="264"/>
            <ac:spMk id="15" creationId="{03D71593-4D68-4AFC-8B3C-AD1ECB3F1CE8}"/>
          </ac:spMkLst>
        </pc:spChg>
        <pc:spChg chg="add mod">
          <ac:chgData name="Miletic, Leonarda" userId="gepQnTdszYVi3h/+HhWAGY/0SBlwOaAZY5kI0WBzc4Y=" providerId="None" clId="Web-{C537E775-875A-41B1-9B81-3A89A9AAD8EB}" dt="2021-12-08T10:35:03.162" v="43" actId="1076"/>
          <ac:spMkLst>
            <pc:docMk/>
            <pc:sldMk cId="3399073721" sldId="264"/>
            <ac:spMk id="16" creationId="{03D71593-4D68-4AFC-8B3C-AD1ECB3F1CE8}"/>
          </ac:spMkLst>
        </pc:spChg>
        <pc:spChg chg="add mod">
          <ac:chgData name="Miletic, Leonarda" userId="gepQnTdszYVi3h/+HhWAGY/0SBlwOaAZY5kI0WBzc4Y=" providerId="None" clId="Web-{C537E775-875A-41B1-9B81-3A89A9AAD8EB}" dt="2021-12-08T10:35:18.381" v="45" actId="1076"/>
          <ac:spMkLst>
            <pc:docMk/>
            <pc:sldMk cId="3399073721" sldId="264"/>
            <ac:spMk id="17" creationId="{03D71593-4D68-4AFC-8B3C-AD1ECB3F1CE8}"/>
          </ac:spMkLst>
        </pc:spChg>
        <pc:spChg chg="add mod">
          <ac:chgData name="Miletic, Leonarda" userId="gepQnTdszYVi3h/+HhWAGY/0SBlwOaAZY5kI0WBzc4Y=" providerId="None" clId="Web-{C537E775-875A-41B1-9B81-3A89A9AAD8EB}" dt="2021-12-08T10:35:38.960" v="48" actId="1076"/>
          <ac:spMkLst>
            <pc:docMk/>
            <pc:sldMk cId="3399073721" sldId="264"/>
            <ac:spMk id="18" creationId="{03D71593-4D68-4AFC-8B3C-AD1ECB3F1CE8}"/>
          </ac:spMkLst>
        </pc:spChg>
      </pc:sldChg>
      <pc:sldChg chg="modSp">
        <pc:chgData name="Miletic, Leonarda" userId="gepQnTdszYVi3h/+HhWAGY/0SBlwOaAZY5kI0WBzc4Y=" providerId="None" clId="Web-{C537E775-875A-41B1-9B81-3A89A9AAD8EB}" dt="2021-12-08T10:39:44.998" v="56"/>
        <pc:sldMkLst>
          <pc:docMk/>
          <pc:sldMk cId="993947780" sldId="267"/>
        </pc:sldMkLst>
        <pc:picChg chg="mod">
          <ac:chgData name="Miletic, Leonarda" userId="gepQnTdszYVi3h/+HhWAGY/0SBlwOaAZY5kI0WBzc4Y=" providerId="None" clId="Web-{C537E775-875A-41B1-9B81-3A89A9AAD8EB}" dt="2021-12-08T10:39:44.998" v="56"/>
          <ac:picMkLst>
            <pc:docMk/>
            <pc:sldMk cId="993947780" sldId="267"/>
            <ac:picMk id="9" creationId="{CCD728A9-86AA-4588-A3DB-5C1E26B54274}"/>
          </ac:picMkLst>
        </pc:picChg>
      </pc:sldChg>
      <pc:sldChg chg="modSp">
        <pc:chgData name="Miletic, Leonarda" userId="gepQnTdszYVi3h/+HhWAGY/0SBlwOaAZY5kI0WBzc4Y=" providerId="None" clId="Web-{C537E775-875A-41B1-9B81-3A89A9AAD8EB}" dt="2021-12-08T10:40:08.029" v="57"/>
        <pc:sldMkLst>
          <pc:docMk/>
          <pc:sldMk cId="1474884533" sldId="268"/>
        </pc:sldMkLst>
        <pc:picChg chg="mod">
          <ac:chgData name="Miletic, Leonarda" userId="gepQnTdszYVi3h/+HhWAGY/0SBlwOaAZY5kI0WBzc4Y=" providerId="None" clId="Web-{C537E775-875A-41B1-9B81-3A89A9AAD8EB}" dt="2021-12-08T10:40:08.029" v="57"/>
          <ac:picMkLst>
            <pc:docMk/>
            <pc:sldMk cId="1474884533" sldId="268"/>
            <ac:picMk id="5" creationId="{88ACE8EB-2799-442B-8153-B4AAFB615DF7}"/>
          </ac:picMkLst>
        </pc:picChg>
      </pc:sldChg>
      <pc:sldChg chg="modSp">
        <pc:chgData name="Miletic, Leonarda" userId="gepQnTdszYVi3h/+HhWAGY/0SBlwOaAZY5kI0WBzc4Y=" providerId="None" clId="Web-{C537E775-875A-41B1-9B81-3A89A9AAD8EB}" dt="2021-12-08T10:51:50.840" v="69"/>
        <pc:sldMkLst>
          <pc:docMk/>
          <pc:sldMk cId="3827196698" sldId="271"/>
        </pc:sldMkLst>
        <pc:picChg chg="mod">
          <ac:chgData name="Miletic, Leonarda" userId="gepQnTdszYVi3h/+HhWAGY/0SBlwOaAZY5kI0WBzc4Y=" providerId="None" clId="Web-{C537E775-875A-41B1-9B81-3A89A9AAD8EB}" dt="2021-12-08T10:51:33.418" v="68"/>
          <ac:picMkLst>
            <pc:docMk/>
            <pc:sldMk cId="3827196698" sldId="271"/>
            <ac:picMk id="4" creationId="{12166F38-C032-41DF-A0D1-D64BC9406BA1}"/>
          </ac:picMkLst>
        </pc:picChg>
        <pc:picChg chg="mod">
          <ac:chgData name="Miletic, Leonarda" userId="gepQnTdszYVi3h/+HhWAGY/0SBlwOaAZY5kI0WBzc4Y=" providerId="None" clId="Web-{C537E775-875A-41B1-9B81-3A89A9AAD8EB}" dt="2021-12-08T10:51:50.840" v="69"/>
          <ac:picMkLst>
            <pc:docMk/>
            <pc:sldMk cId="3827196698" sldId="271"/>
            <ac:picMk id="8" creationId="{AC5FDA5B-ADA6-4295-B304-357DC764B426}"/>
          </ac:picMkLst>
        </pc:picChg>
      </pc:sldChg>
      <pc:sldChg chg="addSp delSp modSp">
        <pc:chgData name="Miletic, Leonarda" userId="gepQnTdszYVi3h/+HhWAGY/0SBlwOaAZY5kI0WBzc4Y=" providerId="None" clId="Web-{C537E775-875A-41B1-9B81-3A89A9AAD8EB}" dt="2021-12-08T10:50:59.058" v="66"/>
        <pc:sldMkLst>
          <pc:docMk/>
          <pc:sldMk cId="3456067652" sldId="272"/>
        </pc:sldMkLst>
        <pc:spChg chg="del">
          <ac:chgData name="Miletic, Leonarda" userId="gepQnTdszYVi3h/+HhWAGY/0SBlwOaAZY5kI0WBzc4Y=" providerId="None" clId="Web-{C537E775-875A-41B1-9B81-3A89A9AAD8EB}" dt="2021-12-08T10:49:58.776" v="62"/>
          <ac:spMkLst>
            <pc:docMk/>
            <pc:sldMk cId="3456067652" sldId="272"/>
            <ac:spMk id="10" creationId="{524E2D1D-DE0C-487F-8BE1-F77984C7B552}"/>
          </ac:spMkLst>
        </pc:spChg>
        <pc:picChg chg="add mod ord modCrop">
          <ac:chgData name="Miletic, Leonarda" userId="gepQnTdszYVi3h/+HhWAGY/0SBlwOaAZY5kI0WBzc4Y=" providerId="None" clId="Web-{C537E775-875A-41B1-9B81-3A89A9AAD8EB}" dt="2021-12-08T10:50:59.058" v="66"/>
          <ac:picMkLst>
            <pc:docMk/>
            <pc:sldMk cId="3456067652" sldId="272"/>
            <ac:picMk id="5" creationId="{FE3566E7-1EE1-4317-B328-82511489E367}"/>
          </ac:picMkLst>
        </pc:picChg>
      </pc:sldChg>
      <pc:sldChg chg="addSp delSp modSp">
        <pc:chgData name="Miletic, Leonarda" userId="gepQnTdszYVi3h/+HhWAGY/0SBlwOaAZY5kI0WBzc4Y=" providerId="None" clId="Web-{C537E775-875A-41B1-9B81-3A89A9AAD8EB}" dt="2021-12-08T10:44:59.395" v="61"/>
        <pc:sldMkLst>
          <pc:docMk/>
          <pc:sldMk cId="2915536827" sldId="273"/>
        </pc:sldMkLst>
        <pc:spChg chg="del">
          <ac:chgData name="Miletic, Leonarda" userId="gepQnTdszYVi3h/+HhWAGY/0SBlwOaAZY5kI0WBzc4Y=" providerId="None" clId="Web-{C537E775-875A-41B1-9B81-3A89A9AAD8EB}" dt="2021-12-08T10:44:08.378" v="58"/>
          <ac:spMkLst>
            <pc:docMk/>
            <pc:sldMk cId="2915536827" sldId="273"/>
            <ac:spMk id="10" creationId="{EB9F0098-F8E4-4653-8F3D-83835629BD9C}"/>
          </ac:spMkLst>
        </pc:spChg>
        <pc:picChg chg="add mod ord modCrop">
          <ac:chgData name="Miletic, Leonarda" userId="gepQnTdszYVi3h/+HhWAGY/0SBlwOaAZY5kI0WBzc4Y=" providerId="None" clId="Web-{C537E775-875A-41B1-9B81-3A89A9AAD8EB}" dt="2021-12-08T10:44:59.395" v="61"/>
          <ac:picMkLst>
            <pc:docMk/>
            <pc:sldMk cId="2915536827" sldId="273"/>
            <ac:picMk id="5" creationId="{5C9FFAC2-175C-4E24-AB62-085DADC89E4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2F9495-C47E-F74D-989E-66C515E250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2327-043B-0C4B-9D3B-03D0073D6B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6BA747-B8FF-874B-AED5-DE9F3E5B409A}" type="datetimeFigureOut">
              <a:rPr lang="en-US" smtClean="0"/>
              <a:t>1/7/2022</a:t>
            </a:fld>
            <a:endParaRPr lang="en-US"/>
          </a:p>
        </p:txBody>
      </p:sp>
      <p:sp>
        <p:nvSpPr>
          <p:cNvPr id="4" name="Footer Placeholder 3">
            <a:extLst>
              <a:ext uri="{FF2B5EF4-FFF2-40B4-BE49-F238E27FC236}">
                <a16:creationId xmlns:a16="http://schemas.microsoft.com/office/drawing/2014/main" id="{69BF2A69-9A3F-C84F-889B-609CAFD70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8799EC-65F5-104B-A92F-F8D684594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71E54-08B8-294F-898B-644954DA2C47}" type="slidenum">
              <a:rPr lang="en-US" smtClean="0"/>
              <a:t>‹#›</a:t>
            </a:fld>
            <a:endParaRPr lang="en-US"/>
          </a:p>
        </p:txBody>
      </p:sp>
    </p:spTree>
    <p:extLst>
      <p:ext uri="{BB962C8B-B14F-4D97-AF65-F5344CB8AC3E}">
        <p14:creationId xmlns:p14="http://schemas.microsoft.com/office/powerpoint/2010/main" val="1389081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6F6A5-7605-DF41-945B-909649E00EC8}"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11D0F-7CCC-3448-8011-367F0D0A6ED2}" type="slidenum">
              <a:rPr lang="en-US" smtClean="0"/>
              <a:t>‹#›</a:t>
            </a:fld>
            <a:endParaRPr lang="en-US"/>
          </a:p>
        </p:txBody>
      </p:sp>
    </p:spTree>
    <p:extLst>
      <p:ext uri="{BB962C8B-B14F-4D97-AF65-F5344CB8AC3E}">
        <p14:creationId xmlns:p14="http://schemas.microsoft.com/office/powerpoint/2010/main" val="40804513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111D0F-7CCC-3448-8011-367F0D0A6ED2}" type="slidenum">
              <a:rPr lang="en-US" smtClean="0"/>
              <a:t>3</a:t>
            </a:fld>
            <a:endParaRPr lang="en-US"/>
          </a:p>
        </p:txBody>
      </p:sp>
    </p:spTree>
    <p:extLst>
      <p:ext uri="{BB962C8B-B14F-4D97-AF65-F5344CB8AC3E}">
        <p14:creationId xmlns:p14="http://schemas.microsoft.com/office/powerpoint/2010/main" val="368342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b="1" dirty="0"/>
          </a:p>
          <a:p>
            <a:r>
              <a:rPr lang="en-GB" b="1" dirty="0"/>
              <a:t>Activity One, part A:</a:t>
            </a:r>
          </a:p>
          <a:p>
            <a:r>
              <a:rPr lang="en-GB" dirty="0"/>
              <a:t>Ask the students to discuss their ideas in small groups. Idea’s should be recorded on flip chart paper and shared with the rest of the class.</a:t>
            </a:r>
          </a:p>
          <a:p>
            <a:endParaRPr lang="en-GB" dirty="0"/>
          </a:p>
          <a:p>
            <a:r>
              <a:rPr lang="en-GB" dirty="0"/>
              <a:t>The students can record their personal ideas in their super stars work book, session two activity one. </a:t>
            </a:r>
          </a:p>
          <a:p>
            <a:endParaRPr lang="en-GB" dirty="0"/>
          </a:p>
          <a:p>
            <a:r>
              <a:rPr lang="en-GB" dirty="0"/>
              <a:t>Aspirations are our hopes or dreams of achieving something. </a:t>
            </a:r>
          </a:p>
          <a:p>
            <a:endParaRPr lang="en-GB" dirty="0"/>
          </a:p>
          <a:p>
            <a:r>
              <a:rPr lang="en-GB" dirty="0"/>
              <a:t>If we have clear aspirations, it can help us plan to achieve our goals. Today, we are going to look at aspirations and why they are important.</a:t>
            </a:r>
          </a:p>
        </p:txBody>
      </p:sp>
      <p:sp>
        <p:nvSpPr>
          <p:cNvPr id="4" name="Slide Number Placeholder 3"/>
          <p:cNvSpPr>
            <a:spLocks noGrp="1"/>
          </p:cNvSpPr>
          <p:nvPr>
            <p:ph type="sldNum" sz="quarter" idx="5"/>
          </p:nvPr>
        </p:nvSpPr>
        <p:spPr/>
        <p:txBody>
          <a:bodyPr/>
          <a:lstStyle/>
          <a:p>
            <a:fld id="{8E111D0F-7CCC-3448-8011-367F0D0A6ED2}" type="slidenum">
              <a:rPr lang="en-US" smtClean="0"/>
              <a:t>4</a:t>
            </a:fld>
            <a:endParaRPr lang="en-US"/>
          </a:p>
        </p:txBody>
      </p:sp>
    </p:spTree>
    <p:extLst>
      <p:ext uri="{BB962C8B-B14F-4D97-AF65-F5344CB8AC3E}">
        <p14:creationId xmlns:p14="http://schemas.microsoft.com/office/powerpoint/2010/main" val="189355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dirty="0"/>
              <a:t>Continue the discussion and ask the students what they think.</a:t>
            </a:r>
          </a:p>
          <a:p>
            <a:endParaRPr lang="en-GB" dirty="0"/>
          </a:p>
          <a:p>
            <a:r>
              <a:rPr lang="en-GB" dirty="0"/>
              <a:t>Why do you think aspirations are important?</a:t>
            </a:r>
          </a:p>
          <a:p>
            <a:r>
              <a:rPr lang="en-GB" dirty="0"/>
              <a:t>Can you give some examples of aspirations?</a:t>
            </a:r>
          </a:p>
          <a:p>
            <a:endParaRPr lang="en-GB" dirty="0"/>
          </a:p>
          <a:p>
            <a:r>
              <a:rPr lang="en-GB" b="1" dirty="0"/>
              <a:t>Activity One, part B: </a:t>
            </a:r>
            <a:r>
              <a:rPr lang="en-GB" dirty="0"/>
              <a:t>Working in groups again, students can share and record their answers on flip chart and their supporting super stars workbook. </a:t>
            </a:r>
          </a:p>
        </p:txBody>
      </p:sp>
      <p:sp>
        <p:nvSpPr>
          <p:cNvPr id="4" name="Slide Number Placeholder 3"/>
          <p:cNvSpPr>
            <a:spLocks noGrp="1"/>
          </p:cNvSpPr>
          <p:nvPr>
            <p:ph type="sldNum" sz="quarter" idx="5"/>
          </p:nvPr>
        </p:nvSpPr>
        <p:spPr/>
        <p:txBody>
          <a:bodyPr/>
          <a:lstStyle/>
          <a:p>
            <a:fld id="{8E111D0F-7CCC-3448-8011-367F0D0A6ED2}" type="slidenum">
              <a:rPr lang="en-US" smtClean="0"/>
              <a:t>5</a:t>
            </a:fld>
            <a:endParaRPr lang="en-US"/>
          </a:p>
        </p:txBody>
      </p:sp>
    </p:spTree>
    <p:extLst>
      <p:ext uri="{BB962C8B-B14F-4D97-AF65-F5344CB8AC3E}">
        <p14:creationId xmlns:p14="http://schemas.microsoft.com/office/powerpoint/2010/main" val="91800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dirty="0"/>
              <a:t>Explain that we are now going to look at two people who have shown great aspiration in their lives. Read and discuss the above slide on Marcus Rashford. Discuss with the students why they think he is aspirational and talk about the barriers that he faced when trying to achieve his goals.</a:t>
            </a:r>
          </a:p>
          <a:p>
            <a:endParaRPr lang="en-GB" dirty="0"/>
          </a:p>
          <a:p>
            <a:r>
              <a:rPr lang="en-GB" b="1" dirty="0"/>
              <a:t>Activity Two, part A:</a:t>
            </a:r>
          </a:p>
          <a:p>
            <a:r>
              <a:rPr lang="en-GB" dirty="0"/>
              <a:t>Following the class discussion, the students can return to their work book and complete activity two, part A</a:t>
            </a:r>
          </a:p>
        </p:txBody>
      </p:sp>
      <p:sp>
        <p:nvSpPr>
          <p:cNvPr id="4" name="Slide Number Placeholder 3"/>
          <p:cNvSpPr>
            <a:spLocks noGrp="1"/>
          </p:cNvSpPr>
          <p:nvPr>
            <p:ph type="sldNum" sz="quarter" idx="5"/>
          </p:nvPr>
        </p:nvSpPr>
        <p:spPr/>
        <p:txBody>
          <a:bodyPr/>
          <a:lstStyle/>
          <a:p>
            <a:fld id="{8E111D0F-7CCC-3448-8011-367F0D0A6ED2}" type="slidenum">
              <a:rPr lang="en-US" smtClean="0"/>
              <a:t>6</a:t>
            </a:fld>
            <a:endParaRPr lang="en-US"/>
          </a:p>
        </p:txBody>
      </p:sp>
    </p:spTree>
    <p:extLst>
      <p:ext uri="{BB962C8B-B14F-4D97-AF65-F5344CB8AC3E}">
        <p14:creationId xmlns:p14="http://schemas.microsoft.com/office/powerpoint/2010/main" val="455365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p>
          <a:p>
            <a:endParaRPr lang="en-GB" dirty="0"/>
          </a:p>
          <a:p>
            <a:r>
              <a:rPr lang="en-GB" dirty="0"/>
              <a:t>Read and discuss the slide on Malala Yousafzai. Discuss with the students why they think she is aspirational and talk about the barriers that she faced when trying to achieve her goals. </a:t>
            </a:r>
          </a:p>
          <a:p>
            <a:endParaRPr lang="en-GB" dirty="0"/>
          </a:p>
          <a:p>
            <a:r>
              <a:rPr lang="en-GB" b="1" dirty="0"/>
              <a:t>Activity Two, part B:</a:t>
            </a:r>
          </a:p>
          <a:p>
            <a:r>
              <a:rPr lang="en-GB" dirty="0"/>
              <a:t>Following the class discussion, the students can return to their work book and complete activity two, part B</a:t>
            </a:r>
          </a:p>
          <a:p>
            <a:endParaRPr lang="en-GB" b="1" dirty="0"/>
          </a:p>
          <a:p>
            <a:r>
              <a:rPr lang="en-GB" b="1" dirty="0"/>
              <a:t>Activity Two, part C </a:t>
            </a:r>
            <a:r>
              <a:rPr lang="en-GB" dirty="0"/>
              <a:t>- Can you think of any other people who you believe are aspirational? Remind the students that these can be people from the local communities – they do not have to be famous</a:t>
            </a:r>
          </a:p>
        </p:txBody>
      </p:sp>
      <p:sp>
        <p:nvSpPr>
          <p:cNvPr id="4" name="Slide Number Placeholder 3"/>
          <p:cNvSpPr>
            <a:spLocks noGrp="1"/>
          </p:cNvSpPr>
          <p:nvPr>
            <p:ph type="sldNum" sz="quarter" idx="5"/>
          </p:nvPr>
        </p:nvSpPr>
        <p:spPr/>
        <p:txBody>
          <a:bodyPr/>
          <a:lstStyle/>
          <a:p>
            <a:fld id="{8E111D0F-7CCC-3448-8011-367F0D0A6ED2}" type="slidenum">
              <a:rPr lang="en-US" smtClean="0"/>
              <a:t>7</a:t>
            </a:fld>
            <a:endParaRPr lang="en-US"/>
          </a:p>
        </p:txBody>
      </p:sp>
    </p:spTree>
    <p:extLst>
      <p:ext uri="{BB962C8B-B14F-4D97-AF65-F5344CB8AC3E}">
        <p14:creationId xmlns:p14="http://schemas.microsoft.com/office/powerpoint/2010/main" val="185992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endParaRPr lang="en-US" dirty="0"/>
          </a:p>
          <a:p>
            <a:endParaRPr lang="en-GB" dirty="0"/>
          </a:p>
          <a:p>
            <a:r>
              <a:rPr lang="en-GB" b="1" dirty="0"/>
              <a:t>Activity Three:</a:t>
            </a:r>
            <a:endParaRPr lang="en-US" dirty="0"/>
          </a:p>
          <a:p>
            <a:r>
              <a:rPr lang="en-GB" dirty="0"/>
              <a:t>Ask the students to reflect on the two examples that we looked at and any others that they have thought of. What did these people do to help them achieve their dreams? Working back in their groups, ask them to write some of the students answers on the flipchart paper and then compare with the answers on the slide. Share and discuss responses with the rest of the group. </a:t>
            </a:r>
            <a:endParaRPr lang="en-GB" dirty="0">
              <a:cs typeface="Calibri"/>
            </a:endParaRPr>
          </a:p>
        </p:txBody>
      </p:sp>
      <p:sp>
        <p:nvSpPr>
          <p:cNvPr id="4" name="Slide Number Placeholder 3"/>
          <p:cNvSpPr>
            <a:spLocks noGrp="1"/>
          </p:cNvSpPr>
          <p:nvPr>
            <p:ph type="sldNum" sz="quarter" idx="5"/>
          </p:nvPr>
        </p:nvSpPr>
        <p:spPr/>
        <p:txBody>
          <a:bodyPr/>
          <a:lstStyle/>
          <a:p>
            <a:fld id="{8E111D0F-7CCC-3448-8011-367F0D0A6ED2}" type="slidenum">
              <a:rPr lang="en-US" smtClean="0"/>
              <a:t>8</a:t>
            </a:fld>
            <a:endParaRPr lang="en-US"/>
          </a:p>
        </p:txBody>
      </p:sp>
    </p:spTree>
    <p:extLst>
      <p:ext uri="{BB962C8B-B14F-4D97-AF65-F5344CB8AC3E}">
        <p14:creationId xmlns:p14="http://schemas.microsoft.com/office/powerpoint/2010/main" val="37371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Supporting notes:</a:t>
            </a:r>
            <a:endParaRPr lang="en-US" dirty="0"/>
          </a:p>
          <a:p>
            <a:endParaRPr lang="en-GB" dirty="0"/>
          </a:p>
          <a:p>
            <a:r>
              <a:rPr lang="en-GB" dirty="0"/>
              <a:t>Watch and listen to university students talk about their own aspirations for the future. Find out who inspires and motivates them and why.. (click hyper link to watch video)</a:t>
            </a:r>
            <a:endParaRPr lang="en-US" dirty="0"/>
          </a:p>
          <a:p>
            <a:endParaRPr lang="en-GB" dirty="0"/>
          </a:p>
          <a:p>
            <a:r>
              <a:rPr lang="en-GB" dirty="0"/>
              <a:t>Ask the students if any of them would like to share their aspirations for the future with the rest of the group and discuss</a:t>
            </a:r>
            <a:endParaRPr lang="en-US" dirty="0"/>
          </a:p>
          <a:p>
            <a:endParaRPr lang="en-GB" dirty="0"/>
          </a:p>
          <a:p>
            <a:r>
              <a:rPr lang="en-GB" b="1" dirty="0"/>
              <a:t>Activity Four:</a:t>
            </a:r>
            <a:endParaRPr lang="en-US" dirty="0"/>
          </a:p>
          <a:p>
            <a:r>
              <a:rPr lang="en-GB" dirty="0"/>
              <a:t>Ask students to complete the Bridge to the Future activity resource</a:t>
            </a:r>
          </a:p>
        </p:txBody>
      </p:sp>
      <p:sp>
        <p:nvSpPr>
          <p:cNvPr id="4" name="Slide Number Placeholder 3"/>
          <p:cNvSpPr>
            <a:spLocks noGrp="1"/>
          </p:cNvSpPr>
          <p:nvPr>
            <p:ph type="sldNum" sz="quarter" idx="5"/>
          </p:nvPr>
        </p:nvSpPr>
        <p:spPr/>
        <p:txBody>
          <a:bodyPr/>
          <a:lstStyle/>
          <a:p>
            <a:fld id="{8E111D0F-7CCC-3448-8011-367F0D0A6ED2}" type="slidenum">
              <a:rPr lang="en-US" smtClean="0"/>
              <a:t>9</a:t>
            </a:fld>
            <a:endParaRPr lang="en-US"/>
          </a:p>
        </p:txBody>
      </p:sp>
    </p:spTree>
    <p:extLst>
      <p:ext uri="{BB962C8B-B14F-4D97-AF65-F5344CB8AC3E}">
        <p14:creationId xmlns:p14="http://schemas.microsoft.com/office/powerpoint/2010/main" val="345727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8E111D0F-7CCC-3448-8011-367F0D0A6ED2}" type="slidenum">
              <a:rPr lang="en-US" smtClean="0"/>
              <a:t>10</a:t>
            </a:fld>
            <a:endParaRPr lang="en-US"/>
          </a:p>
        </p:txBody>
      </p:sp>
    </p:spTree>
    <p:extLst>
      <p:ext uri="{BB962C8B-B14F-4D97-AF65-F5344CB8AC3E}">
        <p14:creationId xmlns:p14="http://schemas.microsoft.com/office/powerpoint/2010/main" val="25623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hyperlink" Target="https://www.essex.ac.uk/"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29780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Text Slide, and Continuation Slide">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6350" indent="0">
              <a:buNone/>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4191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Bullet Point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xmlns=""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349250" indent="-342900">
              <a:buFont typeface="Wingdings" pitchFamily="2" charset="2"/>
              <a:buChar char="§"/>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5285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and Bullet Point Text Slide, and Continuation">
    <p:spTree>
      <p:nvGrpSpPr>
        <p:cNvPr id="1" name=""/>
        <p:cNvGrpSpPr/>
        <p:nvPr/>
      </p:nvGrpSpPr>
      <p:grpSpPr>
        <a:xfrm>
          <a:off x="0" y="0"/>
          <a:ext cx="0" cy="0"/>
          <a:chOff x="0" y="0"/>
          <a:chExt cx="0" cy="0"/>
        </a:xfrm>
      </p:grpSpPr>
      <p:sp>
        <p:nvSpPr>
          <p:cNvPr id="11" name="Slide_Description">
            <a:extLst>
              <a:ext uri="{FF2B5EF4-FFF2-40B4-BE49-F238E27FC236}">
                <a16:creationId xmlns:a16="http://schemas.microsoft.com/office/drawing/2014/main" id="{0A1C2167-F599-3045-AC95-110935BD06EC}"/>
              </a:ext>
            </a:extLst>
          </p:cNvPr>
          <p:cNvSpPr>
            <a:spLocks noGrp="1"/>
          </p:cNvSpPr>
          <p:nvPr>
            <p:ph type="title" hasCustomPrompt="1"/>
          </p:nvPr>
        </p:nvSpPr>
        <p:spPr/>
        <p:txBody>
          <a:bodyPr/>
          <a:lstStyle/>
          <a:p>
            <a:r>
              <a:rPr lang="en-GB" dirty="0"/>
              <a:t>PowerPoint slide description here</a:t>
            </a:r>
            <a:endParaRPr lang="en-US" dirty="0"/>
          </a:p>
        </p:txBody>
      </p:sp>
      <p:sp>
        <p:nvSpPr>
          <p:cNvPr id="14" name="Title">
            <a:extLst>
              <a:ext uri="{FF2B5EF4-FFF2-40B4-BE49-F238E27FC236}">
                <a16:creationId xmlns:a16="http://schemas.microsoft.com/office/drawing/2014/main" id="{117DF9CF-C5D0-9C4B-BFDF-14FC8D365A24}"/>
              </a:ext>
            </a:extLst>
          </p:cNvPr>
          <p:cNvSpPr>
            <a:spLocks noGrp="1"/>
          </p:cNvSpPr>
          <p:nvPr>
            <p:ph type="body" sz="quarter" idx="19" hasCustomPrompt="1"/>
          </p:nvPr>
        </p:nvSpPr>
        <p:spPr>
          <a:xfrm>
            <a:off x="1444623" y="1309688"/>
            <a:ext cx="10493375" cy="736600"/>
          </a:xfrm>
        </p:spPr>
        <p:txBody>
          <a:bodyPr>
            <a:noAutofit/>
          </a:bodyPr>
          <a:lstStyle>
            <a:lvl1pPr marL="6350" indent="0">
              <a:buNone/>
              <a:defRPr sz="3200">
                <a:latin typeface="+mj-lt"/>
              </a:defRPr>
            </a:lvl1pPr>
          </a:lstStyle>
          <a:p>
            <a:pPr lvl="0"/>
            <a:r>
              <a:rPr lang="en-GB" dirty="0"/>
              <a:t>Your title here</a:t>
            </a:r>
            <a:endParaRPr lang="en-US" dirty="0"/>
          </a:p>
        </p:txBody>
      </p:sp>
      <p:sp>
        <p:nvSpPr>
          <p:cNvPr id="16" name="Subtitle">
            <a:extLst>
              <a:ext uri="{FF2B5EF4-FFF2-40B4-BE49-F238E27FC236}">
                <a16:creationId xmlns:a16="http://schemas.microsoft.com/office/drawing/2014/main" id="{3B70F5A4-E5B0-5D4A-9DE6-737A2C6415DE}"/>
              </a:ext>
            </a:extLst>
          </p:cNvPr>
          <p:cNvSpPr>
            <a:spLocks noGrp="1"/>
          </p:cNvSpPr>
          <p:nvPr>
            <p:ph type="body" sz="quarter" idx="20" hasCustomPrompt="1"/>
          </p:nvPr>
        </p:nvSpPr>
        <p:spPr>
          <a:xfrm>
            <a:off x="1444623" y="2046288"/>
            <a:ext cx="10493375" cy="403225"/>
          </a:xfrm>
        </p:spPr>
        <p:txBody>
          <a:bodyPr>
            <a:noAutofit/>
          </a:bodyPr>
          <a:lstStyle>
            <a:lvl1pPr marL="6350" indent="0">
              <a:buNone/>
              <a:defRPr>
                <a:latin typeface="+mj-lt"/>
              </a:defRPr>
            </a:lvl1pPr>
          </a:lstStyle>
          <a:p>
            <a:r>
              <a:rPr lang="en-GB" dirty="0"/>
              <a:t>Your subtitle here</a:t>
            </a:r>
            <a:endParaRPr lang="en-US" dirty="0"/>
          </a:p>
        </p:txBody>
      </p:sp>
      <p:sp>
        <p:nvSpPr>
          <p:cNvPr id="18" name="Body_Copy">
            <a:extLst>
              <a:ext uri="{FF2B5EF4-FFF2-40B4-BE49-F238E27FC236}">
                <a16:creationId xmlns:a16="http://schemas.microsoft.com/office/drawing/2014/main" id="{CB3748D0-BEA8-1347-BDE4-A46EB69FEC13}"/>
              </a:ext>
            </a:extLst>
          </p:cNvPr>
          <p:cNvSpPr>
            <a:spLocks noGrp="1"/>
          </p:cNvSpPr>
          <p:nvPr>
            <p:ph type="body" sz="quarter" idx="21" hasCustomPrompt="1"/>
          </p:nvPr>
        </p:nvSpPr>
        <p:spPr>
          <a:xfrm>
            <a:off x="1444623" y="2465389"/>
            <a:ext cx="9502777" cy="3878261"/>
          </a:xfrm>
        </p:spPr>
        <p:txBody>
          <a:bodyPr tIns="144000" bIns="0">
            <a:noAutofit/>
          </a:bodyPr>
          <a:lstStyle>
            <a:lvl1pPr marL="349250" indent="-342900">
              <a:buFont typeface="Wingdings" pitchFamily="2" charset="2"/>
              <a:buChar char="§"/>
              <a:defRPr/>
            </a:lvl1pPr>
          </a:lstStyle>
          <a:p>
            <a:pPr lvl="0"/>
            <a:r>
              <a:rPr lang="en-GB" dirty="0"/>
              <a:t>Insert body copy here</a:t>
            </a:r>
          </a:p>
        </p:txBody>
      </p:sp>
      <p:sp>
        <p:nvSpPr>
          <p:cNvPr id="12" name="Slide Number">
            <a:extLst>
              <a:ext uri="{FF2B5EF4-FFF2-40B4-BE49-F238E27FC236}">
                <a16:creationId xmlns:a16="http://schemas.microsoft.com/office/drawing/2014/main" id="{FEDE7686-2F8C-774B-B289-878EA6549481}"/>
              </a:ext>
            </a:extLst>
          </p:cNvPr>
          <p:cNvSpPr>
            <a:spLocks noGrp="1"/>
          </p:cNvSpPr>
          <p:nvPr>
            <p:ph type="sldNum" sz="quarter" idx="1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622204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13466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Bullet Point Text">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546DA19B-F03E-3748-8FDF-6BC4E21FC10E}"/>
              </a:ext>
            </a:extLst>
          </p:cNvPr>
          <p:cNvSpPr>
            <a:spLocks noGrp="1"/>
          </p:cNvSpPr>
          <p:nvPr>
            <p:ph type="title" hasCustomPrompt="1"/>
          </p:nvPr>
        </p:nvSpPr>
        <p:spPr/>
        <p:txBody>
          <a:bodyPr/>
          <a:lstStyle/>
          <a:p>
            <a:r>
              <a:rPr lang="en-GB" dirty="0"/>
              <a:t>PowerPoint slide description here</a:t>
            </a:r>
            <a:endParaRPr lang="en-US" dirty="0"/>
          </a:p>
        </p:txBody>
      </p:sp>
      <p:sp>
        <p:nvSpPr>
          <p:cNvPr id="13" name="Title">
            <a:extLst>
              <a:ext uri="{FF2B5EF4-FFF2-40B4-BE49-F238E27FC236}">
                <a16:creationId xmlns:a16="http://schemas.microsoft.com/office/drawing/2014/main" id="{8D868F4E-EA01-954D-AFBF-796545D67CEF}"/>
              </a:ext>
            </a:extLst>
          </p:cNvPr>
          <p:cNvSpPr>
            <a:spLocks noGrp="1"/>
          </p:cNvSpPr>
          <p:nvPr>
            <p:ph type="body" sz="quarter" idx="30"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5" name="Body_Copy">
            <a:extLst>
              <a:ext uri="{FF2B5EF4-FFF2-40B4-BE49-F238E27FC236}">
                <a16:creationId xmlns:a16="http://schemas.microsoft.com/office/drawing/2014/main" id="{48F8026E-D826-2B4A-9638-D13D28916EE5}"/>
              </a:ext>
            </a:extLst>
          </p:cNvPr>
          <p:cNvSpPr>
            <a:spLocks noGrp="1"/>
          </p:cNvSpPr>
          <p:nvPr>
            <p:ph type="body" sz="quarter" idx="31"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8" name="Picture Placeholder 1">
            <a:extLst>
              <a:ext uri="{FF2B5EF4-FFF2-40B4-BE49-F238E27FC236}">
                <a16:creationId xmlns:a16="http://schemas.microsoft.com/office/drawing/2014/main" id="{36C7C674-920E-D244-A5EA-8A41340F91CD}"/>
              </a:ext>
            </a:extLst>
          </p:cNvPr>
          <p:cNvSpPr>
            <a:spLocks noGrp="1"/>
          </p:cNvSpPr>
          <p:nvPr>
            <p:ph type="pic" sz="quarter" idx="25"/>
          </p:nvPr>
        </p:nvSpPr>
        <p:spPr>
          <a:xfrm>
            <a:off x="0" y="890588"/>
            <a:ext cx="4884738" cy="5713412"/>
          </a:xfrm>
        </p:spPr>
        <p:txBody>
          <a:bodyPr/>
          <a:lstStyle>
            <a:lvl1pPr marL="6350" indent="0" algn="ctr">
              <a:buNone/>
              <a:defRPr/>
            </a:lvl1pPr>
          </a:lstStyle>
          <a:p>
            <a:endParaRPr lang="en-US" dirty="0"/>
          </a:p>
        </p:txBody>
      </p:sp>
      <p:sp>
        <p:nvSpPr>
          <p:cNvPr id="18" name="Image_Caption 1">
            <a:extLst>
              <a:ext uri="{FF2B5EF4-FFF2-40B4-BE49-F238E27FC236}">
                <a16:creationId xmlns:a16="http://schemas.microsoft.com/office/drawing/2014/main" id="{B9177340-2BC9-DB48-A574-C206785FDD0C}"/>
              </a:ext>
            </a:extLst>
          </p:cNvPr>
          <p:cNvSpPr>
            <a:spLocks noGrp="1"/>
          </p:cNvSpPr>
          <p:nvPr>
            <p:ph type="body" sz="quarter" idx="32" hasCustomPrompt="1"/>
          </p:nvPr>
        </p:nvSpPr>
        <p:spPr>
          <a:xfrm>
            <a:off x="2019300"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97654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and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6350" indent="0">
              <a:buFontTx/>
              <a:buNone/>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34655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s and Bullet Point Text">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F9D03F33-FD22-6E47-B694-6DEAEFEAEBED}"/>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B670F0D1-2F62-E649-AA20-9AFFE4CBA3FA}"/>
              </a:ext>
            </a:extLst>
          </p:cNvPr>
          <p:cNvSpPr>
            <a:spLocks noGrp="1"/>
          </p:cNvSpPr>
          <p:nvPr>
            <p:ph type="body" sz="quarter" idx="32" hasCustomPrompt="1"/>
          </p:nvPr>
        </p:nvSpPr>
        <p:spPr>
          <a:xfrm>
            <a:off x="5546723" y="1185863"/>
            <a:ext cx="6391275"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17" name="Body_Copy">
            <a:extLst>
              <a:ext uri="{FF2B5EF4-FFF2-40B4-BE49-F238E27FC236}">
                <a16:creationId xmlns:a16="http://schemas.microsoft.com/office/drawing/2014/main" id="{5AA1BDEE-EAA8-BC4D-8C4B-6DE44B8D158A}"/>
              </a:ext>
            </a:extLst>
          </p:cNvPr>
          <p:cNvSpPr>
            <a:spLocks noGrp="1"/>
          </p:cNvSpPr>
          <p:nvPr>
            <p:ph type="body" sz="quarter" idx="33" hasCustomPrompt="1"/>
          </p:nvPr>
        </p:nvSpPr>
        <p:spPr>
          <a:xfrm>
            <a:off x="5546723" y="1857375"/>
            <a:ext cx="6391275"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5" name="Picture Placeholder 1">
            <a:extLst>
              <a:ext uri="{FF2B5EF4-FFF2-40B4-BE49-F238E27FC236}">
                <a16:creationId xmlns:a16="http://schemas.microsoft.com/office/drawing/2014/main" id="{80A3C2EC-6F1E-CD41-B822-BF1E1A54EBBF}"/>
              </a:ext>
            </a:extLst>
          </p:cNvPr>
          <p:cNvSpPr>
            <a:spLocks noGrp="1"/>
          </p:cNvSpPr>
          <p:nvPr>
            <p:ph type="pic" sz="quarter" idx="36"/>
          </p:nvPr>
        </p:nvSpPr>
        <p:spPr>
          <a:xfrm>
            <a:off x="0" y="890588"/>
            <a:ext cx="4883150" cy="2822575"/>
          </a:xfrm>
        </p:spPr>
        <p:txBody>
          <a:bodyPr/>
          <a:lstStyle>
            <a:lvl1pPr marL="6350" indent="0" algn="ctr">
              <a:buFontTx/>
              <a:buNone/>
              <a:defRPr/>
            </a:lvl1pPr>
          </a:lstStyle>
          <a:p>
            <a:endParaRPr lang="en-US" dirty="0"/>
          </a:p>
        </p:txBody>
      </p:sp>
      <p:sp>
        <p:nvSpPr>
          <p:cNvPr id="21" name="Image_Caption 1">
            <a:extLst>
              <a:ext uri="{FF2B5EF4-FFF2-40B4-BE49-F238E27FC236}">
                <a16:creationId xmlns:a16="http://schemas.microsoft.com/office/drawing/2014/main" id="{08207E2B-0FB6-EB48-949C-B0CB83C282CB}"/>
              </a:ext>
            </a:extLst>
          </p:cNvPr>
          <p:cNvSpPr>
            <a:spLocks noGrp="1"/>
          </p:cNvSpPr>
          <p:nvPr>
            <p:ph type="body" sz="quarter" idx="34" hasCustomPrompt="1"/>
          </p:nvPr>
        </p:nvSpPr>
        <p:spPr>
          <a:xfrm>
            <a:off x="2017712" y="3242935"/>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7" name="Picture Placeholder 2">
            <a:extLst>
              <a:ext uri="{FF2B5EF4-FFF2-40B4-BE49-F238E27FC236}">
                <a16:creationId xmlns:a16="http://schemas.microsoft.com/office/drawing/2014/main" id="{28BCBA7E-30E8-004F-81FF-588A116455C6}"/>
              </a:ext>
            </a:extLst>
          </p:cNvPr>
          <p:cNvSpPr>
            <a:spLocks noGrp="1"/>
          </p:cNvSpPr>
          <p:nvPr>
            <p:ph type="pic" sz="quarter" idx="37"/>
          </p:nvPr>
        </p:nvSpPr>
        <p:spPr>
          <a:xfrm>
            <a:off x="0" y="3781425"/>
            <a:ext cx="4883150" cy="2822575"/>
          </a:xfrm>
        </p:spPr>
        <p:txBody>
          <a:bodyPr/>
          <a:lstStyle>
            <a:lvl1pPr marL="6350" indent="0" algn="ctr">
              <a:buFontTx/>
              <a:buNone/>
              <a:defRPr/>
            </a:lvl1pPr>
          </a:lstStyle>
          <a:p>
            <a:endParaRPr lang="en-US" dirty="0"/>
          </a:p>
        </p:txBody>
      </p:sp>
      <p:sp>
        <p:nvSpPr>
          <p:cNvPr id="20" name="Image_Caption 2">
            <a:extLst>
              <a:ext uri="{FF2B5EF4-FFF2-40B4-BE49-F238E27FC236}">
                <a16:creationId xmlns:a16="http://schemas.microsoft.com/office/drawing/2014/main" id="{A760FC96-7C8C-8240-9E56-45FDDFBFA2D1}"/>
              </a:ext>
            </a:extLst>
          </p:cNvPr>
          <p:cNvSpPr>
            <a:spLocks noGrp="1"/>
          </p:cNvSpPr>
          <p:nvPr>
            <p:ph type="body" sz="quarter" idx="35" hasCustomPrompt="1"/>
          </p:nvPr>
        </p:nvSpPr>
        <p:spPr>
          <a:xfrm>
            <a:off x="2017712" y="6149647"/>
            <a:ext cx="2865438" cy="324178"/>
          </a:xfrm>
          <a:solidFill>
            <a:schemeClr val="bg1"/>
          </a:solidFill>
        </p:spPr>
        <p:txBody>
          <a:bodyPr tIns="36000" rIns="251999" bIns="72000" anchor="b" anchorCtr="0">
            <a:spAutoFit/>
          </a:bodyPr>
          <a:lstStyle>
            <a:lvl1pPr marL="6350" indent="0" algn="r">
              <a:buNone/>
              <a:defRPr sz="1200"/>
            </a:lvl1pPr>
          </a:lstStyle>
          <a:p>
            <a:pPr lvl="0"/>
            <a:r>
              <a:rPr lang="en-GB" dirty="0"/>
              <a:t>Insert image caption here</a:t>
            </a:r>
          </a:p>
        </p:txBody>
      </p:sp>
      <p:sp>
        <p:nvSpPr>
          <p:cNvPr id="12" name="Slide Number">
            <a:extLst>
              <a:ext uri="{FF2B5EF4-FFF2-40B4-BE49-F238E27FC236}">
                <a16:creationId xmlns:a16="http://schemas.microsoft.com/office/drawing/2014/main" id="{CD456C92-FF85-494F-A1FB-852BC58A5F52}"/>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881279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and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6350" indent="0">
              <a:buFontTx/>
              <a:buNone/>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6076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mages and Bullet Point Text">
    <p:bg>
      <p:bgPr>
        <a:solidFill>
          <a:schemeClr val="bg1"/>
        </a:solidFill>
        <a:effectLst/>
      </p:bgPr>
    </p:bg>
    <p:spTree>
      <p:nvGrpSpPr>
        <p:cNvPr id="1" name=""/>
        <p:cNvGrpSpPr/>
        <p:nvPr/>
      </p:nvGrpSpPr>
      <p:grpSpPr>
        <a:xfrm>
          <a:off x="0" y="0"/>
          <a:ext cx="0" cy="0"/>
          <a:chOff x="0" y="0"/>
          <a:chExt cx="0" cy="0"/>
        </a:xfrm>
      </p:grpSpPr>
      <p:sp>
        <p:nvSpPr>
          <p:cNvPr id="8" name="Slide_Description">
            <a:extLst>
              <a:ext uri="{FF2B5EF4-FFF2-40B4-BE49-F238E27FC236}">
                <a16:creationId xmlns:a16="http://schemas.microsoft.com/office/drawing/2014/main" id="{9C1CC4BB-CB5D-5A46-B2F6-AD316D0C50C6}"/>
              </a:ext>
            </a:extLst>
          </p:cNvPr>
          <p:cNvSpPr>
            <a:spLocks noGrp="1"/>
          </p:cNvSpPr>
          <p:nvPr>
            <p:ph type="title" hasCustomPrompt="1"/>
          </p:nvPr>
        </p:nvSpPr>
        <p:spPr/>
        <p:txBody>
          <a:bodyPr/>
          <a:lstStyle/>
          <a:p>
            <a:r>
              <a:rPr lang="en-GB" dirty="0"/>
              <a:t>PowerPoint slide description here</a:t>
            </a:r>
            <a:endParaRPr lang="en-US" dirty="0"/>
          </a:p>
        </p:txBody>
      </p:sp>
      <p:sp>
        <p:nvSpPr>
          <p:cNvPr id="4" name="Title">
            <a:extLst>
              <a:ext uri="{FF2B5EF4-FFF2-40B4-BE49-F238E27FC236}">
                <a16:creationId xmlns:a16="http://schemas.microsoft.com/office/drawing/2014/main" id="{35ED5F3B-04FD-044F-9490-610066E5EC85}"/>
              </a:ext>
            </a:extLst>
          </p:cNvPr>
          <p:cNvSpPr>
            <a:spLocks noGrp="1"/>
          </p:cNvSpPr>
          <p:nvPr>
            <p:ph type="body" sz="quarter" idx="40" hasCustomPrompt="1"/>
          </p:nvPr>
        </p:nvSpPr>
        <p:spPr>
          <a:xfrm>
            <a:off x="6723063" y="1185863"/>
            <a:ext cx="5214937" cy="643381"/>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6" name="Body_Copy">
            <a:extLst>
              <a:ext uri="{FF2B5EF4-FFF2-40B4-BE49-F238E27FC236}">
                <a16:creationId xmlns:a16="http://schemas.microsoft.com/office/drawing/2014/main" id="{6D27EECD-6C04-4E43-B1C1-64C69191FCA8}"/>
              </a:ext>
            </a:extLst>
          </p:cNvPr>
          <p:cNvSpPr>
            <a:spLocks noGrp="1"/>
          </p:cNvSpPr>
          <p:nvPr>
            <p:ph type="body" sz="quarter" idx="41" hasCustomPrompt="1"/>
          </p:nvPr>
        </p:nvSpPr>
        <p:spPr>
          <a:xfrm>
            <a:off x="6723063" y="1829244"/>
            <a:ext cx="5214937" cy="4644581"/>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2995200" cy="2822400"/>
          </a:xfrm>
        </p:spPr>
        <p:txBody>
          <a:bodyPr/>
          <a:lstStyle>
            <a:lvl1pPr marL="6350" indent="0" algn="ctr">
              <a:buNone/>
              <a:defRPr/>
            </a:lvl1pPr>
          </a:lstStyle>
          <a:p>
            <a:endParaRPr lang="en-US" dirty="0"/>
          </a:p>
        </p:txBody>
      </p:sp>
      <p:sp>
        <p:nvSpPr>
          <p:cNvPr id="10" name="Image_Caption 1">
            <a:extLst>
              <a:ext uri="{FF2B5EF4-FFF2-40B4-BE49-F238E27FC236}">
                <a16:creationId xmlns:a16="http://schemas.microsoft.com/office/drawing/2014/main" id="{03111C49-B813-1548-ABB2-5C5E0E767AF4}"/>
              </a:ext>
            </a:extLst>
          </p:cNvPr>
          <p:cNvSpPr>
            <a:spLocks noGrp="1"/>
          </p:cNvSpPr>
          <p:nvPr>
            <p:ph type="body" sz="quarter" idx="42" hasCustomPrompt="1"/>
          </p:nvPr>
        </p:nvSpPr>
        <p:spPr>
          <a:xfrm>
            <a:off x="5012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F5A9EB19-D6CD-9E47-BFF0-7CC8A7003410}"/>
              </a:ext>
            </a:extLst>
          </p:cNvPr>
          <p:cNvSpPr>
            <a:spLocks noGrp="1"/>
          </p:cNvSpPr>
          <p:nvPr>
            <p:ph type="pic" sz="quarter" idx="36"/>
          </p:nvPr>
        </p:nvSpPr>
        <p:spPr>
          <a:xfrm>
            <a:off x="3067200" y="890588"/>
            <a:ext cx="2995200" cy="2822400"/>
          </a:xfrm>
        </p:spPr>
        <p:txBody>
          <a:bodyPr/>
          <a:lstStyle>
            <a:lvl1pPr marL="6350" indent="0" algn="ctr">
              <a:buNone/>
              <a:defRPr/>
            </a:lvl1pPr>
          </a:lstStyle>
          <a:p>
            <a:endParaRPr lang="en-US" dirty="0"/>
          </a:p>
        </p:txBody>
      </p:sp>
      <p:sp>
        <p:nvSpPr>
          <p:cNvPr id="22" name="Image_Caption 2">
            <a:extLst>
              <a:ext uri="{FF2B5EF4-FFF2-40B4-BE49-F238E27FC236}">
                <a16:creationId xmlns:a16="http://schemas.microsoft.com/office/drawing/2014/main" id="{561B1561-3847-C64E-8046-C5226E6A555E}"/>
              </a:ext>
            </a:extLst>
          </p:cNvPr>
          <p:cNvSpPr>
            <a:spLocks noGrp="1"/>
          </p:cNvSpPr>
          <p:nvPr>
            <p:ph type="body" sz="quarter" idx="43" hasCustomPrompt="1"/>
          </p:nvPr>
        </p:nvSpPr>
        <p:spPr>
          <a:xfrm>
            <a:off x="3568437" y="3258533"/>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7" name="Picture Placeholder 3">
            <a:extLst>
              <a:ext uri="{FF2B5EF4-FFF2-40B4-BE49-F238E27FC236}">
                <a16:creationId xmlns:a16="http://schemas.microsoft.com/office/drawing/2014/main" id="{B32BEBF5-F536-B34E-A907-5B7BA8516269}"/>
              </a:ext>
            </a:extLst>
          </p:cNvPr>
          <p:cNvSpPr>
            <a:spLocks noGrp="1"/>
          </p:cNvSpPr>
          <p:nvPr>
            <p:ph type="pic" sz="quarter" idx="25"/>
          </p:nvPr>
        </p:nvSpPr>
        <p:spPr>
          <a:xfrm>
            <a:off x="0" y="3781600"/>
            <a:ext cx="2995200" cy="2822400"/>
          </a:xfrm>
        </p:spPr>
        <p:txBody>
          <a:bodyPr/>
          <a:lstStyle>
            <a:lvl1pPr marL="6350" indent="0" algn="ctr">
              <a:buNone/>
              <a:defRPr/>
            </a:lvl1pPr>
          </a:lstStyle>
          <a:p>
            <a:endParaRPr lang="en-US" dirty="0"/>
          </a:p>
        </p:txBody>
      </p:sp>
      <p:sp>
        <p:nvSpPr>
          <p:cNvPr id="24" name="Image_Caption 3">
            <a:extLst>
              <a:ext uri="{FF2B5EF4-FFF2-40B4-BE49-F238E27FC236}">
                <a16:creationId xmlns:a16="http://schemas.microsoft.com/office/drawing/2014/main" id="{E8158083-AD30-1549-B3A8-E8A50ADD159E}"/>
              </a:ext>
            </a:extLst>
          </p:cNvPr>
          <p:cNvSpPr>
            <a:spLocks noGrp="1"/>
          </p:cNvSpPr>
          <p:nvPr>
            <p:ph type="body" sz="quarter" idx="44" hasCustomPrompt="1"/>
          </p:nvPr>
        </p:nvSpPr>
        <p:spPr>
          <a:xfrm>
            <a:off x="5012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4">
            <a:extLst>
              <a:ext uri="{FF2B5EF4-FFF2-40B4-BE49-F238E27FC236}">
                <a16:creationId xmlns:a16="http://schemas.microsoft.com/office/drawing/2014/main" id="{4436FE9C-5E28-6849-B274-30B93B6B01DB}"/>
              </a:ext>
            </a:extLst>
          </p:cNvPr>
          <p:cNvSpPr>
            <a:spLocks noGrp="1"/>
          </p:cNvSpPr>
          <p:nvPr>
            <p:ph type="pic" sz="quarter" idx="38"/>
          </p:nvPr>
        </p:nvSpPr>
        <p:spPr>
          <a:xfrm>
            <a:off x="3067200" y="3781600"/>
            <a:ext cx="2995200" cy="2822400"/>
          </a:xfrm>
        </p:spPr>
        <p:txBody>
          <a:bodyPr/>
          <a:lstStyle>
            <a:lvl1pPr marL="6350" indent="0" algn="ctr">
              <a:buNone/>
              <a:defRPr/>
            </a:lvl1pPr>
          </a:lstStyle>
          <a:p>
            <a:endParaRPr lang="en-US" dirty="0"/>
          </a:p>
        </p:txBody>
      </p:sp>
      <p:sp>
        <p:nvSpPr>
          <p:cNvPr id="25" name="Image_Caption 4">
            <a:extLst>
              <a:ext uri="{FF2B5EF4-FFF2-40B4-BE49-F238E27FC236}">
                <a16:creationId xmlns:a16="http://schemas.microsoft.com/office/drawing/2014/main" id="{2252CB2B-8A78-9A46-A381-AF00772BA0D0}"/>
              </a:ext>
            </a:extLst>
          </p:cNvPr>
          <p:cNvSpPr>
            <a:spLocks noGrp="1"/>
          </p:cNvSpPr>
          <p:nvPr>
            <p:ph type="body" sz="quarter" idx="45" hasCustomPrompt="1"/>
          </p:nvPr>
        </p:nvSpPr>
        <p:spPr>
          <a:xfrm>
            <a:off x="3568437" y="6149647"/>
            <a:ext cx="2493963" cy="324178"/>
          </a:xfrm>
          <a:solidFill>
            <a:schemeClr val="bg1"/>
          </a:solidFill>
        </p:spPr>
        <p:txBody>
          <a:bodyPr lIns="72000"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41697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Image and Text Box">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541F36E1-1553-7845-B3E2-0ECD95ED7DDE}"/>
              </a:ext>
            </a:extLst>
          </p:cNvPr>
          <p:cNvSpPr>
            <a:spLocks noGrp="1"/>
          </p:cNvSpPr>
          <p:nvPr>
            <p:ph type="body" sz="quarter" idx="26" hasCustomPrompt="1"/>
          </p:nvPr>
        </p:nvSpPr>
        <p:spPr>
          <a:xfrm>
            <a:off x="9321164" y="1036800"/>
            <a:ext cx="2876550" cy="324178"/>
          </a:xfrm>
          <a:solidFill>
            <a:schemeClr val="bg1"/>
          </a:solidFill>
        </p:spPr>
        <p:txBody>
          <a:bodyPr tIns="36000" rIns="251999" bIns="72000" anchor="t" anchorCtr="0">
            <a:spAutoFit/>
          </a:bodyPr>
          <a:lstStyle>
            <a:lvl1pPr marL="6350" indent="0" algn="r">
              <a:buFontTx/>
              <a:buNone/>
              <a:defRPr sz="1200"/>
            </a:lvl1pPr>
            <a:lvl2pPr marL="269875" indent="0" algn="r">
              <a:buFontTx/>
              <a:buNone/>
              <a:defRPr sz="1200"/>
            </a:lvl2pPr>
            <a:lvl3pPr marL="450850" indent="0" algn="r">
              <a:buFontTx/>
              <a:buNone/>
              <a:defRPr sz="1200"/>
            </a:lvl3pPr>
            <a:lvl4pPr marL="623888" indent="0" algn="r">
              <a:buFontTx/>
              <a:buNone/>
              <a:defRPr sz="1200"/>
            </a:lvl4pPr>
            <a:lvl5pPr marL="804862" indent="0" algn="r">
              <a:buFontTx/>
              <a:buNone/>
              <a:defRPr sz="1200"/>
            </a:lvl5pPr>
          </a:lstStyle>
          <a:p>
            <a:pPr lvl="0"/>
            <a:r>
              <a:rPr lang="en-GB"/>
              <a:t>Insert image caption here</a:t>
            </a:r>
            <a:endParaRPr lang="en-GB" dirty="0"/>
          </a:p>
        </p:txBody>
      </p:sp>
      <p:sp>
        <p:nvSpPr>
          <p:cNvPr id="7" name="Body_Copy">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3998" y="5730249"/>
            <a:ext cx="11684000" cy="613401"/>
          </a:xfrm>
          <a:solidFill>
            <a:schemeClr val="accent3"/>
          </a:solidFill>
          <a:ln w="76200">
            <a:solidFill>
              <a:schemeClr val="bg1"/>
            </a:solidFill>
            <a:miter lim="800000"/>
          </a:ln>
        </p:spPr>
        <p:txBody>
          <a:bodyPr lIns="144000" tIns="144000" rIns="144000" bIns="144000" anchor="b"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27075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65357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with 4 Text Boxes">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noFill/>
        </p:spPr>
        <p:txBody>
          <a:bodyPr/>
          <a:lstStyle>
            <a:lvl1pPr marL="6350" indent="0" algn="ctr">
              <a:buNone/>
              <a:defRPr/>
            </a:lvl1pPr>
          </a:lstStyle>
          <a:p>
            <a:endParaRPr lang="en-US" dirty="0"/>
          </a:p>
        </p:txBody>
      </p:sp>
      <p:sp>
        <p:nvSpPr>
          <p:cNvPr id="6" name="Image_Caption 1">
            <a:extLst>
              <a:ext uri="{FF2B5EF4-FFF2-40B4-BE49-F238E27FC236}">
                <a16:creationId xmlns:a16="http://schemas.microsoft.com/office/drawing/2014/main" id="{B0F2228A-6C92-7348-B3AB-4D805D8894D0}"/>
              </a:ext>
            </a:extLst>
          </p:cNvPr>
          <p:cNvSpPr>
            <a:spLocks noGrp="1"/>
          </p:cNvSpPr>
          <p:nvPr>
            <p:ph type="body" sz="quarter" idx="30" hasCustomPrompt="1"/>
          </p:nvPr>
        </p:nvSpPr>
        <p:spPr>
          <a:xfrm>
            <a:off x="9321800" y="6149647"/>
            <a:ext cx="2870200" cy="324178"/>
          </a:xfrm>
          <a:solidFill>
            <a:schemeClr val="bg1"/>
          </a:solidFill>
        </p:spPr>
        <p:txBody>
          <a:bodyPr tIns="36000" rIns="251999" bIns="72000" anchor="b" anchorCtr="0">
            <a:spAutoFit/>
          </a:bodyPr>
          <a:lstStyle>
            <a:lvl1pPr marL="6350" indent="0" algn="r">
              <a:buFontTx/>
              <a:buNone/>
              <a:defRPr sz="1200">
                <a:solidFill>
                  <a:schemeClr val="tx1"/>
                </a:solidFill>
              </a:defRPr>
            </a:lvl1pPr>
          </a:lstStyle>
          <a:p>
            <a:pPr lvl="0"/>
            <a:r>
              <a:rPr lang="en-GB" dirty="0"/>
              <a:t>Insert image caption here</a:t>
            </a:r>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5544"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2" name="Feature_Box_2">
            <a:extLst>
              <a:ext uri="{FF2B5EF4-FFF2-40B4-BE49-F238E27FC236}">
                <a16:creationId xmlns:a16="http://schemas.microsoft.com/office/drawing/2014/main" id="{2836903F-A228-694C-B678-379D95CBF641}"/>
              </a:ext>
            </a:extLst>
          </p:cNvPr>
          <p:cNvSpPr>
            <a:spLocks noGrp="1"/>
          </p:cNvSpPr>
          <p:nvPr>
            <p:ph type="body" sz="quarter" idx="27" hasCustomPrompt="1"/>
          </p:nvPr>
        </p:nvSpPr>
        <p:spPr>
          <a:xfrm>
            <a:off x="3304896"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3" name="Feature_Box_3">
            <a:extLst>
              <a:ext uri="{FF2B5EF4-FFF2-40B4-BE49-F238E27FC236}">
                <a16:creationId xmlns:a16="http://schemas.microsoft.com/office/drawing/2014/main" id="{A099B133-6CA1-6343-985F-1A751F73B33F}"/>
              </a:ext>
            </a:extLst>
          </p:cNvPr>
          <p:cNvSpPr>
            <a:spLocks noGrp="1"/>
          </p:cNvSpPr>
          <p:nvPr>
            <p:ph type="body" sz="quarter" idx="28" hasCustomPrompt="1"/>
          </p:nvPr>
        </p:nvSpPr>
        <p:spPr>
          <a:xfrm>
            <a:off x="6354248"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4" name="Feature_Box_4">
            <a:extLst>
              <a:ext uri="{FF2B5EF4-FFF2-40B4-BE49-F238E27FC236}">
                <a16:creationId xmlns:a16="http://schemas.microsoft.com/office/drawing/2014/main" id="{AC109010-13F9-D44E-AE30-6C9CDA42B8D0}"/>
              </a:ext>
            </a:extLst>
          </p:cNvPr>
          <p:cNvSpPr>
            <a:spLocks noGrp="1"/>
          </p:cNvSpPr>
          <p:nvPr>
            <p:ph type="body" sz="quarter" idx="29" hasCustomPrompt="1"/>
          </p:nvPr>
        </p:nvSpPr>
        <p:spPr>
          <a:xfrm>
            <a:off x="9403600" y="1437416"/>
            <a:ext cx="2534400" cy="613401"/>
          </a:xfrm>
          <a:solidFill>
            <a:schemeClr val="accent3"/>
          </a:solidFill>
          <a:ln w="76200">
            <a:solidFill>
              <a:schemeClr val="bg1"/>
            </a:solidFill>
            <a:miter lim="800000"/>
          </a:ln>
        </p:spPr>
        <p:txBody>
          <a:bodyPr wrap="square" lIns="144000" tIns="144000" rIns="144000" bIns="144000" anchor="t" anchorCtr="0">
            <a:sp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57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Images with Text Box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6350" indent="0">
              <a:buFontTx/>
              <a:buNone/>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89285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Images with Bullet Point Text">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C183F71E-2449-8E4E-B6D6-24AF1BB5EC14}"/>
              </a:ext>
            </a:extLst>
          </p:cNvPr>
          <p:cNvSpPr>
            <a:spLocks noGrp="1"/>
          </p:cNvSpPr>
          <p:nvPr>
            <p:ph type="title" hasCustomPrompt="1"/>
          </p:nvPr>
        </p:nvSpPr>
        <p:spPr/>
        <p:txBody>
          <a:bodyPr/>
          <a:lstStyle/>
          <a:p>
            <a:r>
              <a:rPr lang="en-GB" dirty="0"/>
              <a:t>PowerPoint slide description here</a:t>
            </a:r>
            <a:endParaRPr lang="en-US" dirty="0"/>
          </a:p>
        </p:txBody>
      </p:sp>
      <p:sp>
        <p:nvSpPr>
          <p:cNvPr id="5" name="Picture Placeholder 1">
            <a:extLst>
              <a:ext uri="{FF2B5EF4-FFF2-40B4-BE49-F238E27FC236}">
                <a16:creationId xmlns:a16="http://schemas.microsoft.com/office/drawing/2014/main" id="{8F2A6B83-1211-6B47-A8AF-ED38DA7D475D}"/>
              </a:ext>
            </a:extLst>
          </p:cNvPr>
          <p:cNvSpPr>
            <a:spLocks noGrp="1"/>
          </p:cNvSpPr>
          <p:nvPr>
            <p:ph type="pic" sz="quarter" idx="26"/>
          </p:nvPr>
        </p:nvSpPr>
        <p:spPr>
          <a:xfrm>
            <a:off x="254001" y="890588"/>
            <a:ext cx="3844800" cy="2333875"/>
          </a:xfrm>
        </p:spPr>
        <p:txBody>
          <a:bodyPr/>
          <a:lstStyle>
            <a:lvl1pPr marL="6350" indent="0" algn="ctr">
              <a:buFontTx/>
              <a:buNone/>
              <a:defRPr/>
            </a:lvl1pPr>
          </a:lstStyle>
          <a:p>
            <a:endParaRPr lang="en-US" dirty="0"/>
          </a:p>
        </p:txBody>
      </p:sp>
      <p:sp>
        <p:nvSpPr>
          <p:cNvPr id="7" name="Feature_Box_1">
            <a:extLst>
              <a:ext uri="{FF2B5EF4-FFF2-40B4-BE49-F238E27FC236}">
                <a16:creationId xmlns:a16="http://schemas.microsoft.com/office/drawing/2014/main" id="{60261591-F0B6-B940-9C73-680D28D2CEAF}"/>
              </a:ext>
            </a:extLst>
          </p:cNvPr>
          <p:cNvSpPr>
            <a:spLocks noGrp="1"/>
          </p:cNvSpPr>
          <p:nvPr>
            <p:ph type="body" sz="quarter" idx="25" hasCustomPrompt="1"/>
          </p:nvPr>
        </p:nvSpPr>
        <p:spPr>
          <a:xfrm>
            <a:off x="2540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6" name="Picture Placeholder 2">
            <a:extLst>
              <a:ext uri="{FF2B5EF4-FFF2-40B4-BE49-F238E27FC236}">
                <a16:creationId xmlns:a16="http://schemas.microsoft.com/office/drawing/2014/main" id="{A643D9B1-8BBE-0C43-9EEF-CDFE7EAAE5B6}"/>
              </a:ext>
            </a:extLst>
          </p:cNvPr>
          <p:cNvSpPr>
            <a:spLocks noGrp="1"/>
          </p:cNvSpPr>
          <p:nvPr>
            <p:ph type="pic" sz="quarter" idx="28"/>
          </p:nvPr>
        </p:nvSpPr>
        <p:spPr>
          <a:xfrm>
            <a:off x="4172400" y="890588"/>
            <a:ext cx="3844800" cy="2333875"/>
          </a:xfrm>
        </p:spPr>
        <p:txBody>
          <a:bodyPr/>
          <a:lstStyle>
            <a:lvl1pPr marL="6350" indent="0" algn="ctr">
              <a:buFontTx/>
              <a:buNone/>
              <a:defRPr/>
            </a:lvl1pPr>
          </a:lstStyle>
          <a:p>
            <a:endParaRPr lang="en-US" dirty="0"/>
          </a:p>
        </p:txBody>
      </p:sp>
      <p:sp>
        <p:nvSpPr>
          <p:cNvPr id="15" name="Feature_Box_2">
            <a:extLst>
              <a:ext uri="{FF2B5EF4-FFF2-40B4-BE49-F238E27FC236}">
                <a16:creationId xmlns:a16="http://schemas.microsoft.com/office/drawing/2014/main" id="{2AD8F4AA-5FEA-264B-91A7-7535BF4A02B9}"/>
              </a:ext>
            </a:extLst>
          </p:cNvPr>
          <p:cNvSpPr>
            <a:spLocks noGrp="1"/>
          </p:cNvSpPr>
          <p:nvPr>
            <p:ph type="body" sz="quarter" idx="27" hasCustomPrompt="1"/>
          </p:nvPr>
        </p:nvSpPr>
        <p:spPr>
          <a:xfrm>
            <a:off x="41724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18" name="Picture Placeholder 3">
            <a:extLst>
              <a:ext uri="{FF2B5EF4-FFF2-40B4-BE49-F238E27FC236}">
                <a16:creationId xmlns:a16="http://schemas.microsoft.com/office/drawing/2014/main" id="{647C5A1D-6939-3847-80D4-9C34331130A2}"/>
              </a:ext>
            </a:extLst>
          </p:cNvPr>
          <p:cNvSpPr>
            <a:spLocks noGrp="1"/>
          </p:cNvSpPr>
          <p:nvPr>
            <p:ph type="pic" sz="quarter" idx="30"/>
          </p:nvPr>
        </p:nvSpPr>
        <p:spPr>
          <a:xfrm>
            <a:off x="8093200" y="890588"/>
            <a:ext cx="3844800" cy="2333875"/>
          </a:xfrm>
        </p:spPr>
        <p:txBody>
          <a:bodyPr/>
          <a:lstStyle>
            <a:lvl1pPr marL="6350" indent="0" algn="ctr">
              <a:buFontTx/>
              <a:buNone/>
              <a:defRPr/>
            </a:lvl1pPr>
          </a:lstStyle>
          <a:p>
            <a:endParaRPr lang="en-US" dirty="0"/>
          </a:p>
        </p:txBody>
      </p:sp>
      <p:sp>
        <p:nvSpPr>
          <p:cNvPr id="17" name="Feature_Box_3">
            <a:extLst>
              <a:ext uri="{FF2B5EF4-FFF2-40B4-BE49-F238E27FC236}">
                <a16:creationId xmlns:a16="http://schemas.microsoft.com/office/drawing/2014/main" id="{4EE68164-672F-C645-B7CD-568AFD12BD9B}"/>
              </a:ext>
            </a:extLst>
          </p:cNvPr>
          <p:cNvSpPr>
            <a:spLocks noGrp="1"/>
          </p:cNvSpPr>
          <p:nvPr>
            <p:ph type="body" sz="quarter" idx="29" hasCustomPrompt="1"/>
          </p:nvPr>
        </p:nvSpPr>
        <p:spPr>
          <a:xfrm>
            <a:off x="8093200" y="3297600"/>
            <a:ext cx="3844800" cy="3046050"/>
          </a:xfrm>
          <a:solidFill>
            <a:schemeClr val="accent3"/>
          </a:solidFill>
          <a:ln w="76200">
            <a:noFill/>
            <a:miter lim="800000"/>
          </a:ln>
        </p:spPr>
        <p:txBody>
          <a:bodyPr wrap="square" lIns="144000" tIns="144000" rIns="144000" bIns="144000" anchor="t" anchorCtr="0">
            <a:noAutofit/>
          </a:bodyPr>
          <a:lstStyle>
            <a:lvl1pPr marL="292100" indent="-285750">
              <a:buFont typeface="Wingdings" pitchFamily="2" charset="2"/>
              <a:buChar char="§"/>
              <a:defRPr sz="1800">
                <a:solidFill>
                  <a:schemeClr val="bg1"/>
                </a:solidFill>
              </a:defRPr>
            </a:lvl1pPr>
            <a:lvl2pPr marL="269875" indent="0">
              <a:buFontTx/>
              <a:buNone/>
              <a:defRPr sz="1750"/>
            </a:lvl2pPr>
            <a:lvl3pPr marL="450850" indent="0">
              <a:buFontTx/>
              <a:buNone/>
              <a:defRPr sz="1750"/>
            </a:lvl3pPr>
            <a:lvl4pPr marL="623888" indent="0">
              <a:buFontTx/>
              <a:buNone/>
              <a:defRPr sz="1750"/>
            </a:lvl4pPr>
            <a:lvl5pPr marL="804862" indent="0">
              <a:buFontTx/>
              <a:buNone/>
              <a:defRPr sz="1750"/>
            </a:lvl5pPr>
          </a:lstStyle>
          <a:p>
            <a:pPr lvl="0"/>
            <a:r>
              <a:rPr lang="en-GB" dirty="0"/>
              <a:t>Insert body copy here</a:t>
            </a:r>
          </a:p>
        </p:txBody>
      </p:sp>
      <p:sp>
        <p:nvSpPr>
          <p:cNvPr id="4" name="Slide Number">
            <a:extLst>
              <a:ext uri="{FF2B5EF4-FFF2-40B4-BE49-F238E27FC236}">
                <a16:creationId xmlns:a16="http://schemas.microsoft.com/office/drawing/2014/main" id="{777CC164-3F66-8E44-8F05-FFA3E333C33A}"/>
              </a:ext>
            </a:extLst>
          </p:cNvPr>
          <p:cNvSpPr>
            <a:spLocks noGrp="1"/>
          </p:cNvSpPr>
          <p:nvPr>
            <p:ph type="sldNum" sz="quarter" idx="24"/>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3152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6" name="Title">
            <a:extLst>
              <a:ext uri="{FF2B5EF4-FFF2-40B4-BE49-F238E27FC236}">
                <a16:creationId xmlns:a16="http://schemas.microsoft.com/office/drawing/2014/main" id="{AD742024-086A-5F48-9393-FF97C14B9F3C}"/>
              </a:ext>
            </a:extLst>
          </p:cNvPr>
          <p:cNvSpPr>
            <a:spLocks noGrp="1"/>
          </p:cNvSpPr>
          <p:nvPr>
            <p:ph type="body" sz="quarter" idx="30" hasCustomPrompt="1"/>
          </p:nvPr>
        </p:nvSpPr>
        <p:spPr>
          <a:xfrm>
            <a:off x="501651" y="1185863"/>
            <a:ext cx="5468937" cy="671512"/>
          </a:xfrm>
        </p:spPr>
        <p:txBody>
          <a:bodyPr tIns="0" bIns="0">
            <a:noAutofit/>
          </a:bodyPr>
          <a:lstStyle>
            <a:lvl1pPr marL="6350" indent="0">
              <a:buFontTx/>
              <a:buNone/>
              <a:defRPr sz="3200">
                <a:latin typeface="+mj-lt"/>
              </a:defRPr>
            </a:lvl1pPr>
          </a:lstStyle>
          <a:p>
            <a:pPr lvl="0"/>
            <a:r>
              <a:rPr lang="en-GB" dirty="0"/>
              <a:t>Your title here</a:t>
            </a:r>
            <a:endParaRPr lang="en-US" dirty="0"/>
          </a:p>
        </p:txBody>
      </p:sp>
      <p:sp>
        <p:nvSpPr>
          <p:cNvPr id="7" name="Body_Copy">
            <a:extLst>
              <a:ext uri="{FF2B5EF4-FFF2-40B4-BE49-F238E27FC236}">
                <a16:creationId xmlns:a16="http://schemas.microsoft.com/office/drawing/2014/main" id="{A65568DF-0675-7847-A98F-1D87DDC4AD29}"/>
              </a:ext>
            </a:extLst>
          </p:cNvPr>
          <p:cNvSpPr>
            <a:spLocks noGrp="1"/>
          </p:cNvSpPr>
          <p:nvPr>
            <p:ph type="body" sz="quarter" idx="31" hasCustomPrompt="1"/>
          </p:nvPr>
        </p:nvSpPr>
        <p:spPr>
          <a:xfrm>
            <a:off x="501650" y="1857375"/>
            <a:ext cx="5468938" cy="4486275"/>
          </a:xfrm>
        </p:spPr>
        <p:txBody>
          <a:bodyPr tIns="0" bIns="0">
            <a:noAutofit/>
          </a:bodyPr>
          <a:lstStyle>
            <a:lvl1pPr marL="349250" indent="-342900">
              <a:buFont typeface="Wingdings" pitchFamily="2" charset="2"/>
              <a:buChar char="§"/>
              <a:defRPr/>
            </a:lvl1pPr>
          </a:lstStyle>
          <a:p>
            <a:pPr lvl="0"/>
            <a:r>
              <a:rPr lang="en-GB" dirty="0"/>
              <a:t>Insert body copy here</a:t>
            </a:r>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6221413" y="890587"/>
            <a:ext cx="5716587"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3162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 Data Visualisation">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11" name="Chart Placeholder">
            <a:extLst>
              <a:ext uri="{FF2B5EF4-FFF2-40B4-BE49-F238E27FC236}">
                <a16:creationId xmlns:a16="http://schemas.microsoft.com/office/drawing/2014/main" id="{270A0C9E-8881-0E4F-B450-BE886F2A6D14}"/>
              </a:ext>
            </a:extLst>
          </p:cNvPr>
          <p:cNvSpPr>
            <a:spLocks noGrp="1"/>
          </p:cNvSpPr>
          <p:nvPr>
            <p:ph type="chart" sz="quarter" idx="32"/>
          </p:nvPr>
        </p:nvSpPr>
        <p:spPr>
          <a:xfrm>
            <a:off x="254001" y="890587"/>
            <a:ext cx="11684000" cy="5453063"/>
          </a:xfrm>
          <a:ln>
            <a:solidFill>
              <a:schemeClr val="tx1"/>
            </a:solidFill>
          </a:ln>
        </p:spPr>
        <p:txBody>
          <a:bodyPr/>
          <a:lstStyle>
            <a:lvl1pPr marL="6350" indent="0" algn="ctr">
              <a:buFontTx/>
              <a:buNone/>
              <a:defRPr/>
            </a:lvl1pPr>
          </a:lstStyle>
          <a:p>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66032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_Description">
            <a:extLst>
              <a:ext uri="{FF2B5EF4-FFF2-40B4-BE49-F238E27FC236}">
                <a16:creationId xmlns:a16="http://schemas.microsoft.com/office/drawing/2014/main" id="{289056FF-DE1F-724A-B702-135EF2E20C00}"/>
              </a:ext>
            </a:extLst>
          </p:cNvPr>
          <p:cNvSpPr>
            <a:spLocks noGrp="1"/>
          </p:cNvSpPr>
          <p:nvPr>
            <p:ph type="title" hasCustomPrompt="1"/>
          </p:nvPr>
        </p:nvSpPr>
        <p:spPr/>
        <p:txBody>
          <a:bodyPr/>
          <a:lstStyle/>
          <a:p>
            <a:r>
              <a:rPr lang="en-GB" dirty="0"/>
              <a:t>PowerPoint slide description here</a:t>
            </a:r>
            <a:endParaRPr lang="en-US" dirty="0"/>
          </a:p>
        </p:txBody>
      </p:sp>
      <p:sp>
        <p:nvSpPr>
          <p:cNvPr id="5" name="Slide Number">
            <a:extLst>
              <a:ext uri="{FF2B5EF4-FFF2-40B4-BE49-F238E27FC236}">
                <a16:creationId xmlns:a16="http://schemas.microsoft.com/office/drawing/2014/main" id="{3583B521-C4BA-644C-8D1F-FA9844268515}"/>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073376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1444625" y="1413843"/>
            <a:ext cx="10493375" cy="1491139"/>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1444625" y="3108182"/>
            <a:ext cx="10493375" cy="1048035"/>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
        <p:nvSpPr>
          <p:cNvPr id="40" name="Details">
            <a:extLst>
              <a:ext uri="{FF2B5EF4-FFF2-40B4-BE49-F238E27FC236}">
                <a16:creationId xmlns:a16="http://schemas.microsoft.com/office/drawing/2014/main" id="{A70545EA-0D96-7E46-B0EC-5AFDB41CAA2E}"/>
              </a:ext>
              <a:ext uri="{C183D7F6-B498-43B3-948B-1728B52AA6E4}">
                <adec:decorative xmlns:adec="http://schemas.microsoft.com/office/drawing/2017/decorative" xmlns="" val="1"/>
              </a:ext>
            </a:extLst>
          </p:cNvPr>
          <p:cNvSpPr>
            <a:spLocks noGrp="1"/>
          </p:cNvSpPr>
          <p:nvPr>
            <p:ph type="body" sz="quarter" idx="13" hasCustomPrompt="1"/>
          </p:nvPr>
        </p:nvSpPr>
        <p:spPr>
          <a:xfrm>
            <a:off x="1290003" y="4854795"/>
            <a:ext cx="3630060" cy="1449463"/>
          </a:xfrm>
          <a:ln w="76200">
            <a:solidFill>
              <a:schemeClr val="bg1"/>
            </a:solidFill>
            <a:miter lim="800000"/>
          </a:ln>
        </p:spPr>
        <p:txBody>
          <a:bodyPr wrap="none" lIns="144000" tIns="144000" rIns="144000" bIns="14400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pic>
        <p:nvPicPr>
          <p:cNvPr id="7" name="UoE_Logo_ALT_Test" descr="Logo - University of Essex">
            <a:extLst>
              <a:ext uri="{FF2B5EF4-FFF2-40B4-BE49-F238E27FC236}">
                <a16:creationId xmlns:a16="http://schemas.microsoft.com/office/drawing/2014/main" id="{BFB3B428-603E-5D49-B512-7DD3E147B05B}"/>
              </a:ext>
            </a:extLst>
          </p:cNvPr>
          <p:cNvPicPr>
            <a:picLocks noChangeAspect="1"/>
          </p:cNvPicPr>
          <p:nvPr userDrawn="1"/>
        </p:nvPicPr>
        <p:blipFill>
          <a:blip r:embed="rId3">
            <a:alphaModFix/>
          </a:blip>
          <a:stretch>
            <a:fillRect/>
          </a:stretch>
        </p:blipFill>
        <p:spPr>
          <a:xfrm>
            <a:off x="126550" y="-1755099"/>
            <a:ext cx="2006641" cy="890588"/>
          </a:xfrm>
          <a:prstGeom prst="rect">
            <a:avLst/>
          </a:prstGeom>
        </p:spPr>
      </p:pic>
    </p:spTree>
    <p:extLst>
      <p:ext uri="{BB962C8B-B14F-4D97-AF65-F5344CB8AC3E}">
        <p14:creationId xmlns:p14="http://schemas.microsoft.com/office/powerpoint/2010/main" val="179012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8" name="Picture Placeholder 1">
            <a:extLst>
              <a:ext uri="{FF2B5EF4-FFF2-40B4-BE49-F238E27FC236}">
                <a16:creationId xmlns:a16="http://schemas.microsoft.com/office/drawing/2014/main" id="{7FC0B320-1A2E-5845-9E3E-8464C061462B}"/>
              </a:ext>
            </a:extLst>
          </p:cNvPr>
          <p:cNvSpPr>
            <a:spLocks noGrp="1"/>
          </p:cNvSpPr>
          <p:nvPr>
            <p:ph type="pic" sz="quarter" idx="22"/>
          </p:nvPr>
        </p:nvSpPr>
        <p:spPr>
          <a:xfrm>
            <a:off x="0" y="890587"/>
            <a:ext cx="12192000" cy="5713413"/>
          </a:xfrm>
          <a:solidFill>
            <a:schemeClr val="bg1"/>
          </a:solidFill>
        </p:spPr>
        <p:txBody>
          <a:bodyPr/>
          <a:lstStyle>
            <a:lvl1pPr marL="6350" indent="0" algn="ctr">
              <a:buNone/>
              <a:defRPr/>
            </a:lvl1pPr>
          </a:lstStyle>
          <a:p>
            <a:endParaRPr lang="en-US" dirty="0"/>
          </a:p>
        </p:txBody>
      </p:sp>
      <p:sp>
        <p:nvSpPr>
          <p:cNvPr id="9" name="Image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xmlns=""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838499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Video">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A55F4C45-0842-0B45-BF3A-F0DB418A4E93}"/>
              </a:ext>
            </a:extLst>
          </p:cNvPr>
          <p:cNvSpPr>
            <a:spLocks noGrp="1"/>
          </p:cNvSpPr>
          <p:nvPr>
            <p:ph type="title" hasCustomPrompt="1"/>
          </p:nvPr>
        </p:nvSpPr>
        <p:spPr/>
        <p:txBody>
          <a:bodyPr/>
          <a:lstStyle/>
          <a:p>
            <a:r>
              <a:rPr lang="en-GB" dirty="0"/>
              <a:t>PowerPoint slide description here</a:t>
            </a:r>
            <a:endParaRPr lang="en-US" dirty="0"/>
          </a:p>
        </p:txBody>
      </p:sp>
      <p:sp>
        <p:nvSpPr>
          <p:cNvPr id="4" name="Video Placeholder 1">
            <a:extLst>
              <a:ext uri="{FF2B5EF4-FFF2-40B4-BE49-F238E27FC236}">
                <a16:creationId xmlns:a16="http://schemas.microsoft.com/office/drawing/2014/main" id="{638D1704-B2CA-5C47-B959-28C1FC6055CF}"/>
              </a:ext>
            </a:extLst>
          </p:cNvPr>
          <p:cNvSpPr>
            <a:spLocks noGrp="1"/>
          </p:cNvSpPr>
          <p:nvPr>
            <p:ph type="media" sz="quarter" idx="29"/>
          </p:nvPr>
        </p:nvSpPr>
        <p:spPr>
          <a:xfrm>
            <a:off x="0" y="890588"/>
            <a:ext cx="12192000" cy="5713412"/>
          </a:xfrm>
        </p:spPr>
        <p:txBody>
          <a:bodyPr/>
          <a:lstStyle>
            <a:lvl1pPr marL="6350" indent="0" algn="ctr">
              <a:buFontTx/>
              <a:buNone/>
              <a:defRPr/>
            </a:lvl1pPr>
          </a:lstStyle>
          <a:p>
            <a:endParaRPr lang="en-US" dirty="0"/>
          </a:p>
        </p:txBody>
      </p:sp>
      <p:sp>
        <p:nvSpPr>
          <p:cNvPr id="9" name="Video_Caption 1">
            <a:extLst>
              <a:ext uri="{FF2B5EF4-FFF2-40B4-BE49-F238E27FC236}">
                <a16:creationId xmlns:a16="http://schemas.microsoft.com/office/drawing/2014/main" id="{77A15BBC-0BFB-9547-B1AA-FD422C4D614C}"/>
              </a:ext>
              <a:ext uri="{C183D7F6-B498-43B3-948B-1728B52AA6E4}">
                <adec:decorative xmlns:adec="http://schemas.microsoft.com/office/drawing/2017/decorative" xmlns="" val="1"/>
              </a:ext>
            </a:extLst>
          </p:cNvPr>
          <p:cNvSpPr>
            <a:spLocks noGrp="1"/>
          </p:cNvSpPr>
          <p:nvPr>
            <p:ph type="body" sz="quarter" idx="23" hasCustomPrompt="1"/>
          </p:nvPr>
        </p:nvSpPr>
        <p:spPr>
          <a:xfrm>
            <a:off x="9326879" y="6145855"/>
            <a:ext cx="2865121" cy="324178"/>
          </a:xfrm>
          <a:solidFill>
            <a:schemeClr val="bg1"/>
          </a:solidFill>
        </p:spPr>
        <p:txBody>
          <a:bodyPr wrap="square" lIns="72000" tIns="36000" rIns="251999" bIns="72000" anchor="b" anchorCtr="0">
            <a:spAutoFit/>
          </a:bodyPr>
          <a:lstStyle>
            <a:lvl1pPr marL="6350" marR="0" indent="0" algn="r" defTabSz="914400" rtl="0" eaLnBrk="1" fontAlgn="auto" latinLnBrk="0" hangingPunct="1">
              <a:lnSpc>
                <a:spcPct val="130000"/>
              </a:lnSpc>
              <a:spcBef>
                <a:spcPts val="0"/>
              </a:spcBef>
              <a:spcAft>
                <a:spcPts val="0"/>
              </a:spcAft>
              <a:buClrTx/>
              <a:buSzPct val="100000"/>
              <a:buFont typeface="Wingdings" pitchFamily="2" charset="2"/>
              <a:buNone/>
              <a:tabLst/>
              <a:defRPr sz="1200" b="0"/>
            </a:lvl1pPr>
          </a:lstStyle>
          <a:p>
            <a:pPr lvl="0"/>
            <a:r>
              <a:rPr lang="en-GB" dirty="0"/>
              <a:t>Insert image caption here</a:t>
            </a:r>
          </a:p>
        </p:txBody>
      </p:sp>
      <p:sp>
        <p:nvSpPr>
          <p:cNvPr id="11" name="Slide Number">
            <a:extLst>
              <a:ext uri="{FF2B5EF4-FFF2-40B4-BE49-F238E27FC236}">
                <a16:creationId xmlns:a16="http://schemas.microsoft.com/office/drawing/2014/main" id="{2B048D4B-0957-8543-950A-61FA61F907EA}"/>
              </a:ext>
            </a:extLst>
          </p:cNvPr>
          <p:cNvSpPr>
            <a:spLocks noGrp="1"/>
          </p:cNvSpPr>
          <p:nvPr>
            <p:ph type="sldNum" sz="quarter" idx="28"/>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183591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Comparis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597CB458-ECAA-F543-B762-CE0492775E89}"/>
              </a:ext>
            </a:extLst>
          </p:cNvPr>
          <p:cNvSpPr>
            <a:spLocks noGrp="1"/>
          </p:cNvSpPr>
          <p:nvPr>
            <p:ph type="title" hasCustomPrompt="1"/>
          </p:nvPr>
        </p:nvSpPr>
        <p:spPr/>
        <p:txBody>
          <a:bodyPr/>
          <a:lstStyle/>
          <a:p>
            <a:r>
              <a:rPr lang="en-GB" dirty="0"/>
              <a:t>PowerPoint slide description here</a:t>
            </a:r>
            <a:endParaRPr lang="en-US" dirty="0"/>
          </a:p>
        </p:txBody>
      </p:sp>
      <p:sp>
        <p:nvSpPr>
          <p:cNvPr id="8" name="Title">
            <a:extLst>
              <a:ext uri="{FF2B5EF4-FFF2-40B4-BE49-F238E27FC236}">
                <a16:creationId xmlns:a16="http://schemas.microsoft.com/office/drawing/2014/main" id="{040512F9-FB20-344E-BC56-8DDE6C17721A}"/>
              </a:ext>
            </a:extLst>
          </p:cNvPr>
          <p:cNvSpPr>
            <a:spLocks noGrp="1"/>
          </p:cNvSpPr>
          <p:nvPr>
            <p:ph type="body" sz="quarter" idx="38" hasCustomPrompt="1"/>
          </p:nvPr>
        </p:nvSpPr>
        <p:spPr>
          <a:xfrm>
            <a:off x="501648" y="1306094"/>
            <a:ext cx="11436350" cy="736600"/>
          </a:xfrm>
        </p:spPr>
        <p:txBody>
          <a:bodyPr tIns="0" bIns="0">
            <a:noAutofit/>
          </a:bodyPr>
          <a:lstStyle>
            <a:lvl1pPr marL="6350" indent="0">
              <a:buNone/>
              <a:defRPr sz="3200">
                <a:latin typeface="+mj-lt"/>
              </a:defRPr>
            </a:lvl1pPr>
          </a:lstStyle>
          <a:p>
            <a:pPr lvl="0"/>
            <a:r>
              <a:rPr lang="en-GB" dirty="0"/>
              <a:t>Your title here</a:t>
            </a:r>
            <a:endParaRPr lang="en-US" dirty="0"/>
          </a:p>
        </p:txBody>
      </p:sp>
      <p:sp>
        <p:nvSpPr>
          <p:cNvPr id="10" name="Subtitle">
            <a:extLst>
              <a:ext uri="{FF2B5EF4-FFF2-40B4-BE49-F238E27FC236}">
                <a16:creationId xmlns:a16="http://schemas.microsoft.com/office/drawing/2014/main" id="{3A0A8366-F419-7E4A-8F7C-C6F8447A8956}"/>
              </a:ext>
            </a:extLst>
          </p:cNvPr>
          <p:cNvSpPr>
            <a:spLocks noGrp="1"/>
          </p:cNvSpPr>
          <p:nvPr>
            <p:ph type="body" sz="quarter" idx="39" hasCustomPrompt="1"/>
          </p:nvPr>
        </p:nvSpPr>
        <p:spPr>
          <a:xfrm>
            <a:off x="501648" y="2042694"/>
            <a:ext cx="11436350" cy="403225"/>
          </a:xfrm>
        </p:spPr>
        <p:txBody>
          <a:bodyPr tIns="0" bIns="0">
            <a:noAutofit/>
          </a:bodyPr>
          <a:lstStyle>
            <a:lvl1pPr marL="6350" indent="0">
              <a:buNone/>
              <a:defRPr>
                <a:latin typeface="+mj-lt"/>
              </a:defRPr>
            </a:lvl1pPr>
          </a:lstStyle>
          <a:p>
            <a:r>
              <a:rPr lang="en-GB" dirty="0"/>
              <a:t>Your subtitle here</a:t>
            </a:r>
            <a:endParaRPr lang="en-US" dirty="0"/>
          </a:p>
        </p:txBody>
      </p:sp>
      <p:sp>
        <p:nvSpPr>
          <p:cNvPr id="19" name="Picture Placeholder 1">
            <a:extLst>
              <a:ext uri="{FF2B5EF4-FFF2-40B4-BE49-F238E27FC236}">
                <a16:creationId xmlns:a16="http://schemas.microsoft.com/office/drawing/2014/main" id="{4F48015D-A6A6-BD4D-AB39-19CCFCB8B881}"/>
              </a:ext>
            </a:extLst>
          </p:cNvPr>
          <p:cNvSpPr>
            <a:spLocks noGrp="1"/>
          </p:cNvSpPr>
          <p:nvPr>
            <p:ph type="pic" sz="quarter" idx="29"/>
          </p:nvPr>
        </p:nvSpPr>
        <p:spPr>
          <a:xfrm>
            <a:off x="0" y="2814220"/>
            <a:ext cx="6062400" cy="3789779"/>
          </a:xfrm>
        </p:spPr>
        <p:txBody>
          <a:bodyPr/>
          <a:lstStyle>
            <a:lvl1pPr marL="6350" indent="0" algn="ctr">
              <a:buNone/>
              <a:defRPr/>
            </a:lvl1pPr>
          </a:lstStyle>
          <a:p>
            <a:endParaRPr lang="en-US" dirty="0"/>
          </a:p>
        </p:txBody>
      </p:sp>
      <p:sp>
        <p:nvSpPr>
          <p:cNvPr id="23" name="Image_Caption 1">
            <a:extLst>
              <a:ext uri="{FF2B5EF4-FFF2-40B4-BE49-F238E27FC236}">
                <a16:creationId xmlns:a16="http://schemas.microsoft.com/office/drawing/2014/main" id="{928181AC-A9B4-0F4A-B806-85756E8DF344}"/>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1" name="Picture Placeholder 2">
            <a:extLst>
              <a:ext uri="{FF2B5EF4-FFF2-40B4-BE49-F238E27FC236}">
                <a16:creationId xmlns:a16="http://schemas.microsoft.com/office/drawing/2014/main" id="{CABAA707-1D0F-904D-A6EF-485EE257C126}"/>
              </a:ext>
            </a:extLst>
          </p:cNvPr>
          <p:cNvSpPr>
            <a:spLocks noGrp="1"/>
          </p:cNvSpPr>
          <p:nvPr>
            <p:ph type="pic" sz="quarter" idx="36"/>
          </p:nvPr>
        </p:nvSpPr>
        <p:spPr>
          <a:xfrm>
            <a:off x="6129602" y="2814220"/>
            <a:ext cx="6062400" cy="3789779"/>
          </a:xfrm>
        </p:spPr>
        <p:txBody>
          <a:bodyPr/>
          <a:lstStyle>
            <a:lvl1pPr marL="6350" indent="0" algn="ctr">
              <a:buNone/>
              <a:defRPr/>
            </a:lvl1pPr>
          </a:lstStyle>
          <a:p>
            <a:endParaRPr lang="en-US" dirty="0"/>
          </a:p>
        </p:txBody>
      </p:sp>
      <p:sp>
        <p:nvSpPr>
          <p:cNvPr id="27" name="Image_Caption 2">
            <a:extLst>
              <a:ext uri="{FF2B5EF4-FFF2-40B4-BE49-F238E27FC236}">
                <a16:creationId xmlns:a16="http://schemas.microsoft.com/office/drawing/2014/main" id="{AEE3084D-262B-D444-BB09-122F86A0D545}"/>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Placeholder">
            <a:extLst>
              <a:ext uri="{FF2B5EF4-FFF2-40B4-BE49-F238E27FC236}">
                <a16:creationId xmlns:a16="http://schemas.microsoft.com/office/drawing/2014/main" id="{C9180CA7-D6AD-3B4F-9CC8-C9E5358B72E1}"/>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54541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_White Logo">
    <p:bg>
      <p:bgPr>
        <a:solidFill>
          <a:schemeClr val="bg1"/>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xmlns=""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4" name="Divider_Line">
            <a:extLst>
              <a:ext uri="{FF2B5EF4-FFF2-40B4-BE49-F238E27FC236}">
                <a16:creationId xmlns:a16="http://schemas.microsoft.com/office/drawing/2014/main" id="{AC99BCA3-B941-824C-9684-BAA8B857BA77}"/>
              </a:ext>
              <a:ext uri="{C183D7F6-B498-43B3-948B-1728B52AA6E4}">
                <adec:decorative xmlns:adec="http://schemas.microsoft.com/office/drawing/2017/decorative" xmlns=""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1325132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mages with Description">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BA1041B3-EEDD-B747-8B78-82F6A16D7E2D}"/>
              </a:ext>
            </a:extLst>
          </p:cNvPr>
          <p:cNvSpPr>
            <a:spLocks noGrp="1"/>
          </p:cNvSpPr>
          <p:nvPr>
            <p:ph type="title" hasCustomPrompt="1"/>
          </p:nvPr>
        </p:nvSpPr>
        <p:spPr/>
        <p:txBody>
          <a:bodyPr/>
          <a:lstStyle/>
          <a:p>
            <a:r>
              <a:rPr lang="en-GB" dirty="0"/>
              <a:t>PowerPoint slide description here</a:t>
            </a:r>
            <a:endParaRPr lang="en-US" dirty="0"/>
          </a:p>
        </p:txBody>
      </p:sp>
      <p:sp>
        <p:nvSpPr>
          <p:cNvPr id="5" name="Body_Copy">
            <a:extLst>
              <a:ext uri="{FF2B5EF4-FFF2-40B4-BE49-F238E27FC236}">
                <a16:creationId xmlns:a16="http://schemas.microsoft.com/office/drawing/2014/main" id="{15E97B45-0FBC-0444-A384-1396982CD50B}"/>
              </a:ext>
            </a:extLst>
          </p:cNvPr>
          <p:cNvSpPr>
            <a:spLocks noGrp="1"/>
          </p:cNvSpPr>
          <p:nvPr>
            <p:ph type="body" sz="quarter" idx="34" hasCustomPrompt="1"/>
          </p:nvPr>
        </p:nvSpPr>
        <p:spPr>
          <a:xfrm>
            <a:off x="6131563" y="890588"/>
            <a:ext cx="5808662" cy="3787775"/>
          </a:xfrm>
        </p:spPr>
        <p:txBody>
          <a:bodyPr lIns="144000" tIns="144000" rIns="144000" bIns="144000">
            <a:noAutofit/>
          </a:bodyPr>
          <a:lstStyle>
            <a:lvl1pPr marL="6350" indent="0">
              <a:buFontTx/>
              <a:buNone/>
              <a:defRPr sz="1800"/>
            </a:lvl1pPr>
          </a:lstStyle>
          <a:p>
            <a:pPr lvl="0"/>
            <a:r>
              <a:rPr lang="en-GB" dirty="0"/>
              <a:t>Insert body copy here</a:t>
            </a:r>
          </a:p>
        </p:txBody>
      </p:sp>
      <p:sp>
        <p:nvSpPr>
          <p:cNvPr id="13" name="Picture Placeholder 1">
            <a:extLst>
              <a:ext uri="{FF2B5EF4-FFF2-40B4-BE49-F238E27FC236}">
                <a16:creationId xmlns:a16="http://schemas.microsoft.com/office/drawing/2014/main" id="{B83ED82E-83A9-AA46-81D7-F11440BFE3F4}"/>
              </a:ext>
            </a:extLst>
          </p:cNvPr>
          <p:cNvSpPr>
            <a:spLocks noGrp="1"/>
          </p:cNvSpPr>
          <p:nvPr>
            <p:ph type="pic" sz="quarter" idx="29"/>
          </p:nvPr>
        </p:nvSpPr>
        <p:spPr>
          <a:xfrm>
            <a:off x="0" y="890588"/>
            <a:ext cx="6062400" cy="5713412"/>
          </a:xfrm>
        </p:spPr>
        <p:txBody>
          <a:bodyPr/>
          <a:lstStyle>
            <a:lvl1pPr marL="6350" indent="0" algn="ctr">
              <a:buNone/>
              <a:defRPr/>
            </a:lvl1pPr>
          </a:lstStyle>
          <a:p>
            <a:endParaRPr lang="en-US" dirty="0"/>
          </a:p>
        </p:txBody>
      </p:sp>
      <p:sp>
        <p:nvSpPr>
          <p:cNvPr id="12" name="Image_Caption 1">
            <a:extLst>
              <a:ext uri="{FF2B5EF4-FFF2-40B4-BE49-F238E27FC236}">
                <a16:creationId xmlns:a16="http://schemas.microsoft.com/office/drawing/2014/main" id="{AF323BD3-548A-354D-ADA9-DA0462ADCE6F}"/>
              </a:ext>
            </a:extLst>
          </p:cNvPr>
          <p:cNvSpPr>
            <a:spLocks noGrp="1"/>
          </p:cNvSpPr>
          <p:nvPr>
            <p:ph type="body" sz="quarter" idx="40"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5" name="Picture Placeholder 2">
            <a:extLst>
              <a:ext uri="{FF2B5EF4-FFF2-40B4-BE49-F238E27FC236}">
                <a16:creationId xmlns:a16="http://schemas.microsoft.com/office/drawing/2014/main" id="{7A681C19-525C-EB46-8C22-C426D373D10E}"/>
              </a:ext>
            </a:extLst>
          </p:cNvPr>
          <p:cNvSpPr>
            <a:spLocks noGrp="1"/>
          </p:cNvSpPr>
          <p:nvPr>
            <p:ph type="pic" sz="quarter" idx="31"/>
          </p:nvPr>
        </p:nvSpPr>
        <p:spPr>
          <a:xfrm>
            <a:off x="6129600" y="4746400"/>
            <a:ext cx="6062400" cy="1857600"/>
          </a:xfrm>
        </p:spPr>
        <p:txBody>
          <a:bodyPr/>
          <a:lstStyle>
            <a:lvl1pPr marL="6350" indent="0" algn="ctr">
              <a:buNone/>
              <a:defRPr/>
            </a:lvl1pPr>
          </a:lstStyle>
          <a:p>
            <a:endParaRPr lang="en-US" dirty="0"/>
          </a:p>
        </p:txBody>
      </p:sp>
      <p:sp>
        <p:nvSpPr>
          <p:cNvPr id="17" name="Image_Caption 2">
            <a:extLst>
              <a:ext uri="{FF2B5EF4-FFF2-40B4-BE49-F238E27FC236}">
                <a16:creationId xmlns:a16="http://schemas.microsoft.com/office/drawing/2014/main" id="{41C24D1E-9E96-1844-B2A6-13CA1411EAFA}"/>
              </a:ext>
            </a:extLst>
          </p:cNvPr>
          <p:cNvSpPr>
            <a:spLocks noGrp="1"/>
          </p:cNvSpPr>
          <p:nvPr>
            <p:ph type="body" sz="quarter" idx="41" hasCustomPrompt="1"/>
          </p:nvPr>
        </p:nvSpPr>
        <p:spPr>
          <a:xfrm>
            <a:off x="9326563"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 name="Slide Number Placeholder">
            <a:extLst>
              <a:ext uri="{FF2B5EF4-FFF2-40B4-BE49-F238E27FC236}">
                <a16:creationId xmlns:a16="http://schemas.microsoft.com/office/drawing/2014/main" id="{620E779E-F211-6F4F-9C07-294FF6CECD7B}"/>
              </a:ext>
            </a:extLst>
          </p:cNvPr>
          <p:cNvSpPr>
            <a:spLocks noGrp="1"/>
          </p:cNvSpPr>
          <p:nvPr>
            <p:ph type="sldNum" sz="quarter" idx="33"/>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80338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Images">
    <p:bg>
      <p:bgPr>
        <a:solidFill>
          <a:schemeClr val="bg1"/>
        </a:solidFill>
        <a:effectLst/>
      </p:bgPr>
    </p:bg>
    <p:spTree>
      <p:nvGrpSpPr>
        <p:cNvPr id="1" name=""/>
        <p:cNvGrpSpPr/>
        <p:nvPr/>
      </p:nvGrpSpPr>
      <p:grpSpPr>
        <a:xfrm>
          <a:off x="0" y="0"/>
          <a:ext cx="0" cy="0"/>
          <a:chOff x="0" y="0"/>
          <a:chExt cx="0" cy="0"/>
        </a:xfrm>
      </p:grpSpPr>
      <p:sp>
        <p:nvSpPr>
          <p:cNvPr id="3" name="SLide_Description">
            <a:extLst>
              <a:ext uri="{FF2B5EF4-FFF2-40B4-BE49-F238E27FC236}">
                <a16:creationId xmlns:a16="http://schemas.microsoft.com/office/drawing/2014/main" id="{701839F2-0501-2042-AA1A-339190F1FA20}"/>
              </a:ext>
            </a:extLst>
          </p:cNvPr>
          <p:cNvSpPr>
            <a:spLocks noGrp="1"/>
          </p:cNvSpPr>
          <p:nvPr>
            <p:ph type="title" hasCustomPrompt="1"/>
          </p:nvPr>
        </p:nvSpPr>
        <p:spPr/>
        <p:txBody>
          <a:bodyPr/>
          <a:lstStyle/>
          <a:p>
            <a:r>
              <a:rPr lang="en-GB" dirty="0"/>
              <a:t>PowerPoint slide description here</a:t>
            </a:r>
            <a:endParaRPr lang="en-US" dirty="0"/>
          </a:p>
        </p:txBody>
      </p:sp>
      <p:sp>
        <p:nvSpPr>
          <p:cNvPr id="14" name="Picture Placeholder 1">
            <a:extLst>
              <a:ext uri="{FF2B5EF4-FFF2-40B4-BE49-F238E27FC236}">
                <a16:creationId xmlns:a16="http://schemas.microsoft.com/office/drawing/2014/main" id="{B0246F9D-BBB4-F845-903B-9BCB6A3799FA}"/>
              </a:ext>
            </a:extLst>
          </p:cNvPr>
          <p:cNvSpPr>
            <a:spLocks noGrp="1"/>
          </p:cNvSpPr>
          <p:nvPr>
            <p:ph type="pic" sz="quarter" idx="29"/>
          </p:nvPr>
        </p:nvSpPr>
        <p:spPr>
          <a:xfrm>
            <a:off x="0" y="890587"/>
            <a:ext cx="6062400" cy="2822400"/>
          </a:xfrm>
        </p:spPr>
        <p:txBody>
          <a:bodyPr/>
          <a:lstStyle>
            <a:lvl1pPr marL="6350" indent="0" algn="ctr">
              <a:buNone/>
              <a:defRPr/>
            </a:lvl1pPr>
          </a:lstStyle>
          <a:p>
            <a:endParaRPr lang="en-US" dirty="0"/>
          </a:p>
        </p:txBody>
      </p:sp>
      <p:sp>
        <p:nvSpPr>
          <p:cNvPr id="15" name="Image_Caption 1">
            <a:extLst>
              <a:ext uri="{FF2B5EF4-FFF2-40B4-BE49-F238E27FC236}">
                <a16:creationId xmlns:a16="http://schemas.microsoft.com/office/drawing/2014/main" id="{CB251433-45EA-0548-85FC-44C898DE7847}"/>
              </a:ext>
            </a:extLst>
          </p:cNvPr>
          <p:cNvSpPr>
            <a:spLocks noGrp="1"/>
          </p:cNvSpPr>
          <p:nvPr>
            <p:ph type="body" sz="quarter" idx="40" hasCustomPrompt="1"/>
          </p:nvPr>
        </p:nvSpPr>
        <p:spPr>
          <a:xfrm>
            <a:off x="3196961"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16" name="Picture Placeholder 2">
            <a:extLst>
              <a:ext uri="{FF2B5EF4-FFF2-40B4-BE49-F238E27FC236}">
                <a16:creationId xmlns:a16="http://schemas.microsoft.com/office/drawing/2014/main" id="{CEBC5486-0CC4-8447-8762-C88A95428B24}"/>
              </a:ext>
            </a:extLst>
          </p:cNvPr>
          <p:cNvSpPr>
            <a:spLocks noGrp="1"/>
          </p:cNvSpPr>
          <p:nvPr>
            <p:ph type="pic" sz="quarter" idx="36"/>
          </p:nvPr>
        </p:nvSpPr>
        <p:spPr>
          <a:xfrm>
            <a:off x="6129602" y="890587"/>
            <a:ext cx="6062400" cy="2822400"/>
          </a:xfrm>
        </p:spPr>
        <p:txBody>
          <a:bodyPr/>
          <a:lstStyle>
            <a:lvl1pPr marL="6350" indent="0" algn="ctr">
              <a:buNone/>
              <a:defRPr/>
            </a:lvl1pPr>
          </a:lstStyle>
          <a:p>
            <a:endParaRPr lang="en-US" dirty="0"/>
          </a:p>
        </p:txBody>
      </p:sp>
      <p:sp>
        <p:nvSpPr>
          <p:cNvPr id="23" name="Image_Caption 2">
            <a:extLst>
              <a:ext uri="{FF2B5EF4-FFF2-40B4-BE49-F238E27FC236}">
                <a16:creationId xmlns:a16="http://schemas.microsoft.com/office/drawing/2014/main" id="{E6A7B5DF-8207-3443-B760-8C2272B9CE01}"/>
              </a:ext>
            </a:extLst>
          </p:cNvPr>
          <p:cNvSpPr>
            <a:spLocks noGrp="1"/>
          </p:cNvSpPr>
          <p:nvPr>
            <p:ph type="body" sz="quarter" idx="41" hasCustomPrompt="1"/>
          </p:nvPr>
        </p:nvSpPr>
        <p:spPr>
          <a:xfrm>
            <a:off x="9327600"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4" name="Picture Placeholder 3">
            <a:extLst>
              <a:ext uri="{FF2B5EF4-FFF2-40B4-BE49-F238E27FC236}">
                <a16:creationId xmlns:a16="http://schemas.microsoft.com/office/drawing/2014/main" id="{F4F3CBD4-C3C4-CD4F-9BA5-B115DCEF02B6}"/>
              </a:ext>
            </a:extLst>
          </p:cNvPr>
          <p:cNvSpPr>
            <a:spLocks noGrp="1"/>
          </p:cNvSpPr>
          <p:nvPr>
            <p:ph type="pic" sz="quarter" idx="42"/>
          </p:nvPr>
        </p:nvSpPr>
        <p:spPr>
          <a:xfrm>
            <a:off x="-1038" y="3781600"/>
            <a:ext cx="6062400" cy="2822400"/>
          </a:xfrm>
        </p:spPr>
        <p:txBody>
          <a:bodyPr/>
          <a:lstStyle>
            <a:lvl1pPr marL="6350" indent="0" algn="ctr">
              <a:buNone/>
              <a:defRPr/>
            </a:lvl1pPr>
          </a:lstStyle>
          <a:p>
            <a:endParaRPr lang="en-US" dirty="0"/>
          </a:p>
        </p:txBody>
      </p:sp>
      <p:sp>
        <p:nvSpPr>
          <p:cNvPr id="25" name="Image_Caption 3">
            <a:extLst>
              <a:ext uri="{FF2B5EF4-FFF2-40B4-BE49-F238E27FC236}">
                <a16:creationId xmlns:a16="http://schemas.microsoft.com/office/drawing/2014/main" id="{8C0B1AC2-5C59-004A-BBD3-ED977709A5CA}"/>
              </a:ext>
            </a:extLst>
          </p:cNvPr>
          <p:cNvSpPr>
            <a:spLocks noGrp="1"/>
          </p:cNvSpPr>
          <p:nvPr>
            <p:ph type="body" sz="quarter" idx="43" hasCustomPrompt="1"/>
          </p:nvPr>
        </p:nvSpPr>
        <p:spPr>
          <a:xfrm>
            <a:off x="3196961"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26" name="Picture Placeholder 4">
            <a:extLst>
              <a:ext uri="{FF2B5EF4-FFF2-40B4-BE49-F238E27FC236}">
                <a16:creationId xmlns:a16="http://schemas.microsoft.com/office/drawing/2014/main" id="{AAE1E5D5-CDA1-504E-888B-B884A6EA6725}"/>
              </a:ext>
            </a:extLst>
          </p:cNvPr>
          <p:cNvSpPr>
            <a:spLocks noGrp="1"/>
          </p:cNvSpPr>
          <p:nvPr>
            <p:ph type="pic" sz="quarter" idx="44"/>
          </p:nvPr>
        </p:nvSpPr>
        <p:spPr>
          <a:xfrm>
            <a:off x="6128564" y="3781600"/>
            <a:ext cx="6062400" cy="2822400"/>
          </a:xfrm>
        </p:spPr>
        <p:txBody>
          <a:bodyPr/>
          <a:lstStyle>
            <a:lvl1pPr marL="6350" indent="0" algn="ctr">
              <a:buNone/>
              <a:defRPr/>
            </a:lvl1pPr>
          </a:lstStyle>
          <a:p>
            <a:endParaRPr lang="en-US" dirty="0"/>
          </a:p>
        </p:txBody>
      </p:sp>
      <p:sp>
        <p:nvSpPr>
          <p:cNvPr id="27" name="Image_Caption 4">
            <a:extLst>
              <a:ext uri="{FF2B5EF4-FFF2-40B4-BE49-F238E27FC236}">
                <a16:creationId xmlns:a16="http://schemas.microsoft.com/office/drawing/2014/main" id="{3000F666-1F5D-C740-81BD-EA9E4B2DF792}"/>
              </a:ext>
            </a:extLst>
          </p:cNvPr>
          <p:cNvSpPr>
            <a:spLocks noGrp="1"/>
          </p:cNvSpPr>
          <p:nvPr>
            <p:ph type="body" sz="quarter" idx="45" hasCustomPrompt="1"/>
          </p:nvPr>
        </p:nvSpPr>
        <p:spPr>
          <a:xfrm>
            <a:off x="9327600" y="614964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D69AE64D-4D5D-1D44-9A53-63F44E948DC8}"/>
              </a:ext>
            </a:extLst>
          </p:cNvPr>
          <p:cNvSpPr>
            <a:spLocks noGrp="1"/>
          </p:cNvSpPr>
          <p:nvPr>
            <p:ph type="sldNum" sz="quarter" idx="10"/>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696489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Slide_Description">
            <a:extLst>
              <a:ext uri="{FF2B5EF4-FFF2-40B4-BE49-F238E27FC236}">
                <a16:creationId xmlns:a16="http://schemas.microsoft.com/office/drawing/2014/main" id="{4F9D373C-5C73-8E4B-8382-B53ED6AA70BE}"/>
              </a:ext>
            </a:extLst>
          </p:cNvPr>
          <p:cNvSpPr>
            <a:spLocks noGrp="1"/>
          </p:cNvSpPr>
          <p:nvPr>
            <p:ph type="title" hasCustomPrompt="1"/>
          </p:nvPr>
        </p:nvSpPr>
        <p:spPr/>
        <p:txBody>
          <a:bodyPr/>
          <a:lstStyle/>
          <a:p>
            <a:r>
              <a:rPr lang="en-GB" dirty="0"/>
              <a:t>PowerPoint slide description here</a:t>
            </a:r>
            <a:endParaRPr lang="en-US" dirty="0"/>
          </a:p>
        </p:txBody>
      </p:sp>
      <p:sp>
        <p:nvSpPr>
          <p:cNvPr id="15" name="Picture Placeholder 1">
            <a:extLst>
              <a:ext uri="{FF2B5EF4-FFF2-40B4-BE49-F238E27FC236}">
                <a16:creationId xmlns:a16="http://schemas.microsoft.com/office/drawing/2014/main" id="{E39BCACC-73E2-1B41-BE3D-FFB203F3C903}"/>
              </a:ext>
            </a:extLst>
          </p:cNvPr>
          <p:cNvSpPr>
            <a:spLocks noGrp="1"/>
          </p:cNvSpPr>
          <p:nvPr>
            <p:ph type="pic" sz="quarter" idx="29"/>
          </p:nvPr>
        </p:nvSpPr>
        <p:spPr>
          <a:xfrm>
            <a:off x="0" y="890587"/>
            <a:ext cx="4017600" cy="5713200"/>
          </a:xfrm>
        </p:spPr>
        <p:txBody>
          <a:bodyPr/>
          <a:lstStyle>
            <a:lvl1pPr marL="6350" indent="0" algn="ctr">
              <a:buNone/>
              <a:defRPr/>
            </a:lvl1pPr>
          </a:lstStyle>
          <a:p>
            <a:endParaRPr lang="en-US" dirty="0"/>
          </a:p>
        </p:txBody>
      </p:sp>
      <p:sp>
        <p:nvSpPr>
          <p:cNvPr id="16" name="Image_Caption 1">
            <a:extLst>
              <a:ext uri="{FF2B5EF4-FFF2-40B4-BE49-F238E27FC236}">
                <a16:creationId xmlns:a16="http://schemas.microsoft.com/office/drawing/2014/main" id="{E9FF570A-BE24-9141-87FD-541A6610CCBE}"/>
              </a:ext>
            </a:extLst>
          </p:cNvPr>
          <p:cNvSpPr>
            <a:spLocks noGrp="1"/>
          </p:cNvSpPr>
          <p:nvPr>
            <p:ph type="body" sz="quarter" idx="40" hasCustomPrompt="1"/>
          </p:nvPr>
        </p:nvSpPr>
        <p:spPr>
          <a:xfrm>
            <a:off x="11521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3" name="Picture Placeholder 2">
            <a:extLst>
              <a:ext uri="{FF2B5EF4-FFF2-40B4-BE49-F238E27FC236}">
                <a16:creationId xmlns:a16="http://schemas.microsoft.com/office/drawing/2014/main" id="{CE8E0407-46FE-134C-A5EB-A1421349DA0B}"/>
              </a:ext>
            </a:extLst>
          </p:cNvPr>
          <p:cNvSpPr>
            <a:spLocks noGrp="1"/>
          </p:cNvSpPr>
          <p:nvPr>
            <p:ph type="pic" sz="quarter" idx="47"/>
          </p:nvPr>
        </p:nvSpPr>
        <p:spPr>
          <a:xfrm>
            <a:off x="4087018" y="890588"/>
            <a:ext cx="4017963" cy="2822575"/>
          </a:xfrm>
        </p:spPr>
        <p:txBody>
          <a:bodyPr/>
          <a:lstStyle>
            <a:lvl1pPr marL="6350" indent="0" algn="ctr">
              <a:buFontTx/>
              <a:buNone/>
              <a:defRPr/>
            </a:lvl1pPr>
          </a:lstStyle>
          <a:p>
            <a:endParaRPr lang="en-US" dirty="0"/>
          </a:p>
        </p:txBody>
      </p:sp>
      <p:sp>
        <p:nvSpPr>
          <p:cNvPr id="18" name="Image_Caption 2">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241762" y="3243184"/>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9" name="Picture Placeholder 3">
            <a:extLst>
              <a:ext uri="{FF2B5EF4-FFF2-40B4-BE49-F238E27FC236}">
                <a16:creationId xmlns:a16="http://schemas.microsoft.com/office/drawing/2014/main" id="{889F4D8E-583F-424A-AB00-EFE4131C9C2D}"/>
              </a:ext>
            </a:extLst>
          </p:cNvPr>
          <p:cNvSpPr>
            <a:spLocks noGrp="1"/>
          </p:cNvSpPr>
          <p:nvPr>
            <p:ph type="pic" sz="quarter" idx="49"/>
          </p:nvPr>
        </p:nvSpPr>
        <p:spPr>
          <a:xfrm>
            <a:off x="4087018" y="3781425"/>
            <a:ext cx="4017963" cy="2822575"/>
          </a:xfrm>
        </p:spPr>
        <p:txBody>
          <a:bodyPr/>
          <a:lstStyle>
            <a:lvl1pPr marL="6350" indent="0" algn="ctr">
              <a:buFontTx/>
              <a:buNone/>
              <a:defRPr/>
            </a:lvl1pPr>
          </a:lstStyle>
          <a:p>
            <a:endParaRPr lang="en-US"/>
          </a:p>
        </p:txBody>
      </p:sp>
      <p:sp>
        <p:nvSpPr>
          <p:cNvPr id="27" name="Image_Caption 3">
            <a:extLst>
              <a:ext uri="{FF2B5EF4-FFF2-40B4-BE49-F238E27FC236}">
                <a16:creationId xmlns:a16="http://schemas.microsoft.com/office/drawing/2014/main" id="{5873F71E-F244-B045-925D-7A21F05C7006}"/>
              </a:ext>
            </a:extLst>
          </p:cNvPr>
          <p:cNvSpPr>
            <a:spLocks noGrp="1"/>
          </p:cNvSpPr>
          <p:nvPr>
            <p:ph type="body" sz="quarter" idx="45" hasCustomPrompt="1"/>
          </p:nvPr>
        </p:nvSpPr>
        <p:spPr>
          <a:xfrm>
            <a:off x="5241762" y="6134197"/>
            <a:ext cx="2865438" cy="324178"/>
          </a:xfrm>
          <a:solidFill>
            <a:schemeClr val="bg1"/>
          </a:solidFill>
        </p:spPr>
        <p:txBody>
          <a:bodyPr tIns="36000" rIns="251999" bIns="72000" anchor="b" anchorCtr="0">
            <a:spAutoFit/>
          </a:bodyPr>
          <a:lstStyle>
            <a:lvl1pPr marL="6350" indent="0" algn="r">
              <a:buFontTx/>
              <a:buNone/>
              <a:defRPr sz="1200"/>
            </a:lvl1pPr>
          </a:lstStyle>
          <a:p>
            <a:pPr lvl="0"/>
            <a:r>
              <a:rPr lang="en-GB" dirty="0"/>
              <a:t>Insert image caption here</a:t>
            </a:r>
          </a:p>
        </p:txBody>
      </p:sp>
      <p:sp>
        <p:nvSpPr>
          <p:cNvPr id="7" name="Picture Placeholder 4">
            <a:extLst>
              <a:ext uri="{FF2B5EF4-FFF2-40B4-BE49-F238E27FC236}">
                <a16:creationId xmlns:a16="http://schemas.microsoft.com/office/drawing/2014/main" id="{4C5C7401-B602-E348-9FA1-326B0C408A84}"/>
              </a:ext>
            </a:extLst>
          </p:cNvPr>
          <p:cNvSpPr>
            <a:spLocks noGrp="1"/>
          </p:cNvSpPr>
          <p:nvPr>
            <p:ph type="pic" sz="quarter" idx="48"/>
          </p:nvPr>
        </p:nvSpPr>
        <p:spPr>
          <a:xfrm>
            <a:off x="8171656" y="890588"/>
            <a:ext cx="4017962" cy="2822575"/>
          </a:xfrm>
          <a:solidFill>
            <a:schemeClr val="bg1"/>
          </a:solidFill>
        </p:spPr>
        <p:txBody>
          <a:bodyPr/>
          <a:lstStyle>
            <a:lvl1pPr marL="6350" indent="0" algn="ctr">
              <a:buFontTx/>
              <a:buNone/>
              <a:defRPr/>
            </a:lvl1pPr>
          </a:lstStyle>
          <a:p>
            <a:endParaRPr lang="en-US" dirty="0"/>
          </a:p>
        </p:txBody>
      </p:sp>
      <p:sp>
        <p:nvSpPr>
          <p:cNvPr id="21" name="Image_Caption 4">
            <a:extLst>
              <a:ext uri="{FF2B5EF4-FFF2-40B4-BE49-F238E27FC236}">
                <a16:creationId xmlns:a16="http://schemas.microsoft.com/office/drawing/2014/main" id="{5AB450AD-F789-564D-8046-E2973620FD92}"/>
              </a:ext>
            </a:extLst>
          </p:cNvPr>
          <p:cNvSpPr>
            <a:spLocks noGrp="1"/>
          </p:cNvSpPr>
          <p:nvPr>
            <p:ph type="body" sz="quarter" idx="51" hasCustomPrompt="1"/>
          </p:nvPr>
        </p:nvSpPr>
        <p:spPr>
          <a:xfrm>
            <a:off x="9326563" y="3243184"/>
            <a:ext cx="2862262" cy="324178"/>
          </a:xfrm>
          <a:solidFill>
            <a:schemeClr val="bg1"/>
          </a:solidFill>
        </p:spPr>
        <p:txBody>
          <a:bodyPr lIns="0" tIns="36000" rIns="251999" bIns="72000" anchor="b" anchorCtr="0">
            <a:spAutoFit/>
          </a:bodyPr>
          <a:lstStyle>
            <a:lvl1pPr marL="6350" indent="0" algn="r">
              <a:buFontTx/>
              <a:buNone/>
              <a:defRPr sz="1200"/>
            </a:lvl1pPr>
          </a:lstStyle>
          <a:p>
            <a:pPr lvl="0"/>
            <a:r>
              <a:rPr lang="en-GB" dirty="0"/>
              <a:t>Insert image caption here</a:t>
            </a:r>
          </a:p>
        </p:txBody>
      </p:sp>
      <p:sp>
        <p:nvSpPr>
          <p:cNvPr id="11" name="Picture Placeholder 5">
            <a:extLst>
              <a:ext uri="{FF2B5EF4-FFF2-40B4-BE49-F238E27FC236}">
                <a16:creationId xmlns:a16="http://schemas.microsoft.com/office/drawing/2014/main" id="{98B438B0-923A-D344-BB96-1E1293FEE953}"/>
              </a:ext>
            </a:extLst>
          </p:cNvPr>
          <p:cNvSpPr>
            <a:spLocks noGrp="1"/>
          </p:cNvSpPr>
          <p:nvPr>
            <p:ph type="pic" sz="quarter" idx="50"/>
          </p:nvPr>
        </p:nvSpPr>
        <p:spPr>
          <a:xfrm>
            <a:off x="8171656" y="3781425"/>
            <a:ext cx="4017962" cy="2822575"/>
          </a:xfrm>
        </p:spPr>
        <p:txBody>
          <a:bodyPr/>
          <a:lstStyle>
            <a:lvl1pPr marL="6350" indent="0" algn="ctr">
              <a:buFontTx/>
              <a:buNone/>
              <a:defRPr/>
            </a:lvl1pPr>
          </a:lstStyle>
          <a:p>
            <a:endParaRPr lang="en-US" dirty="0"/>
          </a:p>
        </p:txBody>
      </p:sp>
      <p:sp>
        <p:nvSpPr>
          <p:cNvPr id="23" name="Image_Caption 5">
            <a:extLst>
              <a:ext uri="{FF2B5EF4-FFF2-40B4-BE49-F238E27FC236}">
                <a16:creationId xmlns:a16="http://schemas.microsoft.com/office/drawing/2014/main" id="{D3549A48-91FA-794D-A48D-ACF79A20F7DE}"/>
              </a:ext>
            </a:extLst>
          </p:cNvPr>
          <p:cNvSpPr>
            <a:spLocks noGrp="1"/>
          </p:cNvSpPr>
          <p:nvPr>
            <p:ph type="body" sz="quarter" idx="52" hasCustomPrompt="1"/>
          </p:nvPr>
        </p:nvSpPr>
        <p:spPr>
          <a:xfrm>
            <a:off x="9326563" y="6163353"/>
            <a:ext cx="2865437" cy="324178"/>
          </a:xfrm>
          <a:solidFill>
            <a:schemeClr val="bg1"/>
          </a:solidFill>
        </p:spPr>
        <p:txBody>
          <a:bodyPr wrap="square" lIns="0" tIns="36000" rIns="251999" bIns="72000" anchor="b" anchorCtr="0">
            <a:spAutoFit/>
          </a:bodyPr>
          <a:lstStyle>
            <a:lvl1pPr marL="6350" indent="0" algn="r">
              <a:buFontTx/>
              <a:buNone/>
              <a:defRPr sz="1200"/>
            </a:lvl1pPr>
          </a:lstStyle>
          <a:p>
            <a:pPr lvl="0"/>
            <a:r>
              <a:rPr lang="en-GB" dirty="0"/>
              <a:t>Insert image caption here</a:t>
            </a:r>
          </a:p>
        </p:txBody>
      </p:sp>
      <p:sp>
        <p:nvSpPr>
          <p:cNvPr id="6" name="Slide Number">
            <a:extLst>
              <a:ext uri="{FF2B5EF4-FFF2-40B4-BE49-F238E27FC236}">
                <a16:creationId xmlns:a16="http://schemas.microsoft.com/office/drawing/2014/main" id="{1DFD619F-E9C0-804F-8D75-3339F1C38F53}"/>
              </a:ext>
            </a:extLst>
          </p:cNvPr>
          <p:cNvSpPr>
            <a:spLocks noGrp="1"/>
          </p:cNvSpPr>
          <p:nvPr>
            <p:ph type="sldNum" sz="quarter" idx="46"/>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1821835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2" name="Slide_Description">
            <a:extLst>
              <a:ext uri="{FF2B5EF4-FFF2-40B4-BE49-F238E27FC236}">
                <a16:creationId xmlns:a16="http://schemas.microsoft.com/office/drawing/2014/main" id="{2FD2AB6B-38F4-0849-BB0F-26EBCB570BA8}"/>
              </a:ext>
            </a:extLst>
          </p:cNvPr>
          <p:cNvSpPr>
            <a:spLocks noGrp="1"/>
          </p:cNvSpPr>
          <p:nvPr>
            <p:ph type="title" hasCustomPrompt="1"/>
          </p:nvPr>
        </p:nvSpPr>
        <p:spPr/>
        <p:txBody>
          <a:bodyPr/>
          <a:lstStyle/>
          <a:p>
            <a:r>
              <a:rPr lang="en-GB" dirty="0"/>
              <a:t>PowerPoint slide description here</a:t>
            </a:r>
            <a:endParaRPr lang="en-US" dirty="0"/>
          </a:p>
        </p:txBody>
      </p:sp>
      <p:sp>
        <p:nvSpPr>
          <p:cNvPr id="3" name="Picture Placeholder 1">
            <a:extLst>
              <a:ext uri="{FF2B5EF4-FFF2-40B4-BE49-F238E27FC236}">
                <a16:creationId xmlns:a16="http://schemas.microsoft.com/office/drawing/2014/main" id="{CE8E0407-46FE-134C-A5EB-A1421349DA0B}"/>
              </a:ext>
            </a:extLst>
          </p:cNvPr>
          <p:cNvSpPr>
            <a:spLocks noGrp="1"/>
          </p:cNvSpPr>
          <p:nvPr>
            <p:ph type="pic" sz="quarter" idx="47"/>
          </p:nvPr>
        </p:nvSpPr>
        <p:spPr>
          <a:xfrm>
            <a:off x="0" y="890588"/>
            <a:ext cx="2995200" cy="2822575"/>
          </a:xfrm>
        </p:spPr>
        <p:txBody>
          <a:bodyPr/>
          <a:lstStyle>
            <a:lvl1pPr marL="6350" indent="0" algn="ctr">
              <a:buFontTx/>
              <a:buNone/>
              <a:defRPr/>
            </a:lvl1pPr>
          </a:lstStyle>
          <a:p>
            <a:endParaRPr lang="en-US"/>
          </a:p>
        </p:txBody>
      </p:sp>
      <p:sp>
        <p:nvSpPr>
          <p:cNvPr id="18" name="Image_Caption 1">
            <a:extLst>
              <a:ext uri="{FF2B5EF4-FFF2-40B4-BE49-F238E27FC236}">
                <a16:creationId xmlns:a16="http://schemas.microsoft.com/office/drawing/2014/main" id="{A15A6A7C-316C-1041-96A6-582EEFA94A8B}"/>
              </a:ext>
            </a:extLst>
          </p:cNvPr>
          <p:cNvSpPr>
            <a:spLocks noGrp="1"/>
          </p:cNvSpPr>
          <p:nvPr>
            <p:ph type="body" sz="quarter" idx="41" hasCustomPrompt="1"/>
          </p:nvPr>
        </p:nvSpPr>
        <p:spPr>
          <a:xfrm>
            <a:off x="5016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4" name="Picture Placeholder 2">
            <a:extLst>
              <a:ext uri="{FF2B5EF4-FFF2-40B4-BE49-F238E27FC236}">
                <a16:creationId xmlns:a16="http://schemas.microsoft.com/office/drawing/2014/main" id="{8E5628C3-E97E-0E42-8B96-49A48CA44E40}"/>
              </a:ext>
            </a:extLst>
          </p:cNvPr>
          <p:cNvSpPr>
            <a:spLocks noGrp="1"/>
          </p:cNvSpPr>
          <p:nvPr>
            <p:ph type="pic" sz="quarter" idx="48"/>
          </p:nvPr>
        </p:nvSpPr>
        <p:spPr>
          <a:xfrm>
            <a:off x="3067200" y="890588"/>
            <a:ext cx="2995200" cy="2822575"/>
          </a:xfrm>
        </p:spPr>
        <p:txBody>
          <a:bodyPr/>
          <a:lstStyle>
            <a:lvl1pPr marL="6350" indent="0" algn="ctr">
              <a:buFontTx/>
              <a:buNone/>
              <a:defRPr/>
            </a:lvl1pPr>
          </a:lstStyle>
          <a:p>
            <a:endParaRPr lang="en-US"/>
          </a:p>
        </p:txBody>
      </p:sp>
      <p:sp>
        <p:nvSpPr>
          <p:cNvPr id="17" name="Image_Caption 2">
            <a:extLst>
              <a:ext uri="{FF2B5EF4-FFF2-40B4-BE49-F238E27FC236}">
                <a16:creationId xmlns:a16="http://schemas.microsoft.com/office/drawing/2014/main" id="{650A4448-9254-4147-A204-9F1E2D247446}"/>
              </a:ext>
            </a:extLst>
          </p:cNvPr>
          <p:cNvSpPr>
            <a:spLocks noGrp="1"/>
          </p:cNvSpPr>
          <p:nvPr>
            <p:ph type="body" sz="quarter" idx="49" hasCustomPrompt="1"/>
          </p:nvPr>
        </p:nvSpPr>
        <p:spPr>
          <a:xfrm>
            <a:off x="35688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19" name="Picture Placeholder 3">
            <a:extLst>
              <a:ext uri="{FF2B5EF4-FFF2-40B4-BE49-F238E27FC236}">
                <a16:creationId xmlns:a16="http://schemas.microsoft.com/office/drawing/2014/main" id="{2C8A29F9-D47B-3845-867C-03229EC596F5}"/>
              </a:ext>
            </a:extLst>
          </p:cNvPr>
          <p:cNvSpPr>
            <a:spLocks noGrp="1"/>
          </p:cNvSpPr>
          <p:nvPr>
            <p:ph type="pic" sz="quarter" idx="50"/>
          </p:nvPr>
        </p:nvSpPr>
        <p:spPr>
          <a:xfrm>
            <a:off x="6134400" y="890588"/>
            <a:ext cx="2995200" cy="2822575"/>
          </a:xfrm>
        </p:spPr>
        <p:txBody>
          <a:bodyPr/>
          <a:lstStyle>
            <a:lvl1pPr marL="6350" indent="0" algn="ctr">
              <a:buFontTx/>
              <a:buNone/>
              <a:defRPr/>
            </a:lvl1pPr>
          </a:lstStyle>
          <a:p>
            <a:endParaRPr lang="en-US"/>
          </a:p>
        </p:txBody>
      </p:sp>
      <p:sp>
        <p:nvSpPr>
          <p:cNvPr id="20" name="Image_Caption 3">
            <a:extLst>
              <a:ext uri="{FF2B5EF4-FFF2-40B4-BE49-F238E27FC236}">
                <a16:creationId xmlns:a16="http://schemas.microsoft.com/office/drawing/2014/main" id="{2831C12D-5883-954D-976E-7988ED86C580}"/>
              </a:ext>
            </a:extLst>
          </p:cNvPr>
          <p:cNvSpPr>
            <a:spLocks noGrp="1"/>
          </p:cNvSpPr>
          <p:nvPr>
            <p:ph type="body" sz="quarter" idx="51" hasCustomPrompt="1"/>
          </p:nvPr>
        </p:nvSpPr>
        <p:spPr>
          <a:xfrm>
            <a:off x="6636050" y="3243184"/>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2" name="Picture Placeholder 4">
            <a:extLst>
              <a:ext uri="{FF2B5EF4-FFF2-40B4-BE49-F238E27FC236}">
                <a16:creationId xmlns:a16="http://schemas.microsoft.com/office/drawing/2014/main" id="{E0CE9459-AA13-694B-B56E-396874D19FA7}"/>
              </a:ext>
            </a:extLst>
          </p:cNvPr>
          <p:cNvSpPr>
            <a:spLocks noGrp="1"/>
          </p:cNvSpPr>
          <p:nvPr>
            <p:ph type="pic" sz="quarter" idx="52"/>
          </p:nvPr>
        </p:nvSpPr>
        <p:spPr>
          <a:xfrm>
            <a:off x="9196800" y="890587"/>
            <a:ext cx="2995200" cy="2822575"/>
          </a:xfrm>
        </p:spPr>
        <p:txBody>
          <a:bodyPr/>
          <a:lstStyle>
            <a:lvl1pPr marL="6350" indent="0" algn="ctr">
              <a:buFontTx/>
              <a:buNone/>
              <a:defRPr/>
            </a:lvl1pPr>
          </a:lstStyle>
          <a:p>
            <a:endParaRPr lang="en-US"/>
          </a:p>
        </p:txBody>
      </p:sp>
      <p:sp>
        <p:nvSpPr>
          <p:cNvPr id="24" name="Image_Caption 4">
            <a:extLst>
              <a:ext uri="{FF2B5EF4-FFF2-40B4-BE49-F238E27FC236}">
                <a16:creationId xmlns:a16="http://schemas.microsoft.com/office/drawing/2014/main" id="{E8CF8A0E-5D06-EB46-BEE5-DE0912DA990B}"/>
              </a:ext>
            </a:extLst>
          </p:cNvPr>
          <p:cNvSpPr>
            <a:spLocks noGrp="1"/>
          </p:cNvSpPr>
          <p:nvPr>
            <p:ph type="body" sz="quarter" idx="53" hasCustomPrompt="1"/>
          </p:nvPr>
        </p:nvSpPr>
        <p:spPr>
          <a:xfrm>
            <a:off x="9698450" y="3243183"/>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5" name="Picture Placeholder 5">
            <a:extLst>
              <a:ext uri="{FF2B5EF4-FFF2-40B4-BE49-F238E27FC236}">
                <a16:creationId xmlns:a16="http://schemas.microsoft.com/office/drawing/2014/main" id="{576BE624-AB30-D146-A519-002083E8BEA9}"/>
              </a:ext>
            </a:extLst>
          </p:cNvPr>
          <p:cNvSpPr>
            <a:spLocks noGrp="1"/>
          </p:cNvSpPr>
          <p:nvPr>
            <p:ph type="pic" sz="quarter" idx="54"/>
          </p:nvPr>
        </p:nvSpPr>
        <p:spPr>
          <a:xfrm>
            <a:off x="0" y="3781425"/>
            <a:ext cx="2995200" cy="2822575"/>
          </a:xfrm>
        </p:spPr>
        <p:txBody>
          <a:bodyPr/>
          <a:lstStyle>
            <a:lvl1pPr marL="6350" indent="0" algn="ctr">
              <a:buFontTx/>
              <a:buNone/>
              <a:defRPr/>
            </a:lvl1pPr>
          </a:lstStyle>
          <a:p>
            <a:endParaRPr lang="en-US"/>
          </a:p>
        </p:txBody>
      </p:sp>
      <p:sp>
        <p:nvSpPr>
          <p:cNvPr id="26" name="Image_Caption 5">
            <a:extLst>
              <a:ext uri="{FF2B5EF4-FFF2-40B4-BE49-F238E27FC236}">
                <a16:creationId xmlns:a16="http://schemas.microsoft.com/office/drawing/2014/main" id="{A48FE71E-44E3-CC41-979D-D74890C4AB2B}"/>
              </a:ext>
            </a:extLst>
          </p:cNvPr>
          <p:cNvSpPr>
            <a:spLocks noGrp="1"/>
          </p:cNvSpPr>
          <p:nvPr>
            <p:ph type="body" sz="quarter" idx="55" hasCustomPrompt="1"/>
          </p:nvPr>
        </p:nvSpPr>
        <p:spPr>
          <a:xfrm>
            <a:off x="5016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28" name="Picture Placeholder 6">
            <a:extLst>
              <a:ext uri="{FF2B5EF4-FFF2-40B4-BE49-F238E27FC236}">
                <a16:creationId xmlns:a16="http://schemas.microsoft.com/office/drawing/2014/main" id="{B30F3EEA-EE8E-E540-A490-292CACC88293}"/>
              </a:ext>
            </a:extLst>
          </p:cNvPr>
          <p:cNvSpPr>
            <a:spLocks noGrp="1"/>
          </p:cNvSpPr>
          <p:nvPr>
            <p:ph type="pic" sz="quarter" idx="56"/>
          </p:nvPr>
        </p:nvSpPr>
        <p:spPr>
          <a:xfrm>
            <a:off x="3067200" y="3781425"/>
            <a:ext cx="2995200" cy="2822575"/>
          </a:xfrm>
        </p:spPr>
        <p:txBody>
          <a:bodyPr/>
          <a:lstStyle>
            <a:lvl1pPr marL="6350" indent="0" algn="ctr">
              <a:buFontTx/>
              <a:buNone/>
              <a:defRPr/>
            </a:lvl1pPr>
          </a:lstStyle>
          <a:p>
            <a:endParaRPr lang="en-US"/>
          </a:p>
        </p:txBody>
      </p:sp>
      <p:sp>
        <p:nvSpPr>
          <p:cNvPr id="29" name="Image_Caption 6">
            <a:extLst>
              <a:ext uri="{FF2B5EF4-FFF2-40B4-BE49-F238E27FC236}">
                <a16:creationId xmlns:a16="http://schemas.microsoft.com/office/drawing/2014/main" id="{EC59CCA3-D9C7-7346-A272-F2028074C58F}"/>
              </a:ext>
            </a:extLst>
          </p:cNvPr>
          <p:cNvSpPr>
            <a:spLocks noGrp="1"/>
          </p:cNvSpPr>
          <p:nvPr>
            <p:ph type="body" sz="quarter" idx="57" hasCustomPrompt="1"/>
          </p:nvPr>
        </p:nvSpPr>
        <p:spPr>
          <a:xfrm>
            <a:off x="35688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0" name="Picture Placeholder 7">
            <a:extLst>
              <a:ext uri="{FF2B5EF4-FFF2-40B4-BE49-F238E27FC236}">
                <a16:creationId xmlns:a16="http://schemas.microsoft.com/office/drawing/2014/main" id="{84C7FCD2-B82E-FC4C-8160-F2D38232EF3D}"/>
              </a:ext>
            </a:extLst>
          </p:cNvPr>
          <p:cNvSpPr>
            <a:spLocks noGrp="1"/>
          </p:cNvSpPr>
          <p:nvPr>
            <p:ph type="pic" sz="quarter" idx="58"/>
          </p:nvPr>
        </p:nvSpPr>
        <p:spPr>
          <a:xfrm>
            <a:off x="6134400" y="3781425"/>
            <a:ext cx="2995200" cy="2822575"/>
          </a:xfrm>
        </p:spPr>
        <p:txBody>
          <a:bodyPr/>
          <a:lstStyle>
            <a:lvl1pPr marL="6350" indent="0" algn="ctr">
              <a:buFontTx/>
              <a:buNone/>
              <a:defRPr/>
            </a:lvl1pPr>
          </a:lstStyle>
          <a:p>
            <a:endParaRPr lang="en-US"/>
          </a:p>
        </p:txBody>
      </p:sp>
      <p:sp>
        <p:nvSpPr>
          <p:cNvPr id="31" name="Image_Caption 7">
            <a:extLst>
              <a:ext uri="{FF2B5EF4-FFF2-40B4-BE49-F238E27FC236}">
                <a16:creationId xmlns:a16="http://schemas.microsoft.com/office/drawing/2014/main" id="{7285050C-E073-0046-B167-BC52645539FB}"/>
              </a:ext>
            </a:extLst>
          </p:cNvPr>
          <p:cNvSpPr>
            <a:spLocks noGrp="1"/>
          </p:cNvSpPr>
          <p:nvPr>
            <p:ph type="body" sz="quarter" idx="59" hasCustomPrompt="1"/>
          </p:nvPr>
        </p:nvSpPr>
        <p:spPr>
          <a:xfrm>
            <a:off x="6636050" y="6134021"/>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32" name="Picture Placeholder 8">
            <a:extLst>
              <a:ext uri="{FF2B5EF4-FFF2-40B4-BE49-F238E27FC236}">
                <a16:creationId xmlns:a16="http://schemas.microsoft.com/office/drawing/2014/main" id="{1EF650E8-1577-0745-AFB0-DB5615DE9193}"/>
              </a:ext>
            </a:extLst>
          </p:cNvPr>
          <p:cNvSpPr>
            <a:spLocks noGrp="1"/>
          </p:cNvSpPr>
          <p:nvPr>
            <p:ph type="pic" sz="quarter" idx="60"/>
          </p:nvPr>
        </p:nvSpPr>
        <p:spPr>
          <a:xfrm>
            <a:off x="9196800" y="3781424"/>
            <a:ext cx="2995200" cy="2822575"/>
          </a:xfrm>
        </p:spPr>
        <p:txBody>
          <a:bodyPr/>
          <a:lstStyle>
            <a:lvl1pPr marL="6350" indent="0" algn="ctr">
              <a:buFontTx/>
              <a:buNone/>
              <a:defRPr/>
            </a:lvl1pPr>
          </a:lstStyle>
          <a:p>
            <a:endParaRPr lang="en-US"/>
          </a:p>
        </p:txBody>
      </p:sp>
      <p:sp>
        <p:nvSpPr>
          <p:cNvPr id="33" name="Image_Caption 8">
            <a:extLst>
              <a:ext uri="{FF2B5EF4-FFF2-40B4-BE49-F238E27FC236}">
                <a16:creationId xmlns:a16="http://schemas.microsoft.com/office/drawing/2014/main" id="{A4D2CE44-C98F-8F42-B770-4658491F5163}"/>
              </a:ext>
            </a:extLst>
          </p:cNvPr>
          <p:cNvSpPr>
            <a:spLocks noGrp="1"/>
          </p:cNvSpPr>
          <p:nvPr>
            <p:ph type="body" sz="quarter" idx="61" hasCustomPrompt="1"/>
          </p:nvPr>
        </p:nvSpPr>
        <p:spPr>
          <a:xfrm>
            <a:off x="9698450" y="6134020"/>
            <a:ext cx="2493550" cy="324178"/>
          </a:xfrm>
          <a:solidFill>
            <a:schemeClr val="bg1"/>
          </a:solidFill>
        </p:spPr>
        <p:txBody>
          <a:bodyPr wrap="square" tIns="36000" rIns="251999" bIns="72000" anchor="b" anchorCtr="0">
            <a:spAutoFit/>
          </a:bodyPr>
          <a:lstStyle>
            <a:lvl1pPr marL="6350" indent="0" algn="r">
              <a:buFontTx/>
              <a:buNone/>
              <a:defRPr sz="1200"/>
            </a:lvl1pPr>
          </a:lstStyle>
          <a:p>
            <a:pPr lvl="0"/>
            <a:r>
              <a:rPr lang="en-GB" dirty="0"/>
              <a:t>Insert image caption here</a:t>
            </a:r>
          </a:p>
        </p:txBody>
      </p:sp>
      <p:sp>
        <p:nvSpPr>
          <p:cNvPr id="4" name="Slide Number">
            <a:extLst>
              <a:ext uri="{FF2B5EF4-FFF2-40B4-BE49-F238E27FC236}">
                <a16:creationId xmlns:a16="http://schemas.microsoft.com/office/drawing/2014/main" id="{6BBEE3C4-4A6B-EF47-BF0F-7EB67A8CDA28}"/>
              </a:ext>
            </a:extLst>
          </p:cNvPr>
          <p:cNvSpPr>
            <a:spLocks noGrp="1"/>
          </p:cNvSpPr>
          <p:nvPr>
            <p:ph type="sldNum" sz="quarter" idx="62"/>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4279390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br>
              <a:rPr lang="en-GB" sz="5000" dirty="0">
                <a:solidFill>
                  <a:schemeClr val="bg1"/>
                </a:solidFill>
                <a:latin typeface="+mj-lt"/>
              </a:rPr>
            </a:br>
            <a:r>
              <a:rPr lang="en-GB" sz="5000" dirty="0">
                <a:solidFill>
                  <a:schemeClr val="bg1"/>
                </a:solidFill>
                <a:latin typeface="+mj-lt"/>
              </a:rPr>
              <a:t>questions?</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6980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 Any Questions?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5" y="2362155"/>
            <a:ext cx="4312920" cy="2011769"/>
          </a:xfrm>
          <a:prstGeom prst="rect">
            <a:avLst/>
          </a:prstGeom>
          <a:noFill/>
        </p:spPr>
        <p:txBody>
          <a:bodyPr wrap="square" lIns="0" tIns="0" rIns="0" bIns="0" rtlCol="0" anchor="ctr" anchorCtr="0">
            <a:noAutofit/>
          </a:bodyPr>
          <a:lstStyle/>
          <a:p>
            <a:pPr>
              <a:lnSpc>
                <a:spcPct val="130000"/>
              </a:lnSpc>
            </a:pPr>
            <a:r>
              <a:rPr lang="en-GB" sz="5000" dirty="0">
                <a:solidFill>
                  <a:schemeClr val="bg1"/>
                </a:solidFill>
                <a:latin typeface="+mj-lt"/>
              </a:rPr>
              <a:t>Any</a:t>
            </a:r>
            <a:r>
              <a:rPr lang="en-GB" sz="5000">
                <a:solidFill>
                  <a:schemeClr val="bg1"/>
                </a:solidFill>
                <a:latin typeface="+mj-lt"/>
              </a:rPr>
              <a:t/>
            </a:r>
            <a:br>
              <a:rPr lang="en-GB" sz="5000">
                <a:solidFill>
                  <a:schemeClr val="bg1"/>
                </a:solidFill>
                <a:latin typeface="+mj-lt"/>
              </a:rPr>
            </a:br>
            <a:r>
              <a:rPr lang="en-GB" sz="5000">
                <a:solidFill>
                  <a:schemeClr val="bg1"/>
                </a:solidFill>
                <a:latin typeface="+mj-lt"/>
              </a:rPr>
              <a:t>questions</a:t>
            </a:r>
            <a:r>
              <a:rPr lang="en-GB" sz="5000" dirty="0">
                <a:solidFill>
                  <a:schemeClr val="bg1"/>
                </a:solidFill>
                <a:latin typeface="+mj-lt"/>
              </a:rPr>
              <a:t>?</a:t>
            </a:r>
            <a:endParaRPr lang="en-US" sz="5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3501015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4143811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5" name="Any_Questions">
            <a:extLst>
              <a:ext uri="{FF2B5EF4-FFF2-40B4-BE49-F238E27FC236}">
                <a16:creationId xmlns:a16="http://schemas.microsoft.com/office/drawing/2014/main" id="{C21F34E2-D1B9-0D48-9773-640202B2DF07}"/>
              </a:ext>
            </a:extLst>
          </p:cNvPr>
          <p:cNvSpPr txBox="1"/>
          <p:nvPr userDrawn="1"/>
        </p:nvSpPr>
        <p:spPr>
          <a:xfrm>
            <a:off x="1452244" y="2362155"/>
            <a:ext cx="5862955" cy="2011769"/>
          </a:xfrm>
          <a:prstGeom prst="rect">
            <a:avLst/>
          </a:prstGeom>
          <a:noFill/>
        </p:spPr>
        <p:txBody>
          <a:bodyPr wrap="square" lIns="0" tIns="0" rIns="0" bIns="0" rtlCol="0" anchor="ctr" anchorCtr="0">
            <a:noAutofit/>
          </a:bodyPr>
          <a:lstStyle/>
          <a:p>
            <a:pPr>
              <a:lnSpc>
                <a:spcPct val="130000"/>
              </a:lnSpc>
            </a:pPr>
            <a:r>
              <a:rPr lang="en-GB" sz="6000" dirty="0">
                <a:solidFill>
                  <a:schemeClr val="bg1"/>
                </a:solidFill>
                <a:latin typeface="+mj-lt"/>
              </a:rPr>
              <a:t>Thank you</a:t>
            </a:r>
            <a:endParaRPr lang="en-US" sz="6000" dirty="0">
              <a:solidFill>
                <a:schemeClr val="bg1"/>
              </a:solidFill>
              <a:latin typeface="+mj-lt"/>
            </a:endParaRPr>
          </a:p>
        </p:txBody>
      </p:sp>
      <p:sp>
        <p:nvSpPr>
          <p:cNvPr id="11" name="Contact_Details">
            <a:extLst>
              <a:ext uri="{FF2B5EF4-FFF2-40B4-BE49-F238E27FC236}">
                <a16:creationId xmlns:a16="http://schemas.microsoft.com/office/drawing/2014/main" id="{B5C83AB5-0913-BB48-8A65-2A0AB08D3C71}"/>
              </a:ext>
            </a:extLst>
          </p:cNvPr>
          <p:cNvSpPr>
            <a:spLocks noGrp="1"/>
          </p:cNvSpPr>
          <p:nvPr>
            <p:ph type="title" hasCustomPrompt="1"/>
          </p:nvPr>
        </p:nvSpPr>
        <p:spPr>
          <a:xfrm>
            <a:off x="7315200" y="2555775"/>
            <a:ext cx="4622800" cy="439095"/>
          </a:xfrm>
        </p:spPr>
        <p:txBody>
          <a:bodyPr bIns="0" anchor="t" anchorCtr="0">
            <a:spAutoFit/>
          </a:bodyPr>
          <a:lstStyle>
            <a:lvl1pPr algn="l">
              <a:defRPr sz="2400">
                <a:solidFill>
                  <a:schemeClr val="bg1"/>
                </a:solidFill>
              </a:defRPr>
            </a:lvl1pPr>
          </a:lstStyle>
          <a:p>
            <a:pPr lvl="0"/>
            <a:r>
              <a:rPr lang="en-GB" dirty="0"/>
              <a:t>Insert your contact details here</a:t>
            </a:r>
            <a:endParaRPr lang="en-US" dirty="0"/>
          </a:p>
        </p:txBody>
      </p:sp>
      <p:sp>
        <p:nvSpPr>
          <p:cNvPr id="4" name="URL">
            <a:hlinkClick r:id="rId4"/>
            <a:extLst>
              <a:ext uri="{FF2B5EF4-FFF2-40B4-BE49-F238E27FC236}">
                <a16:creationId xmlns:a16="http://schemas.microsoft.com/office/drawing/2014/main" id="{61BC8FB8-98F4-3641-B2A9-80E99CCE5F17}"/>
              </a:ext>
            </a:extLst>
          </p:cNvPr>
          <p:cNvSpPr txBox="1"/>
          <p:nvPr userDrawn="1"/>
        </p:nvSpPr>
        <p:spPr>
          <a:xfrm>
            <a:off x="1452245" y="5750104"/>
            <a:ext cx="4739640" cy="769441"/>
          </a:xfrm>
          <a:prstGeom prst="rect">
            <a:avLst/>
          </a:prstGeom>
          <a:noFill/>
        </p:spPr>
        <p:txBody>
          <a:bodyPr wrap="square" lIns="0" tIns="0" rIns="0" bIns="0" rtlCol="0">
            <a:spAutoFit/>
          </a:bodyPr>
          <a:lstStyle/>
          <a:p>
            <a:pPr lvl="0"/>
            <a:r>
              <a:rPr lang="en-GB" sz="5000" u="sng" dirty="0">
                <a:solidFill>
                  <a:schemeClr val="bg1"/>
                </a:solidFill>
                <a:latin typeface="+mj-lt"/>
              </a:rPr>
              <a:t>essex.ac.uk</a:t>
            </a:r>
            <a:endParaRPr lang="en-US" sz="5000" u="sng" dirty="0">
              <a:solidFill>
                <a:schemeClr val="bg1"/>
              </a:solidFill>
              <a:latin typeface="+mj-lt"/>
            </a:endParaRPr>
          </a:p>
        </p:txBody>
      </p:sp>
    </p:spTree>
    <p:extLst>
      <p:ext uri="{BB962C8B-B14F-4D97-AF65-F5344CB8AC3E}">
        <p14:creationId xmlns:p14="http://schemas.microsoft.com/office/powerpoint/2010/main" val="17339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Picture Background - Black Logo">
    <p:bg>
      <p:bgPr>
        <a:solidFill>
          <a:schemeClr val="bg1"/>
        </a:solidFill>
        <a:effectLst/>
      </p:bgPr>
    </p:bg>
    <p:spTree>
      <p:nvGrpSpPr>
        <p:cNvPr id="1" name=""/>
        <p:cNvGrpSpPr/>
        <p:nvPr/>
      </p:nvGrpSpPr>
      <p:grpSpPr>
        <a:xfrm>
          <a:off x="0" y="0"/>
          <a:ext cx="0" cy="0"/>
          <a:chOff x="0" y="0"/>
          <a:chExt cx="0" cy="0"/>
        </a:xfrm>
      </p:grpSpPr>
      <p:pic>
        <p:nvPicPr>
          <p:cNvPr id="9" name="UoE_Logo_Black" descr="Logo - University of Essex">
            <a:extLst>
              <a:ext uri="{FF2B5EF4-FFF2-40B4-BE49-F238E27FC236}">
                <a16:creationId xmlns:a16="http://schemas.microsoft.com/office/drawing/2014/main" id="{91F64F71-DD94-BE43-A1BF-90989C0C691C}"/>
              </a:ext>
            </a:extLst>
          </p:cNvPr>
          <p:cNvPicPr>
            <a:picLocks noChangeAspect="1"/>
          </p:cNvPicPr>
          <p:nvPr userDrawn="1"/>
        </p:nvPicPr>
        <p:blipFill>
          <a:blip r:embed="rId2"/>
          <a:stretch>
            <a:fillRect/>
          </a:stretch>
        </p:blipFill>
        <p:spPr>
          <a:xfrm>
            <a:off x="0" y="0"/>
            <a:ext cx="2006641" cy="890588"/>
          </a:xfrm>
          <a:prstGeom prst="rect">
            <a:avLst/>
          </a:prstGeom>
        </p:spPr>
      </p:pic>
      <p:sp>
        <p:nvSpPr>
          <p:cNvPr id="10" name="Title_BG">
            <a:extLst>
              <a:ext uri="{FF2B5EF4-FFF2-40B4-BE49-F238E27FC236}">
                <a16:creationId xmlns:a16="http://schemas.microsoft.com/office/drawing/2014/main" id="{5FF1FD6F-7D5D-DE4D-8CD0-F87355B895DC}"/>
              </a:ext>
              <a:ext uri="{C183D7F6-B498-43B3-948B-1728B52AA6E4}">
                <adec:decorative xmlns:adec="http://schemas.microsoft.com/office/drawing/2017/decorative" xmlns="" val="1"/>
              </a:ext>
            </a:extLst>
          </p:cNvPr>
          <p:cNvSpPr/>
          <p:nvPr userDrawn="1"/>
        </p:nvSpPr>
        <p:spPr>
          <a:xfrm>
            <a:off x="-71120" y="1280160"/>
            <a:ext cx="7965440" cy="4673600"/>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3CE5658-B912-D047-8F77-FBECD2D6E386}"/>
              </a:ext>
            </a:extLst>
          </p:cNvPr>
          <p:cNvSpPr>
            <a:spLocks noGrp="1"/>
          </p:cNvSpPr>
          <p:nvPr>
            <p:ph type="title" hasCustomPrompt="1"/>
          </p:nvPr>
        </p:nvSpPr>
        <p:spPr>
          <a:xfrm>
            <a:off x="509775" y="2310940"/>
            <a:ext cx="7262626" cy="919162"/>
          </a:xfrm>
        </p:spPr>
        <p:txBody>
          <a:bodyPr anchor="b" anchorCtr="0">
            <a:noAutofit/>
          </a:bodyPr>
          <a:lstStyle>
            <a:lvl1pPr algn="l">
              <a:defRPr sz="4800">
                <a:solidFill>
                  <a:schemeClr val="bg1"/>
                </a:solidFill>
                <a:latin typeface="+mj-lt"/>
              </a:defRPr>
            </a:lvl1pPr>
          </a:lstStyle>
          <a:p>
            <a:r>
              <a:rPr lang="en-GB" dirty="0"/>
              <a:t>Your title here</a:t>
            </a:r>
            <a:endParaRPr lang="en-US" dirty="0"/>
          </a:p>
        </p:txBody>
      </p:sp>
      <p:sp>
        <p:nvSpPr>
          <p:cNvPr id="3" name="Subtitle">
            <a:extLst>
              <a:ext uri="{FF2B5EF4-FFF2-40B4-BE49-F238E27FC236}">
                <a16:creationId xmlns:a16="http://schemas.microsoft.com/office/drawing/2014/main" id="{88E2A088-8E6F-9E4E-909F-F8752CF4E76E}"/>
              </a:ext>
            </a:extLst>
          </p:cNvPr>
          <p:cNvSpPr>
            <a:spLocks noGrp="1"/>
          </p:cNvSpPr>
          <p:nvPr>
            <p:ph type="subTitle" idx="1" hasCustomPrompt="1"/>
          </p:nvPr>
        </p:nvSpPr>
        <p:spPr>
          <a:xfrm>
            <a:off x="509775" y="3433303"/>
            <a:ext cx="7262626" cy="827579"/>
          </a:xfrm>
        </p:spPr>
        <p:txBody>
          <a:bodyPr>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cxnSp>
        <p:nvCxnSpPr>
          <p:cNvPr id="7" name="Divider_Line">
            <a:extLst>
              <a:ext uri="{FF2B5EF4-FFF2-40B4-BE49-F238E27FC236}">
                <a16:creationId xmlns:a16="http://schemas.microsoft.com/office/drawing/2014/main" id="{822F4922-0983-EE45-B259-9B610490541E}"/>
              </a:ext>
              <a:ext uri="{C183D7F6-B498-43B3-948B-1728B52AA6E4}">
                <adec:decorative xmlns:adec="http://schemas.microsoft.com/office/drawing/2017/decorative" xmlns="" val="1"/>
              </a:ext>
            </a:extLst>
          </p:cNvPr>
          <p:cNvCxnSpPr/>
          <p:nvPr userDrawn="1"/>
        </p:nvCxnSpPr>
        <p:spPr>
          <a:xfrm>
            <a:off x="509775" y="4442460"/>
            <a:ext cx="18143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Details">
            <a:extLst>
              <a:ext uri="{FF2B5EF4-FFF2-40B4-BE49-F238E27FC236}">
                <a16:creationId xmlns:a16="http://schemas.microsoft.com/office/drawing/2014/main" id="{68E25D0D-76B2-1041-9741-CCF63B277D18}"/>
              </a:ext>
            </a:extLst>
          </p:cNvPr>
          <p:cNvSpPr>
            <a:spLocks noGrp="1"/>
          </p:cNvSpPr>
          <p:nvPr>
            <p:ph type="body" sz="quarter" idx="13" hasCustomPrompt="1"/>
          </p:nvPr>
        </p:nvSpPr>
        <p:spPr>
          <a:xfrm>
            <a:off x="509775" y="4573787"/>
            <a:ext cx="3339247" cy="1158651"/>
          </a:xfrm>
          <a:ln w="76200">
            <a:noFill/>
            <a:miter lim="800000"/>
          </a:ln>
        </p:spPr>
        <p:txBody>
          <a:bodyPr wrap="none" lIns="0" tIns="0" rIns="0" bIns="0">
            <a:spAutoFit/>
          </a:bodyPr>
          <a:lstStyle>
            <a:lvl1pPr marL="9525" indent="0">
              <a:buNone/>
              <a:tabLst/>
              <a:defRPr sz="2000">
                <a:solidFill>
                  <a:schemeClr val="bg1"/>
                </a:solidFill>
              </a:defRPr>
            </a:lvl1pPr>
            <a:lvl2pPr marL="9525" indent="0">
              <a:buFontTx/>
              <a:buNone/>
              <a:tabLst/>
              <a:defRPr sz="2000">
                <a:solidFill>
                  <a:schemeClr val="bg1"/>
                </a:solidFill>
              </a:defRPr>
            </a:lvl2pPr>
            <a:lvl3pPr marL="9525" indent="0">
              <a:buFontTx/>
              <a:buNone/>
              <a:tabLst/>
              <a:defRPr sz="2000">
                <a:solidFill>
                  <a:schemeClr val="bg1"/>
                </a:solidFill>
              </a:defRPr>
            </a:lvl3pPr>
            <a:lvl4pPr marL="9525" indent="0">
              <a:buFontTx/>
              <a:buNone/>
              <a:tabLst/>
              <a:defRPr>
                <a:solidFill>
                  <a:schemeClr val="bg1"/>
                </a:solidFill>
              </a:defRPr>
            </a:lvl4pPr>
            <a:lvl5pPr marL="9525" indent="0">
              <a:buFontTx/>
              <a:buNone/>
              <a:tabLst/>
              <a:defRPr>
                <a:solidFill>
                  <a:schemeClr val="bg1"/>
                </a:solidFill>
              </a:defRPr>
            </a:lvl5pPr>
          </a:lstStyle>
          <a:p>
            <a:pPr lvl="0"/>
            <a:r>
              <a:rPr lang="en-GB" dirty="0"/>
              <a:t>Your name here</a:t>
            </a:r>
          </a:p>
          <a:p>
            <a:pPr lvl="1"/>
            <a:r>
              <a:rPr lang="en-GB" dirty="0"/>
              <a:t>Department / Faculty name</a:t>
            </a:r>
          </a:p>
          <a:p>
            <a:pPr lvl="2"/>
            <a:r>
              <a:rPr lang="en-GB" dirty="0"/>
              <a:t>Wednesday 20 January 2021</a:t>
            </a:r>
          </a:p>
        </p:txBody>
      </p:sp>
    </p:spTree>
    <p:extLst>
      <p:ext uri="{BB962C8B-B14F-4D97-AF65-F5344CB8AC3E}">
        <p14:creationId xmlns:p14="http://schemas.microsoft.com/office/powerpoint/2010/main" val="3452884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 - Gradient Colour">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900"/>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336456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 Grey">
    <p:bg>
      <p:bgPr>
        <a:solidFill>
          <a:schemeClr val="accent3"/>
        </a:solidFill>
        <a:effectLst/>
      </p:bgPr>
    </p:bg>
    <p:spTree>
      <p:nvGrpSpPr>
        <p:cNvPr id="1" name=""/>
        <p:cNvGrpSpPr/>
        <p:nvPr/>
      </p:nvGrpSpPr>
      <p:grpSpPr>
        <a:xfrm>
          <a:off x="0" y="0"/>
          <a:ext cx="0" cy="0"/>
          <a:chOff x="0" y="0"/>
          <a:chExt cx="0" cy="0"/>
        </a:xfrm>
      </p:grpSpPr>
      <p:pic>
        <p:nvPicPr>
          <p:cNvPr id="16" name="UoE_Logo_White" descr="Logo - University of Essex">
            <a:extLst>
              <a:ext uri="{FF2B5EF4-FFF2-40B4-BE49-F238E27FC236}">
                <a16:creationId xmlns:a16="http://schemas.microsoft.com/office/drawing/2014/main" id="{FD99D010-7A0D-7543-8D60-07F8F3F6E582}"/>
              </a:ext>
            </a:extLst>
          </p:cNvPr>
          <p:cNvPicPr>
            <a:picLocks noChangeAspect="1"/>
          </p:cNvPicPr>
          <p:nvPr userDrawn="1"/>
        </p:nvPicPr>
        <p:blipFill>
          <a:blip r:embed="rId2"/>
          <a:stretch>
            <a:fillRect/>
          </a:stretch>
        </p:blipFill>
        <p:spPr>
          <a:xfrm>
            <a:off x="0" y="1"/>
            <a:ext cx="2011934" cy="892937"/>
          </a:xfrm>
          <a:prstGeom prst="rect">
            <a:avLst/>
          </a:prstGeom>
        </p:spPr>
      </p:pic>
      <p:pic>
        <p:nvPicPr>
          <p:cNvPr id="17" name="Open_Box_Graphic">
            <a:extLst>
              <a:ext uri="{FF2B5EF4-FFF2-40B4-BE49-F238E27FC236}">
                <a16:creationId xmlns:a16="http://schemas.microsoft.com/office/drawing/2014/main" id="{A4B12013-57BD-7944-A05D-AE8CA8C683CF}"/>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a:off x="907237" y="2021832"/>
            <a:ext cx="2844140" cy="2848618"/>
          </a:xfrm>
          <a:prstGeom prst="rect">
            <a:avLst/>
          </a:prstGeom>
        </p:spPr>
      </p:pic>
      <p:sp>
        <p:nvSpPr>
          <p:cNvPr id="12" name="Title">
            <a:extLst>
              <a:ext uri="{FF2B5EF4-FFF2-40B4-BE49-F238E27FC236}">
                <a16:creationId xmlns:a16="http://schemas.microsoft.com/office/drawing/2014/main" id="{05331533-48C2-404A-94B7-41F40449C8DB}"/>
              </a:ext>
            </a:extLst>
          </p:cNvPr>
          <p:cNvSpPr>
            <a:spLocks noGrp="1"/>
          </p:cNvSpPr>
          <p:nvPr>
            <p:ph type="title" hasCustomPrompt="1"/>
          </p:nvPr>
        </p:nvSpPr>
        <p:spPr>
          <a:xfrm>
            <a:off x="1444629" y="2514600"/>
            <a:ext cx="10493371" cy="1104899"/>
          </a:xfrm>
          <a:noFill/>
        </p:spPr>
        <p:txBody>
          <a:bodyPr anchor="ctr" anchorCtr="0">
            <a:noAutofit/>
          </a:bodyPr>
          <a:lstStyle>
            <a:lvl1pPr algn="l">
              <a:defRPr sz="4800">
                <a:solidFill>
                  <a:schemeClr val="bg1"/>
                </a:solidFill>
                <a:latin typeface="+mj-lt"/>
              </a:defRPr>
            </a:lvl1pPr>
          </a:lstStyle>
          <a:p>
            <a:r>
              <a:rPr lang="en-GB" dirty="0"/>
              <a:t>Your divider title here</a:t>
            </a:r>
            <a:endParaRPr lang="en-US" dirty="0"/>
          </a:p>
        </p:txBody>
      </p:sp>
      <p:sp>
        <p:nvSpPr>
          <p:cNvPr id="13" name="Subtitle">
            <a:extLst>
              <a:ext uri="{FF2B5EF4-FFF2-40B4-BE49-F238E27FC236}">
                <a16:creationId xmlns:a16="http://schemas.microsoft.com/office/drawing/2014/main" id="{EF371777-01F3-7047-99FB-372452582B17}"/>
              </a:ext>
            </a:extLst>
          </p:cNvPr>
          <p:cNvSpPr>
            <a:spLocks noGrp="1"/>
          </p:cNvSpPr>
          <p:nvPr>
            <p:ph type="subTitle" idx="1" hasCustomPrompt="1"/>
          </p:nvPr>
        </p:nvSpPr>
        <p:spPr>
          <a:xfrm>
            <a:off x="1444629" y="3619499"/>
            <a:ext cx="10493371" cy="754381"/>
          </a:xfrm>
          <a:noFill/>
        </p:spPr>
        <p:txBody>
          <a:bodyPr anchor="ctr" anchorCtr="0">
            <a:noAutofit/>
          </a:bodyPr>
          <a:lstStyle>
            <a:lvl1pPr marL="0" indent="0" algn="l">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Your subtitle here</a:t>
            </a:r>
            <a:endParaRPr lang="en-US" dirty="0"/>
          </a:p>
        </p:txBody>
      </p:sp>
    </p:spTree>
    <p:extLst>
      <p:ext uri="{BB962C8B-B14F-4D97-AF65-F5344CB8AC3E}">
        <p14:creationId xmlns:p14="http://schemas.microsoft.com/office/powerpoint/2010/main" val="123620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Colour Gradient">
    <p:bg>
      <p:bgPr>
        <a:gradFill>
          <a:gsLst>
            <a:gs pos="0">
              <a:srgbClr val="622567"/>
            </a:gs>
            <a:gs pos="100000">
              <a:schemeClr val="accent1"/>
            </a:gs>
          </a:gsLst>
          <a:lin ang="0" scaled="0"/>
        </a:gra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3567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 Grey">
    <p:bg>
      <p:bgPr>
        <a:solidFill>
          <a:schemeClr val="accent3"/>
        </a:solidFill>
        <a:effectLst/>
      </p:bgPr>
    </p:bg>
    <p:spTree>
      <p:nvGrpSpPr>
        <p:cNvPr id="1" name=""/>
        <p:cNvGrpSpPr/>
        <p:nvPr/>
      </p:nvGrpSpPr>
      <p:grpSpPr>
        <a:xfrm>
          <a:off x="0" y="0"/>
          <a:ext cx="0" cy="0"/>
          <a:chOff x="0" y="0"/>
          <a:chExt cx="0" cy="0"/>
        </a:xfrm>
      </p:grpSpPr>
      <p:pic>
        <p:nvPicPr>
          <p:cNvPr id="23" name="UoE_Logo_White" descr="Logo - University of Essex">
            <a:extLst>
              <a:ext uri="{FF2B5EF4-FFF2-40B4-BE49-F238E27FC236}">
                <a16:creationId xmlns:a16="http://schemas.microsoft.com/office/drawing/2014/main" id="{767DC880-C1D7-C443-9C81-8FEEA3D5251E}"/>
              </a:ext>
            </a:extLst>
          </p:cNvPr>
          <p:cNvPicPr>
            <a:picLocks noChangeAspect="1"/>
          </p:cNvPicPr>
          <p:nvPr userDrawn="1"/>
        </p:nvPicPr>
        <p:blipFill>
          <a:blip r:embed="rId2"/>
          <a:stretch>
            <a:fillRect/>
          </a:stretch>
        </p:blipFill>
        <p:spPr>
          <a:xfrm>
            <a:off x="0" y="1"/>
            <a:ext cx="2011934" cy="892937"/>
          </a:xfrm>
          <a:prstGeom prst="rect">
            <a:avLst/>
          </a:prstGeom>
        </p:spPr>
      </p:pic>
      <p:sp>
        <p:nvSpPr>
          <p:cNvPr id="4" name="Slide_Description">
            <a:extLst>
              <a:ext uri="{FF2B5EF4-FFF2-40B4-BE49-F238E27FC236}">
                <a16:creationId xmlns:a16="http://schemas.microsoft.com/office/drawing/2014/main" id="{8F256CB9-6740-D84B-B18E-5C9C92701868}"/>
              </a:ext>
            </a:extLst>
          </p:cNvPr>
          <p:cNvSpPr>
            <a:spLocks noGrp="1"/>
          </p:cNvSpPr>
          <p:nvPr>
            <p:ph type="title" hasCustomPrompt="1"/>
          </p:nvPr>
        </p:nvSpPr>
        <p:spPr/>
        <p:txBody>
          <a:bodyPr/>
          <a:lstStyle>
            <a:lvl1pPr>
              <a:defRPr>
                <a:solidFill>
                  <a:schemeClr val="bg1"/>
                </a:solidFill>
              </a:defRPr>
            </a:lvl1pPr>
          </a:lstStyle>
          <a:p>
            <a:r>
              <a:rPr lang="en-GB" dirty="0"/>
              <a:t>PowerPoint slide description here</a:t>
            </a:r>
            <a:endParaRPr lang="en-US" dirty="0"/>
          </a:p>
        </p:txBody>
      </p:sp>
      <p:sp>
        <p:nvSpPr>
          <p:cNvPr id="10" name="Body_Copy">
            <a:extLst>
              <a:ext uri="{FF2B5EF4-FFF2-40B4-BE49-F238E27FC236}">
                <a16:creationId xmlns:a16="http://schemas.microsoft.com/office/drawing/2014/main" id="{01691462-BA0F-4447-9296-C1F7A1091D38}"/>
              </a:ext>
            </a:extLst>
          </p:cNvPr>
          <p:cNvSpPr>
            <a:spLocks noGrp="1"/>
          </p:cNvSpPr>
          <p:nvPr>
            <p:ph type="body" sz="quarter" idx="10" hasCustomPrompt="1"/>
          </p:nvPr>
        </p:nvSpPr>
        <p:spPr>
          <a:xfrm>
            <a:off x="1444625" y="1358899"/>
            <a:ext cx="9502775" cy="5245101"/>
          </a:xfrm>
        </p:spPr>
        <p:txBody>
          <a:bodyPr>
            <a:noAutofit/>
          </a:bodyPr>
          <a:lstStyle>
            <a:lvl1pPr marL="6350" indent="0">
              <a:buNone/>
              <a:defRPr sz="2800">
                <a:solidFill>
                  <a:schemeClr val="bg1"/>
                </a:solidFill>
                <a:latin typeface="+mj-lt"/>
              </a:defRPr>
            </a:lvl1pPr>
            <a:lvl2pPr marL="269875" indent="0">
              <a:buNone/>
              <a:defRPr sz="2800"/>
            </a:lvl2pPr>
            <a:lvl3pPr marL="450850" indent="0">
              <a:buNone/>
              <a:defRPr sz="2800"/>
            </a:lvl3pPr>
            <a:lvl4pPr marL="623888" indent="0">
              <a:buNone/>
              <a:defRPr sz="2800"/>
            </a:lvl4pPr>
            <a:lvl5pPr marL="804862" indent="0">
              <a:buNone/>
              <a:defRPr sz="2800"/>
            </a:lvl5pPr>
          </a:lstStyle>
          <a:p>
            <a:pPr lvl="0"/>
            <a:r>
              <a:rPr lang="en-GB" dirty="0"/>
              <a:t>Insert introduction text here</a:t>
            </a:r>
          </a:p>
        </p:txBody>
      </p:sp>
    </p:spTree>
    <p:extLst>
      <p:ext uri="{BB962C8B-B14F-4D97-AF65-F5344CB8AC3E}">
        <p14:creationId xmlns:p14="http://schemas.microsoft.com/office/powerpoint/2010/main" val="158455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Text">
    <p:spTree>
      <p:nvGrpSpPr>
        <p:cNvPr id="1" name=""/>
        <p:cNvGrpSpPr/>
        <p:nvPr/>
      </p:nvGrpSpPr>
      <p:grpSpPr>
        <a:xfrm>
          <a:off x="0" y="0"/>
          <a:ext cx="0" cy="0"/>
          <a:chOff x="0" y="0"/>
          <a:chExt cx="0" cy="0"/>
        </a:xfrm>
      </p:grpSpPr>
      <p:sp>
        <p:nvSpPr>
          <p:cNvPr id="7" name="Slide_description">
            <a:extLst>
              <a:ext uri="{FF2B5EF4-FFF2-40B4-BE49-F238E27FC236}">
                <a16:creationId xmlns:a16="http://schemas.microsoft.com/office/drawing/2014/main" id="{441A23D1-7922-3E47-881A-2CF442EAC1C7}"/>
              </a:ext>
            </a:extLst>
          </p:cNvPr>
          <p:cNvSpPr>
            <a:spLocks noGrp="1"/>
          </p:cNvSpPr>
          <p:nvPr>
            <p:ph type="title" hasCustomPrompt="1"/>
          </p:nvPr>
        </p:nvSpPr>
        <p:spPr/>
        <p:txBody>
          <a:bodyPr/>
          <a:lstStyle/>
          <a:p>
            <a:r>
              <a:rPr lang="en-GB" dirty="0"/>
              <a:t>PowerPoint slide description here</a:t>
            </a:r>
            <a:endParaRPr lang="en-US" dirty="0"/>
          </a:p>
        </p:txBody>
      </p:sp>
      <p:grpSp>
        <p:nvGrpSpPr>
          <p:cNvPr id="8" name="Open_Box_Graphic">
            <a:extLst>
              <a:ext uri="{FF2B5EF4-FFF2-40B4-BE49-F238E27FC236}">
                <a16:creationId xmlns:a16="http://schemas.microsoft.com/office/drawing/2014/main" id="{B0C6E108-B94A-3140-B5FA-245926CA7457}"/>
              </a:ext>
            </a:extLst>
          </p:cNvPr>
          <p:cNvGrpSpPr/>
          <p:nvPr userDrawn="1"/>
        </p:nvGrpSpPr>
        <p:grpSpPr>
          <a:xfrm>
            <a:off x="959726" y="1148165"/>
            <a:ext cx="2991791" cy="2739162"/>
            <a:chOff x="959726" y="1148165"/>
            <a:chExt cx="2991791" cy="2739162"/>
          </a:xfrm>
        </p:grpSpPr>
        <p:sp>
          <p:nvSpPr>
            <p:cNvPr id="9" name="Rectangle 8">
              <a:extLst>
                <a:ext uri="{FF2B5EF4-FFF2-40B4-BE49-F238E27FC236}">
                  <a16:creationId xmlns:a16="http://schemas.microsoft.com/office/drawing/2014/main" id="{692E59B2-17C1-BC4C-A1CA-DF5B7C037529}"/>
                </a:ext>
                <a:ext uri="{C183D7F6-B498-43B3-948B-1728B52AA6E4}">
                  <adec:decorative xmlns:adec="http://schemas.microsoft.com/office/drawing/2017/decorative" xmlns="" val="1"/>
                </a:ext>
              </a:extLst>
            </p:cNvPr>
            <p:cNvSpPr/>
            <p:nvPr userDrawn="1"/>
          </p:nvSpPr>
          <p:spPr>
            <a:xfrm>
              <a:off x="959726" y="1148165"/>
              <a:ext cx="2739162" cy="2739162"/>
            </a:xfrm>
            <a:prstGeom prst="rect">
              <a:avLst/>
            </a:prstGeom>
            <a:noFill/>
            <a:ln w="114300">
              <a:gradFill>
                <a:gsLst>
                  <a:gs pos="0">
                    <a:srgbClr val="622567"/>
                  </a:gs>
                  <a:gs pos="100000">
                    <a:schemeClr val="accent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079D91-C0B3-BE45-BB7B-DB7531339F1E}"/>
                </a:ext>
              </a:extLst>
            </p:cNvPr>
            <p:cNvSpPr/>
            <p:nvPr userDrawn="1"/>
          </p:nvSpPr>
          <p:spPr>
            <a:xfrm>
              <a:off x="3451863" y="1576137"/>
              <a:ext cx="499654" cy="1875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a:extLst>
              <a:ext uri="{FF2B5EF4-FFF2-40B4-BE49-F238E27FC236}">
                <a16:creationId xmlns:a16="http://schemas.microsoft.com/office/drawing/2014/main" id="{2D199CC7-4CA3-6146-A4B3-D47667521553}"/>
              </a:ext>
            </a:extLst>
          </p:cNvPr>
          <p:cNvSpPr>
            <a:spLocks noGrp="1"/>
          </p:cNvSpPr>
          <p:nvPr>
            <p:ph type="body" sz="quarter" idx="26" hasCustomPrompt="1"/>
          </p:nvPr>
        </p:nvSpPr>
        <p:spPr>
          <a:xfrm>
            <a:off x="1444623" y="1576136"/>
            <a:ext cx="10493375" cy="1116263"/>
          </a:xfrm>
        </p:spPr>
        <p:txBody>
          <a:bodyPr>
            <a:noAutofit/>
          </a:bodyPr>
          <a:lstStyle>
            <a:lvl1pPr marL="6350" indent="0">
              <a:buNone/>
              <a:defRPr sz="4800">
                <a:latin typeface="+mj-lt"/>
              </a:defRPr>
            </a:lvl1pPr>
          </a:lstStyle>
          <a:p>
            <a:pPr lvl="0"/>
            <a:r>
              <a:rPr lang="en-GB" dirty="0"/>
              <a:t>Your section title here</a:t>
            </a:r>
            <a:endParaRPr lang="en-US" dirty="0"/>
          </a:p>
        </p:txBody>
      </p:sp>
      <p:sp>
        <p:nvSpPr>
          <p:cNvPr id="18" name="Subtitle">
            <a:extLst>
              <a:ext uri="{FF2B5EF4-FFF2-40B4-BE49-F238E27FC236}">
                <a16:creationId xmlns:a16="http://schemas.microsoft.com/office/drawing/2014/main" id="{551F7C85-DD37-2F46-9EB2-603098624A06}"/>
              </a:ext>
            </a:extLst>
          </p:cNvPr>
          <p:cNvSpPr>
            <a:spLocks noGrp="1"/>
          </p:cNvSpPr>
          <p:nvPr>
            <p:ph type="body" sz="quarter" idx="27" hasCustomPrompt="1"/>
          </p:nvPr>
        </p:nvSpPr>
        <p:spPr>
          <a:xfrm>
            <a:off x="1444623" y="2692400"/>
            <a:ext cx="10493375" cy="759460"/>
          </a:xfrm>
        </p:spPr>
        <p:txBody>
          <a:bodyPr>
            <a:noAutofit/>
          </a:bodyPr>
          <a:lstStyle>
            <a:lvl1pPr marL="6350" indent="0">
              <a:buNone/>
              <a:defRPr sz="3200">
                <a:latin typeface="+mj-lt"/>
              </a:defRPr>
            </a:lvl1pPr>
          </a:lstStyle>
          <a:p>
            <a:r>
              <a:rPr lang="en-GB" dirty="0"/>
              <a:t>Your subtitle here</a:t>
            </a:r>
            <a:endParaRPr lang="en-US" dirty="0"/>
          </a:p>
        </p:txBody>
      </p:sp>
      <p:sp>
        <p:nvSpPr>
          <p:cNvPr id="20" name="Body_Copy">
            <a:extLst>
              <a:ext uri="{FF2B5EF4-FFF2-40B4-BE49-F238E27FC236}">
                <a16:creationId xmlns:a16="http://schemas.microsoft.com/office/drawing/2014/main" id="{8F73E6E9-8051-FB4F-9701-4C01FD0BB8F3}"/>
              </a:ext>
            </a:extLst>
          </p:cNvPr>
          <p:cNvSpPr>
            <a:spLocks noGrp="1"/>
          </p:cNvSpPr>
          <p:nvPr>
            <p:ph type="body" sz="quarter" idx="28" hasCustomPrompt="1"/>
          </p:nvPr>
        </p:nvSpPr>
        <p:spPr>
          <a:xfrm>
            <a:off x="1444623" y="4035425"/>
            <a:ext cx="9502775" cy="2438400"/>
          </a:xfrm>
        </p:spPr>
        <p:txBody>
          <a:bodyPr>
            <a:noAutofit/>
          </a:bodyPr>
          <a:lstStyle>
            <a:lvl1pPr marL="6350" indent="0">
              <a:buFontTx/>
              <a:buNone/>
              <a:defRPr/>
            </a:lvl1pPr>
          </a:lstStyle>
          <a:p>
            <a:pPr lvl="0"/>
            <a:r>
              <a:rPr lang="en-GB" dirty="0"/>
              <a:t>Insert body copy here</a:t>
            </a:r>
          </a:p>
        </p:txBody>
      </p:sp>
      <p:sp>
        <p:nvSpPr>
          <p:cNvPr id="2" name="Slide Number">
            <a:extLst>
              <a:ext uri="{FF2B5EF4-FFF2-40B4-BE49-F238E27FC236}">
                <a16:creationId xmlns:a16="http://schemas.microsoft.com/office/drawing/2014/main" id="{451D2EEC-DE3F-F940-BB87-772E9AAE871E}"/>
              </a:ext>
            </a:extLst>
          </p:cNvPr>
          <p:cNvSpPr>
            <a:spLocks noGrp="1"/>
          </p:cNvSpPr>
          <p:nvPr>
            <p:ph type="sldNum" sz="quarter" idx="25"/>
          </p:nvPr>
        </p:nvSpPr>
        <p:spPr/>
        <p:txBody>
          <a:body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06749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8"/>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272336639"/>
      </p:ext>
    </p:extLst>
  </p:cSld>
  <p:clrMap bg1="lt1" tx1="dk1" bg2="lt2" tx2="dk2" accent1="accent1" accent2="accent2" accent3="accent3" accent4="accent4" accent5="accent5" accent6="accent6" hlink="hlink" folHlink="folHlink"/>
  <p:sldLayoutIdLst>
    <p:sldLayoutId id="2147483817" r:id="rId1"/>
    <p:sldLayoutId id="2147483872" r:id="rId2"/>
    <p:sldLayoutId id="2147483828" r:id="rId3"/>
    <p:sldLayoutId id="2147483873" r:id="rId4"/>
    <p:sldLayoutId id="2147483847" r:id="rId5"/>
    <p:sldLayoutId id="2147483875" r:id="rId6"/>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22"/>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3129257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5" r:id="rId7"/>
    <p:sldLayoutId id="2147483906" r:id="rId8"/>
    <p:sldLayoutId id="2147483907" r:id="rId9"/>
    <p:sldLayoutId id="2147483908" r:id="rId10"/>
    <p:sldLayoutId id="2147483912" r:id="rId11"/>
    <p:sldLayoutId id="2147483913" r:id="rId12"/>
    <p:sldLayoutId id="2147483916" r:id="rId13"/>
    <p:sldLayoutId id="2147483917" r:id="rId14"/>
    <p:sldLayoutId id="2147483918" r:id="rId15"/>
    <p:sldLayoutId id="2147483919" r:id="rId16"/>
    <p:sldLayoutId id="2147483920" r:id="rId17"/>
    <p:sldLayoutId id="2147483921" r:id="rId18"/>
    <p:sldLayoutId id="2147483922" r:id="rId19"/>
    <p:sldLayoutId id="2147484001" r:id="rId20"/>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9"/>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374907914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6" r:id="rId3"/>
    <p:sldLayoutId id="2147483947" r:id="rId4"/>
    <p:sldLayoutId id="2147483948" r:id="rId5"/>
    <p:sldLayoutId id="2147483951" r:id="rId6"/>
    <p:sldLayoutId id="2147483952" r:id="rId7"/>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 name="UoE_Logo_Black" descr="Logo - University of Essex">
            <a:extLst>
              <a:ext uri="{FF2B5EF4-FFF2-40B4-BE49-F238E27FC236}">
                <a16:creationId xmlns:a16="http://schemas.microsoft.com/office/drawing/2014/main" id="{3CE254A6-DCE6-584B-B72E-6DBFE6E57238}"/>
              </a:ext>
            </a:extLst>
          </p:cNvPr>
          <p:cNvPicPr>
            <a:picLocks noChangeAspect="1"/>
          </p:cNvPicPr>
          <p:nvPr userDrawn="1"/>
        </p:nvPicPr>
        <p:blipFill>
          <a:blip r:embed="rId6"/>
          <a:stretch>
            <a:fillRect/>
          </a:stretch>
        </p:blipFill>
        <p:spPr>
          <a:xfrm>
            <a:off x="0" y="0"/>
            <a:ext cx="2006641" cy="890588"/>
          </a:xfrm>
          <a:prstGeom prst="rect">
            <a:avLst/>
          </a:prstGeom>
        </p:spPr>
      </p:pic>
      <p:sp>
        <p:nvSpPr>
          <p:cNvPr id="8" name="Slide_Description">
            <a:extLst>
              <a:ext uri="{FF2B5EF4-FFF2-40B4-BE49-F238E27FC236}">
                <a16:creationId xmlns:a16="http://schemas.microsoft.com/office/drawing/2014/main" id="{DC770D80-3BDB-6546-A6D5-6639088A5D65}"/>
              </a:ext>
            </a:extLst>
          </p:cNvPr>
          <p:cNvSpPr>
            <a:spLocks noGrp="1"/>
          </p:cNvSpPr>
          <p:nvPr>
            <p:ph type="title"/>
          </p:nvPr>
        </p:nvSpPr>
        <p:spPr>
          <a:xfrm>
            <a:off x="6221994" y="0"/>
            <a:ext cx="5714994" cy="890588"/>
          </a:xfrm>
          <a:prstGeom prst="rect">
            <a:avLst/>
          </a:prstGeom>
        </p:spPr>
        <p:txBody>
          <a:bodyPr vert="horz" lIns="0" tIns="0" rIns="0" bIns="72000" rtlCol="0" anchor="ctr" anchorCtr="0">
            <a:noAutofit/>
          </a:bodyPr>
          <a:lstStyle/>
          <a:p>
            <a:pPr lvl="0"/>
            <a:r>
              <a:rPr lang="en-GB" dirty="0"/>
              <a:t>PowerPoint slide description here</a:t>
            </a:r>
            <a:endParaRPr lang="en-US" dirty="0"/>
          </a:p>
        </p:txBody>
      </p:sp>
      <p:sp>
        <p:nvSpPr>
          <p:cNvPr id="3" name="Body_Copy">
            <a:extLst>
              <a:ext uri="{FF2B5EF4-FFF2-40B4-BE49-F238E27FC236}">
                <a16:creationId xmlns:a16="http://schemas.microsoft.com/office/drawing/2014/main" id="{0B584603-C62E-7841-9C38-1DF3030D7C3D}"/>
              </a:ext>
            </a:extLst>
          </p:cNvPr>
          <p:cNvSpPr>
            <a:spLocks noGrp="1"/>
          </p:cNvSpPr>
          <p:nvPr>
            <p:ph type="body" idx="1"/>
          </p:nvPr>
        </p:nvSpPr>
        <p:spPr>
          <a:xfrm>
            <a:off x="1444625" y="1992195"/>
            <a:ext cx="9502774" cy="4351455"/>
          </a:xfrm>
          <a:prstGeom prst="rect">
            <a:avLst/>
          </a:prstGeom>
        </p:spPr>
        <p:txBody>
          <a:bodyPr vert="horz" lIns="0" tIns="45720" rIns="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Bottom_Gradient_Box">
            <a:extLst>
              <a:ext uri="{FF2B5EF4-FFF2-40B4-BE49-F238E27FC236}">
                <a16:creationId xmlns:a16="http://schemas.microsoft.com/office/drawing/2014/main" id="{4B3A2000-96BB-FF47-8C26-D46684C0FF1B}"/>
              </a:ext>
              <a:ext uri="{C183D7F6-B498-43B3-948B-1728B52AA6E4}">
                <adec:decorative xmlns:adec="http://schemas.microsoft.com/office/drawing/2017/decorative" xmlns="" val="1"/>
              </a:ext>
            </a:extLst>
          </p:cNvPr>
          <p:cNvSpPr/>
          <p:nvPr userDrawn="1"/>
        </p:nvSpPr>
        <p:spPr>
          <a:xfrm>
            <a:off x="0" y="6604000"/>
            <a:ext cx="12192000" cy="254000"/>
          </a:xfrm>
          <a:prstGeom prst="rect">
            <a:avLst/>
          </a:prstGeom>
          <a:gradFill>
            <a:gsLst>
              <a:gs pos="0">
                <a:srgbClr val="622567"/>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Slide_Number_Text">
            <a:extLst>
              <a:ext uri="{FF2B5EF4-FFF2-40B4-BE49-F238E27FC236}">
                <a16:creationId xmlns:a16="http://schemas.microsoft.com/office/drawing/2014/main" id="{FF804030-956E-894B-98DD-47A2B751D8F5}"/>
              </a:ext>
            </a:extLst>
          </p:cNvPr>
          <p:cNvSpPr txBox="1"/>
          <p:nvPr userDrawn="1"/>
        </p:nvSpPr>
        <p:spPr>
          <a:xfrm>
            <a:off x="11296538" y="6604001"/>
            <a:ext cx="339837" cy="253999"/>
          </a:xfrm>
          <a:prstGeom prst="rect">
            <a:avLst/>
          </a:prstGeom>
          <a:noFill/>
        </p:spPr>
        <p:txBody>
          <a:bodyPr wrap="square" lIns="0" tIns="46800" rIns="0" rtlCol="0" anchor="ctr" anchorCtr="0">
            <a:noAutofit/>
          </a:bodyPr>
          <a:lstStyle/>
          <a:p>
            <a:pPr algn="r"/>
            <a:r>
              <a:rPr lang="en-US" sz="1200" dirty="0">
                <a:solidFill>
                  <a:schemeClr val="bg1"/>
                </a:solidFill>
              </a:rPr>
              <a:t>Slide</a:t>
            </a:r>
          </a:p>
        </p:txBody>
      </p:sp>
      <p:cxnSp>
        <p:nvCxnSpPr>
          <p:cNvPr id="19" name="Divider_Line">
            <a:extLst>
              <a:ext uri="{FF2B5EF4-FFF2-40B4-BE49-F238E27FC236}">
                <a16:creationId xmlns:a16="http://schemas.microsoft.com/office/drawing/2014/main" id="{E6FF28E1-891A-4F46-8E97-972AACF7A1F7}"/>
              </a:ext>
              <a:ext uri="{C183D7F6-B498-43B3-948B-1728B52AA6E4}">
                <adec:decorative xmlns:adec="http://schemas.microsoft.com/office/drawing/2017/decorative" xmlns="" val="1"/>
              </a:ext>
            </a:extLst>
          </p:cNvPr>
          <p:cNvCxnSpPr/>
          <p:nvPr userDrawn="1"/>
        </p:nvCxnSpPr>
        <p:spPr>
          <a:xfrm>
            <a:off x="10950166" y="6654297"/>
            <a:ext cx="0" cy="1629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lide_Number">
            <a:extLst>
              <a:ext uri="{FF2B5EF4-FFF2-40B4-BE49-F238E27FC236}">
                <a16:creationId xmlns:a16="http://schemas.microsoft.com/office/drawing/2014/main" id="{047226C1-608E-2044-8B8B-42C93BD887B9}"/>
              </a:ext>
              <a:ext uri="{C183D7F6-B498-43B3-948B-1728B52AA6E4}">
                <adec:decorative xmlns:adec="http://schemas.microsoft.com/office/drawing/2017/decorative" xmlns="" val="1"/>
              </a:ext>
            </a:extLst>
          </p:cNvPr>
          <p:cNvSpPr>
            <a:spLocks noGrp="1"/>
          </p:cNvSpPr>
          <p:nvPr>
            <p:ph type="sldNum" sz="quarter" idx="4"/>
          </p:nvPr>
        </p:nvSpPr>
        <p:spPr>
          <a:xfrm>
            <a:off x="11677523" y="6604000"/>
            <a:ext cx="303213" cy="254000"/>
          </a:xfrm>
          <a:prstGeom prst="rect">
            <a:avLst/>
          </a:prstGeom>
        </p:spPr>
        <p:txBody>
          <a:bodyPr lIns="0" tIns="46800" rIns="0" anchor="ctr" anchorCtr="0"/>
          <a:lstStyle>
            <a:lvl1pPr algn="l">
              <a:defRPr sz="1200">
                <a:solidFill>
                  <a:schemeClr val="bg1"/>
                </a:solidFill>
              </a:defRPr>
            </a:lvl1pPr>
          </a:lstStyle>
          <a:p>
            <a:fld id="{D7E85FC7-13DC-D24B-89C2-5E16CAE8A885}" type="slidenum">
              <a:rPr lang="en-US" smtClean="0"/>
              <a:pPr/>
              <a:t>‹#›</a:t>
            </a:fld>
            <a:endParaRPr lang="en-US" dirty="0"/>
          </a:p>
        </p:txBody>
      </p:sp>
    </p:spTree>
    <p:extLst>
      <p:ext uri="{BB962C8B-B14F-4D97-AF65-F5344CB8AC3E}">
        <p14:creationId xmlns:p14="http://schemas.microsoft.com/office/powerpoint/2010/main" val="217328404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Lst>
  <p:hf hdr="0" ftr="0" dt="0"/>
  <p:txStyles>
    <p:titleStyle>
      <a:lvl1pPr algn="r" defTabSz="914400" rtl="0" eaLnBrk="1" latinLnBrk="0" hangingPunct="1">
        <a:lnSpc>
          <a:spcPct val="130000"/>
        </a:lnSpc>
        <a:spcBef>
          <a:spcPct val="0"/>
        </a:spcBef>
        <a:buNone/>
        <a:defRPr sz="1800" kern="1200">
          <a:solidFill>
            <a:schemeClr val="tx1"/>
          </a:solidFill>
          <a:latin typeface="+mn-lt"/>
          <a:ea typeface="+mj-ea"/>
          <a:cs typeface="+mj-cs"/>
        </a:defRPr>
      </a:lvl1pPr>
    </p:titleStyle>
    <p:bodyStyle>
      <a:lvl1pPr marL="269875" indent="-263525"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60" userDrawn="1">
          <p15:clr>
            <a:srgbClr val="F26B43"/>
          </p15:clr>
        </p15:guide>
        <p15:guide id="2" pos="160" userDrawn="1">
          <p15:clr>
            <a:srgbClr val="F26B43"/>
          </p15:clr>
        </p15:guide>
        <p15:guide id="3" pos="7520" userDrawn="1">
          <p15:clr>
            <a:srgbClr val="F26B43"/>
          </p15:clr>
        </p15:guide>
        <p15:guide id="4" orient="horz" pos="561" userDrawn="1">
          <p15:clr>
            <a:srgbClr val="F26B43"/>
          </p15:clr>
        </p15:guide>
        <p15:guide id="5" pos="910" userDrawn="1">
          <p15:clr>
            <a:srgbClr val="F26B43"/>
          </p15:clr>
        </p15:guide>
        <p15:guide id="7" pos="316" userDrawn="1">
          <p15:clr>
            <a:srgbClr val="F26B43"/>
          </p15:clr>
        </p15:guide>
        <p15:guide id="8" pos="6896" userDrawn="1">
          <p15:clr>
            <a:srgbClr val="F26B43"/>
          </p15:clr>
        </p15:guide>
        <p15:guide id="9" orient="horz" pos="3996" userDrawn="1">
          <p15:clr>
            <a:srgbClr val="F26B43"/>
          </p15:clr>
        </p15:guide>
        <p15:guide id="10" orient="horz" pos="4078" userDrawn="1">
          <p15:clr>
            <a:srgbClr val="F26B43"/>
          </p15:clr>
        </p15:guide>
        <p15:guide id="11" orient="horz" pos="3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p:txBody>
          <a:bodyPr/>
          <a:lstStyle/>
          <a:p>
            <a:r>
              <a:rPr lang="en-GB" dirty="0"/>
              <a:t>Super Stars</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p:txBody>
          <a:bodyPr vert="horz" lIns="0" tIns="45720" rIns="0" bIns="45720" rtlCol="0" anchor="t">
            <a:noAutofit/>
          </a:bodyPr>
          <a:lstStyle/>
          <a:p>
            <a:r>
              <a:rPr lang="en-GB" dirty="0"/>
              <a:t>A bright and brilliant future</a:t>
            </a:r>
          </a:p>
        </p:txBody>
      </p:sp>
      <p:sp>
        <p:nvSpPr>
          <p:cNvPr id="4" name="Text Placeholder 3">
            <a:extLst>
              <a:ext uri="{FF2B5EF4-FFF2-40B4-BE49-F238E27FC236}">
                <a16:creationId xmlns:a16="http://schemas.microsoft.com/office/drawing/2014/main" id="{5C4BD0FC-1330-4EC0-B3B4-0FC6BCEC451E}"/>
              </a:ext>
            </a:extLst>
          </p:cNvPr>
          <p:cNvSpPr>
            <a:spLocks noGrp="1"/>
          </p:cNvSpPr>
          <p:nvPr>
            <p:ph type="body" sz="quarter" idx="13"/>
          </p:nvPr>
        </p:nvSpPr>
        <p:spPr>
          <a:xfrm>
            <a:off x="1290003" y="4854795"/>
            <a:ext cx="4958757" cy="649309"/>
          </a:xfrm>
        </p:spPr>
        <p:txBody>
          <a:bodyPr vert="horz" wrap="none" lIns="144000" tIns="144000" rIns="144000" bIns="144000" rtlCol="0" anchor="t">
            <a:spAutoFit/>
          </a:bodyPr>
          <a:lstStyle/>
          <a:p>
            <a:r>
              <a:rPr lang="en-GB" dirty="0"/>
              <a:t>Session two – Who and what inspires us</a:t>
            </a:r>
          </a:p>
        </p:txBody>
      </p:sp>
    </p:spTree>
    <p:extLst>
      <p:ext uri="{BB962C8B-B14F-4D97-AF65-F5344CB8AC3E}">
        <p14:creationId xmlns:p14="http://schemas.microsoft.com/office/powerpoint/2010/main" val="34639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5767BB-54B3-44A7-918E-9BF04C6C6DEE}"/>
              </a:ext>
            </a:extLst>
          </p:cNvPr>
          <p:cNvSpPr>
            <a:spLocks noGrp="1"/>
          </p:cNvSpPr>
          <p:nvPr>
            <p:ph type="body" sz="quarter" idx="32"/>
          </p:nvPr>
        </p:nvSpPr>
        <p:spPr>
          <a:xfrm>
            <a:off x="5333787" y="958535"/>
            <a:ext cx="6391275" cy="671512"/>
          </a:xfrm>
        </p:spPr>
        <p:txBody>
          <a:bodyPr vert="horz" lIns="0" tIns="0" rIns="0" bIns="0" rtlCol="0">
            <a:normAutofit/>
          </a:bodyPr>
          <a:lstStyle/>
          <a:p>
            <a:pPr>
              <a:spcAft>
                <a:spcPts val="600"/>
              </a:spcAft>
            </a:pPr>
            <a:r>
              <a:rPr lang="en-GB" dirty="0"/>
              <a:t>Don’t forget…!</a:t>
            </a:r>
          </a:p>
        </p:txBody>
      </p:sp>
      <p:sp>
        <p:nvSpPr>
          <p:cNvPr id="10" name="Text Placeholder 3">
            <a:extLst>
              <a:ext uri="{FF2B5EF4-FFF2-40B4-BE49-F238E27FC236}">
                <a16:creationId xmlns:a16="http://schemas.microsoft.com/office/drawing/2014/main" id="{BB554325-9E64-4CD8-90C4-7FA9BE5D0FB5}"/>
              </a:ext>
            </a:extLst>
          </p:cNvPr>
          <p:cNvSpPr txBox="1">
            <a:spLocks/>
          </p:cNvSpPr>
          <p:nvPr/>
        </p:nvSpPr>
        <p:spPr>
          <a:xfrm>
            <a:off x="5215892" y="1788978"/>
            <a:ext cx="6391275" cy="2413289"/>
          </a:xfrm>
          <a:prstGeom prst="rect">
            <a:avLst/>
          </a:prstGeom>
        </p:spPr>
        <p:txBody>
          <a:bodyPr vert="horz" lIns="0" tIns="0" rIns="0" bIns="0" rtlCol="0">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GB" kern="1200" dirty="0">
                <a:latin typeface="+mn-lt"/>
                <a:ea typeface="+mn-ea"/>
                <a:cs typeface="+mn-cs"/>
              </a:rPr>
              <a:t>Remember to aim high to reach your full potential</a:t>
            </a:r>
          </a:p>
          <a:p>
            <a:pPr>
              <a:spcAft>
                <a:spcPts val="600"/>
              </a:spcAft>
            </a:pPr>
            <a:r>
              <a:rPr lang="en-GB" kern="1200" dirty="0">
                <a:latin typeface="+mn-lt"/>
                <a:ea typeface="+mn-ea"/>
                <a:cs typeface="+mn-cs"/>
              </a:rPr>
              <a:t>Put in time and effort to achieve your goals</a:t>
            </a:r>
          </a:p>
          <a:p>
            <a:pPr>
              <a:spcAft>
                <a:spcPts val="600"/>
              </a:spcAft>
            </a:pPr>
            <a:r>
              <a:rPr lang="en-GB" kern="1200" dirty="0">
                <a:latin typeface="+mn-lt"/>
                <a:ea typeface="+mn-ea"/>
                <a:cs typeface="+mn-cs"/>
              </a:rPr>
              <a:t>Dream big and picture yourself succeeding</a:t>
            </a:r>
          </a:p>
          <a:p>
            <a:pPr>
              <a:spcAft>
                <a:spcPts val="600"/>
              </a:spcAft>
            </a:pPr>
            <a:endParaRPr lang="en-GB" kern="1200" dirty="0">
              <a:latin typeface="+mn-lt"/>
              <a:ea typeface="+mn-ea"/>
              <a:cs typeface="+mn-cs"/>
            </a:endParaRPr>
          </a:p>
          <a:p>
            <a:pPr>
              <a:spcAft>
                <a:spcPts val="600"/>
              </a:spcAft>
            </a:pPr>
            <a:endParaRPr lang="en-GB" kern="1200" dirty="0">
              <a:latin typeface="+mn-lt"/>
              <a:ea typeface="+mn-ea"/>
              <a:cs typeface="+mn-cs"/>
            </a:endParaRPr>
          </a:p>
        </p:txBody>
      </p:sp>
      <p:pic>
        <p:nvPicPr>
          <p:cNvPr id="4" name="Picture 3" descr="A student looking at the screen">
            <a:extLst>
              <a:ext uri="{FF2B5EF4-FFF2-40B4-BE49-F238E27FC236}">
                <a16:creationId xmlns:a16="http://schemas.microsoft.com/office/drawing/2014/main" id="{12166F38-C032-41DF-A0D1-D64BC9406BA1}"/>
              </a:ext>
            </a:extLst>
          </p:cNvPr>
          <p:cNvPicPr>
            <a:picLocks noChangeAspect="1"/>
          </p:cNvPicPr>
          <p:nvPr/>
        </p:nvPicPr>
        <p:blipFill rotWithShape="1">
          <a:blip r:embed="rId3"/>
          <a:srcRect r="1" b="13406"/>
          <a:stretch/>
        </p:blipFill>
        <p:spPr>
          <a:xfrm>
            <a:off x="20" y="958827"/>
            <a:ext cx="4883130" cy="2822575"/>
          </a:xfrm>
          <a:prstGeom prst="rect">
            <a:avLst/>
          </a:prstGeom>
          <a:noFill/>
        </p:spPr>
      </p:pic>
      <p:pic>
        <p:nvPicPr>
          <p:cNvPr id="8" name="Picture Placeholder 7" descr="A student in the engineering lab">
            <a:extLst>
              <a:ext uri="{FF2B5EF4-FFF2-40B4-BE49-F238E27FC236}">
                <a16:creationId xmlns:a16="http://schemas.microsoft.com/office/drawing/2014/main" id="{AC5FDA5B-ADA6-4295-B304-357DC764B426}"/>
              </a:ext>
            </a:extLst>
          </p:cNvPr>
          <p:cNvPicPr>
            <a:picLocks noGrp="1" noChangeAspect="1"/>
          </p:cNvPicPr>
          <p:nvPr>
            <p:ph type="pic" sz="quarter" idx="37"/>
          </p:nvPr>
        </p:nvPicPr>
        <p:blipFill>
          <a:blip r:embed="rId4"/>
          <a:srcRect t="6648" b="6648"/>
          <a:stretch>
            <a:fillRect/>
          </a:stretch>
        </p:blipFill>
        <p:spPr>
          <a:xfrm>
            <a:off x="0" y="3781425"/>
            <a:ext cx="4883150" cy="2822575"/>
          </a:xfrm>
        </p:spPr>
      </p:pic>
      <p:sp>
        <p:nvSpPr>
          <p:cNvPr id="7" name="Slide Number Placeholder 6">
            <a:extLst>
              <a:ext uri="{FF2B5EF4-FFF2-40B4-BE49-F238E27FC236}">
                <a16:creationId xmlns:a16="http://schemas.microsoft.com/office/drawing/2014/main" id="{93F45ACE-5883-478C-B4FA-6DBDA75DB948}"/>
              </a:ext>
            </a:extLst>
          </p:cNvPr>
          <p:cNvSpPr>
            <a:spLocks noGrp="1"/>
          </p:cNvSpPr>
          <p:nvPr>
            <p:ph type="sldNum" sz="quarter" idx="28"/>
          </p:nvPr>
        </p:nvSpPr>
        <p:spPr>
          <a:xfrm>
            <a:off x="11677523" y="6604000"/>
            <a:ext cx="303213" cy="254000"/>
          </a:xfrm>
        </p:spPr>
        <p:txBody>
          <a:bodyPr lIns="0" tIns="46800" rIns="0" anchor="ctr" anchorCtr="0">
            <a:normAutofit/>
          </a:bodyPr>
          <a:lstStyle/>
          <a:p>
            <a:pPr>
              <a:lnSpc>
                <a:spcPct val="90000"/>
              </a:lnSpc>
              <a:spcAft>
                <a:spcPts val="600"/>
              </a:spcAft>
            </a:pPr>
            <a:fld id="{D7E85FC7-13DC-D24B-89C2-5E16CAE8A885}" type="slidenum">
              <a:rPr lang="en-US" sz="1100" smtClean="0"/>
              <a:pPr>
                <a:lnSpc>
                  <a:spcPct val="90000"/>
                </a:lnSpc>
                <a:spcAft>
                  <a:spcPts val="600"/>
                </a:spcAft>
              </a:pPr>
              <a:t>10</a:t>
            </a:fld>
            <a:endParaRPr lang="en-US" sz="1100"/>
          </a:p>
        </p:txBody>
      </p:sp>
      <p:sp>
        <p:nvSpPr>
          <p:cNvPr id="9" name="Text Placeholder 2">
            <a:extLst>
              <a:ext uri="{FF2B5EF4-FFF2-40B4-BE49-F238E27FC236}">
                <a16:creationId xmlns:a16="http://schemas.microsoft.com/office/drawing/2014/main" id="{2DE89297-19BF-48FC-8378-8516B1FE4C8A}"/>
              </a:ext>
            </a:extLst>
          </p:cNvPr>
          <p:cNvSpPr txBox="1">
            <a:spLocks/>
          </p:cNvSpPr>
          <p:nvPr/>
        </p:nvSpPr>
        <p:spPr>
          <a:xfrm>
            <a:off x="4542110" y="1962583"/>
            <a:ext cx="6878503" cy="1369435"/>
          </a:xfrm>
          <a:prstGeom prst="rect">
            <a:avLst/>
          </a:prstGeom>
        </p:spPr>
        <p:txBody>
          <a:bodyPr vert="horz" lIns="0" tIns="0" rIns="0" bIns="0" rtlCol="0">
            <a:noAutofit/>
          </a:bodyPr>
          <a:lstStyle>
            <a:lvl1pPr marL="6350" indent="0" algn="l" defTabSz="914400" rtl="0" eaLnBrk="1" latinLnBrk="0" hangingPunct="1">
              <a:lnSpc>
                <a:spcPct val="130000"/>
              </a:lnSpc>
              <a:spcBef>
                <a:spcPts val="0"/>
              </a:spcBef>
              <a:buSzPct val="100000"/>
              <a:buFontTx/>
              <a:buNone/>
              <a:tabLst/>
              <a:defRPr sz="3200" kern="1200">
                <a:solidFill>
                  <a:schemeClr val="tx1"/>
                </a:solidFill>
                <a:latin typeface="+mj-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2" name="TextBox 1">
            <a:extLst>
              <a:ext uri="{FF2B5EF4-FFF2-40B4-BE49-F238E27FC236}">
                <a16:creationId xmlns:a16="http://schemas.microsoft.com/office/drawing/2014/main" id="{DAEB2818-BF07-473B-B87D-2285E6FCF3BE}"/>
              </a:ext>
            </a:extLst>
          </p:cNvPr>
          <p:cNvSpPr txBox="1"/>
          <p:nvPr/>
        </p:nvSpPr>
        <p:spPr>
          <a:xfrm>
            <a:off x="8711294" y="152400"/>
            <a:ext cx="3110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Take away points slide 1 of 1</a:t>
            </a:r>
          </a:p>
        </p:txBody>
      </p:sp>
    </p:spTree>
    <p:extLst>
      <p:ext uri="{BB962C8B-B14F-4D97-AF65-F5344CB8AC3E}">
        <p14:creationId xmlns:p14="http://schemas.microsoft.com/office/powerpoint/2010/main" val="3827196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6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7EC5-2C6F-4246-B06F-BB60C35E1813}"/>
              </a:ext>
            </a:extLst>
          </p:cNvPr>
          <p:cNvSpPr>
            <a:spLocks noGrp="1"/>
          </p:cNvSpPr>
          <p:nvPr>
            <p:ph type="title"/>
          </p:nvPr>
        </p:nvSpPr>
        <p:spPr/>
        <p:txBody>
          <a:bodyPr/>
          <a:lstStyle/>
          <a:p>
            <a:r>
              <a:rPr lang="en-GB" dirty="0">
                <a:cs typeface="Arial"/>
              </a:rPr>
              <a:t>Aims of the session slide 1 of 1</a:t>
            </a:r>
            <a:endParaRPr lang="en-GB" dirty="0"/>
          </a:p>
        </p:txBody>
      </p:sp>
      <p:sp>
        <p:nvSpPr>
          <p:cNvPr id="3" name="Text Placeholder 2">
            <a:extLst>
              <a:ext uri="{FF2B5EF4-FFF2-40B4-BE49-F238E27FC236}">
                <a16:creationId xmlns:a16="http://schemas.microsoft.com/office/drawing/2014/main" id="{04BB8C19-C8D6-48CC-943C-F85049859061}"/>
              </a:ext>
            </a:extLst>
          </p:cNvPr>
          <p:cNvSpPr>
            <a:spLocks noGrp="1"/>
          </p:cNvSpPr>
          <p:nvPr>
            <p:ph type="body" sz="quarter" idx="26"/>
          </p:nvPr>
        </p:nvSpPr>
        <p:spPr>
          <a:xfrm>
            <a:off x="1444623" y="1914678"/>
            <a:ext cx="10493375" cy="1116263"/>
          </a:xfrm>
        </p:spPr>
        <p:txBody>
          <a:bodyPr/>
          <a:lstStyle/>
          <a:p>
            <a:r>
              <a:rPr lang="en-GB" dirty="0"/>
              <a:t>Session Aims</a:t>
            </a:r>
          </a:p>
        </p:txBody>
      </p:sp>
      <p:sp>
        <p:nvSpPr>
          <p:cNvPr id="5" name="Text Placeholder 4">
            <a:extLst>
              <a:ext uri="{FF2B5EF4-FFF2-40B4-BE49-F238E27FC236}">
                <a16:creationId xmlns:a16="http://schemas.microsoft.com/office/drawing/2014/main" id="{6FEB2A08-5416-4BA0-920A-BF22030386F4}"/>
              </a:ext>
            </a:extLst>
          </p:cNvPr>
          <p:cNvSpPr>
            <a:spLocks noGrp="1"/>
          </p:cNvSpPr>
          <p:nvPr>
            <p:ph type="body" sz="quarter" idx="28"/>
          </p:nvPr>
        </p:nvSpPr>
        <p:spPr>
          <a:xfrm>
            <a:off x="1444623" y="4035425"/>
            <a:ext cx="10492365" cy="2438400"/>
          </a:xfrm>
        </p:spPr>
        <p:txBody>
          <a:bodyPr vert="horz" lIns="0" tIns="45720" rIns="0" bIns="45720" rtlCol="0" anchor="t">
            <a:noAutofit/>
          </a:bodyPr>
          <a:lstStyle/>
          <a:p>
            <a:endParaRPr lang="en-GB" dirty="0"/>
          </a:p>
          <a:p>
            <a:r>
              <a:rPr lang="en-GB" sz="1800" dirty="0"/>
              <a:t>Explore what inspires and motivates us</a:t>
            </a:r>
          </a:p>
          <a:p>
            <a:r>
              <a:rPr lang="en-GB" sz="1800" dirty="0"/>
              <a:t>To understand what aspirations are</a:t>
            </a:r>
          </a:p>
          <a:p>
            <a:r>
              <a:rPr lang="en-GB" sz="1800" dirty="0"/>
              <a:t>To look at the achievements of some aspirational people and how they achieved them</a:t>
            </a:r>
          </a:p>
          <a:p>
            <a:r>
              <a:rPr lang="en-GB" sz="1800" dirty="0"/>
              <a:t>Who motivates and inspires our University students? What aspirations did they have growing up and still have?</a:t>
            </a:r>
            <a:endParaRPr lang="en-GB" sz="1800" dirty="0">
              <a:cs typeface="Arial"/>
            </a:endParaRPr>
          </a:p>
        </p:txBody>
      </p:sp>
      <p:sp>
        <p:nvSpPr>
          <p:cNvPr id="6" name="Slide Number Placeholder 5">
            <a:extLst>
              <a:ext uri="{FF2B5EF4-FFF2-40B4-BE49-F238E27FC236}">
                <a16:creationId xmlns:a16="http://schemas.microsoft.com/office/drawing/2014/main" id="{CB0C69F8-FF30-47C8-B7D0-68BF0F085BF6}"/>
              </a:ext>
            </a:extLst>
          </p:cNvPr>
          <p:cNvSpPr>
            <a:spLocks noGrp="1"/>
          </p:cNvSpPr>
          <p:nvPr>
            <p:ph type="sldNum" sz="quarter" idx="25"/>
          </p:nvPr>
        </p:nvSpPr>
        <p:spPr/>
        <p:txBody>
          <a:bodyPr/>
          <a:lstStyle/>
          <a:p>
            <a:fld id="{D7E85FC7-13DC-D24B-89C2-5E16CAE8A885}" type="slidenum">
              <a:rPr lang="en-US" smtClean="0"/>
              <a:pPr/>
              <a:t>2</a:t>
            </a:fld>
            <a:endParaRPr lang="en-US" dirty="0"/>
          </a:p>
        </p:txBody>
      </p:sp>
      <p:sp>
        <p:nvSpPr>
          <p:cNvPr id="15" name="Star: 5 Points 14">
            <a:extLst>
              <a:ext uri="{FF2B5EF4-FFF2-40B4-BE49-F238E27FC236}">
                <a16:creationId xmlns:a16="http://schemas.microsoft.com/office/drawing/2014/main" id="{03D71593-4D68-4AFC-8B3C-AD1ECB3F1CE8}"/>
              </a:ext>
            </a:extLst>
          </p:cNvPr>
          <p:cNvSpPr/>
          <p:nvPr/>
        </p:nvSpPr>
        <p:spPr>
          <a:xfrm>
            <a:off x="777343" y="4525009"/>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6" name="Star: 5 Points 15">
            <a:extLst>
              <a:ext uri="{FF2B5EF4-FFF2-40B4-BE49-F238E27FC236}">
                <a16:creationId xmlns:a16="http://schemas.microsoft.com/office/drawing/2014/main" id="{03D71593-4D68-4AFC-8B3C-AD1ECB3F1CE8}"/>
              </a:ext>
            </a:extLst>
          </p:cNvPr>
          <p:cNvSpPr/>
          <p:nvPr/>
        </p:nvSpPr>
        <p:spPr>
          <a:xfrm>
            <a:off x="775438" y="4919344"/>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Star: 5 Points 16">
            <a:extLst>
              <a:ext uri="{FF2B5EF4-FFF2-40B4-BE49-F238E27FC236}">
                <a16:creationId xmlns:a16="http://schemas.microsoft.com/office/drawing/2014/main" id="{03D71593-4D68-4AFC-8B3C-AD1ECB3F1CE8}"/>
              </a:ext>
            </a:extLst>
          </p:cNvPr>
          <p:cNvSpPr/>
          <p:nvPr/>
        </p:nvSpPr>
        <p:spPr>
          <a:xfrm>
            <a:off x="781153" y="5306059"/>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Star: 5 Points 17">
            <a:extLst>
              <a:ext uri="{FF2B5EF4-FFF2-40B4-BE49-F238E27FC236}">
                <a16:creationId xmlns:a16="http://schemas.microsoft.com/office/drawing/2014/main" id="{03D71593-4D68-4AFC-8B3C-AD1ECB3F1CE8}"/>
              </a:ext>
            </a:extLst>
          </p:cNvPr>
          <p:cNvSpPr/>
          <p:nvPr/>
        </p:nvSpPr>
        <p:spPr>
          <a:xfrm>
            <a:off x="779248" y="5723254"/>
            <a:ext cx="368752" cy="33981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39907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B976-3A28-4B4B-997F-48A5DA85B10C}"/>
              </a:ext>
            </a:extLst>
          </p:cNvPr>
          <p:cNvSpPr>
            <a:spLocks noGrp="1"/>
          </p:cNvSpPr>
          <p:nvPr>
            <p:ph type="title"/>
          </p:nvPr>
        </p:nvSpPr>
        <p:spPr/>
        <p:txBody>
          <a:bodyPr/>
          <a:lstStyle/>
          <a:p>
            <a:r>
              <a:rPr lang="en-GB" dirty="0"/>
              <a:t>Aspirations	</a:t>
            </a:r>
          </a:p>
        </p:txBody>
      </p:sp>
      <p:sp>
        <p:nvSpPr>
          <p:cNvPr id="3" name="Subtitle 2">
            <a:extLst>
              <a:ext uri="{FF2B5EF4-FFF2-40B4-BE49-F238E27FC236}">
                <a16:creationId xmlns:a16="http://schemas.microsoft.com/office/drawing/2014/main" id="{CF781036-4DAF-4091-8F98-CDA1EAF16338}"/>
              </a:ext>
            </a:extLst>
          </p:cNvPr>
          <p:cNvSpPr>
            <a:spLocks noGrp="1"/>
          </p:cNvSpPr>
          <p:nvPr>
            <p:ph type="subTitle" idx="1"/>
          </p:nvPr>
        </p:nvSpPr>
        <p:spPr/>
        <p:txBody>
          <a:bodyPr/>
          <a:lstStyle/>
          <a:p>
            <a:r>
              <a:rPr lang="en-GB" dirty="0"/>
              <a:t>“ Shoot for the moon. Even if you miss, you’ll land among the stars”</a:t>
            </a:r>
          </a:p>
        </p:txBody>
      </p:sp>
      <p:sp>
        <p:nvSpPr>
          <p:cNvPr id="4" name="Text Placeholder 3">
            <a:extLst>
              <a:ext uri="{FF2B5EF4-FFF2-40B4-BE49-F238E27FC236}">
                <a16:creationId xmlns:a16="http://schemas.microsoft.com/office/drawing/2014/main" id="{5C4BD0FC-1330-4EC0-B3B4-0FC6BCEC451E}"/>
              </a:ext>
            </a:extLst>
          </p:cNvPr>
          <p:cNvSpPr>
            <a:spLocks noGrp="1"/>
          </p:cNvSpPr>
          <p:nvPr>
            <p:ph type="body" sz="quarter" idx="13"/>
          </p:nvPr>
        </p:nvSpPr>
        <p:spPr>
          <a:xfrm>
            <a:off x="1290003" y="4854795"/>
            <a:ext cx="1667793" cy="649309"/>
          </a:xfrm>
        </p:spPr>
        <p:txBody>
          <a:bodyPr/>
          <a:lstStyle/>
          <a:p>
            <a:r>
              <a:rPr lang="en-GB" dirty="0"/>
              <a:t>- Les Brown</a:t>
            </a:r>
          </a:p>
        </p:txBody>
      </p:sp>
      <p:sp>
        <p:nvSpPr>
          <p:cNvPr id="5" name="TextBox 4">
            <a:extLst>
              <a:ext uri="{FF2B5EF4-FFF2-40B4-BE49-F238E27FC236}">
                <a16:creationId xmlns:a16="http://schemas.microsoft.com/office/drawing/2014/main" id="{BC29C467-00A4-4793-A649-33661B53E6CD}"/>
              </a:ext>
            </a:extLst>
          </p:cNvPr>
          <p:cNvSpPr txBox="1"/>
          <p:nvPr/>
        </p:nvSpPr>
        <p:spPr>
          <a:xfrm>
            <a:off x="8833757" y="240846"/>
            <a:ext cx="3219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rPr>
              <a:t>Aspirations quote slide 1 of 1 </a:t>
            </a:r>
          </a:p>
        </p:txBody>
      </p:sp>
    </p:spTree>
    <p:extLst>
      <p:ext uri="{BB962C8B-B14F-4D97-AF65-F5344CB8AC3E}">
        <p14:creationId xmlns:p14="http://schemas.microsoft.com/office/powerpoint/2010/main" val="3533531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5767BB-54B3-44A7-918E-9BF04C6C6DEE}"/>
              </a:ext>
            </a:extLst>
          </p:cNvPr>
          <p:cNvSpPr>
            <a:spLocks noGrp="1"/>
          </p:cNvSpPr>
          <p:nvPr>
            <p:ph type="body" sz="quarter" idx="30"/>
          </p:nvPr>
        </p:nvSpPr>
        <p:spPr>
          <a:xfrm>
            <a:off x="5351577" y="888497"/>
            <a:ext cx="6391275" cy="671512"/>
          </a:xfrm>
        </p:spPr>
        <p:txBody>
          <a:bodyPr>
            <a:normAutofit lnSpcReduction="10000"/>
          </a:bodyPr>
          <a:lstStyle/>
          <a:p>
            <a:pPr>
              <a:spcAft>
                <a:spcPts val="600"/>
              </a:spcAft>
            </a:pPr>
            <a:r>
              <a:rPr lang="en-GB" dirty="0"/>
              <a:t>What are aspirations?</a:t>
            </a:r>
          </a:p>
          <a:p>
            <a:pPr>
              <a:spcAft>
                <a:spcPts val="600"/>
              </a:spcAft>
            </a:pPr>
            <a:endParaRPr lang="en-GB" dirty="0"/>
          </a:p>
        </p:txBody>
      </p:sp>
      <p:sp>
        <p:nvSpPr>
          <p:cNvPr id="4" name="Text Placeholder 3">
            <a:extLst>
              <a:ext uri="{FF2B5EF4-FFF2-40B4-BE49-F238E27FC236}">
                <a16:creationId xmlns:a16="http://schemas.microsoft.com/office/drawing/2014/main" id="{63EED54B-AE8F-41C4-9C0E-EF5E2CB72F4C}"/>
              </a:ext>
            </a:extLst>
          </p:cNvPr>
          <p:cNvSpPr>
            <a:spLocks noGrp="1"/>
          </p:cNvSpPr>
          <p:nvPr>
            <p:ph type="body" sz="quarter" idx="31"/>
          </p:nvPr>
        </p:nvSpPr>
        <p:spPr>
          <a:xfrm>
            <a:off x="5351297" y="1832749"/>
            <a:ext cx="6391275" cy="4486275"/>
          </a:xfrm>
        </p:spPr>
        <p:txBody>
          <a:bodyPr>
            <a:normAutofit/>
          </a:bodyPr>
          <a:lstStyle/>
          <a:p>
            <a:pPr marL="6350" indent="0">
              <a:spcAft>
                <a:spcPts val="600"/>
              </a:spcAft>
              <a:buNone/>
            </a:pPr>
            <a:r>
              <a:rPr lang="en-GB" dirty="0"/>
              <a:t>When you hear the word ‘aspiration’ what does it make you think of?</a:t>
            </a:r>
          </a:p>
          <a:p>
            <a:pPr>
              <a:spcAft>
                <a:spcPts val="600"/>
              </a:spcAft>
            </a:pPr>
            <a:endParaRPr lang="en-GB" dirty="0"/>
          </a:p>
          <a:p>
            <a:pPr>
              <a:spcAft>
                <a:spcPts val="600"/>
              </a:spcAft>
            </a:pPr>
            <a:r>
              <a:rPr lang="en-GB" dirty="0"/>
              <a:t>Aspirations are our hopes or dreams of achieving something. If we have clear aspirations, it can help us to achieve our goals</a:t>
            </a:r>
          </a:p>
        </p:txBody>
      </p:sp>
      <p:pic>
        <p:nvPicPr>
          <p:cNvPr id="5" name="Picture 4" descr="A picture of female student reading a book">
            <a:extLst>
              <a:ext uri="{FF2B5EF4-FFF2-40B4-BE49-F238E27FC236}">
                <a16:creationId xmlns:a16="http://schemas.microsoft.com/office/drawing/2014/main" id="{11B79225-96F6-45F6-904F-E6FED6943AFD}"/>
              </a:ext>
            </a:extLst>
          </p:cNvPr>
          <p:cNvPicPr>
            <a:picLocks noChangeAspect="1"/>
          </p:cNvPicPr>
          <p:nvPr/>
        </p:nvPicPr>
        <p:blipFill rotWithShape="1">
          <a:blip r:embed="rId3"/>
          <a:srcRect t="6839" r="1" b="15088"/>
          <a:stretch/>
        </p:blipFill>
        <p:spPr>
          <a:xfrm>
            <a:off x="20" y="890588"/>
            <a:ext cx="4884718" cy="5713412"/>
          </a:xfrm>
          <a:prstGeom prst="rect">
            <a:avLst/>
          </a:prstGeom>
          <a:noFill/>
        </p:spPr>
      </p:pic>
      <p:sp>
        <p:nvSpPr>
          <p:cNvPr id="7" name="Slide Number Placeholder 6">
            <a:extLst>
              <a:ext uri="{FF2B5EF4-FFF2-40B4-BE49-F238E27FC236}">
                <a16:creationId xmlns:a16="http://schemas.microsoft.com/office/drawing/2014/main" id="{93F45ACE-5883-478C-B4FA-6DBDA75DB948}"/>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4</a:t>
            </a:fld>
            <a:endParaRPr lang="en-US" sz="1100"/>
          </a:p>
        </p:txBody>
      </p:sp>
      <p:sp>
        <p:nvSpPr>
          <p:cNvPr id="2" name="TextBox 1">
            <a:extLst>
              <a:ext uri="{FF2B5EF4-FFF2-40B4-BE49-F238E27FC236}">
                <a16:creationId xmlns:a16="http://schemas.microsoft.com/office/drawing/2014/main" id="{F7DC18DA-EFA4-49B9-992A-D711055562CA}"/>
              </a:ext>
            </a:extLst>
          </p:cNvPr>
          <p:cNvSpPr txBox="1"/>
          <p:nvPr/>
        </p:nvSpPr>
        <p:spPr>
          <a:xfrm>
            <a:off x="8548007" y="145596"/>
            <a:ext cx="34983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What are aspirations slide 1 of 2</a:t>
            </a:r>
          </a:p>
        </p:txBody>
      </p:sp>
    </p:spTree>
    <p:extLst>
      <p:ext uri="{BB962C8B-B14F-4D97-AF65-F5344CB8AC3E}">
        <p14:creationId xmlns:p14="http://schemas.microsoft.com/office/powerpoint/2010/main" val="20057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2"/>
          </p:nvPr>
        </p:nvSpPr>
        <p:spPr>
          <a:xfrm>
            <a:off x="5212186" y="925668"/>
            <a:ext cx="6391275" cy="671512"/>
          </a:xfrm>
        </p:spPr>
        <p:txBody>
          <a:bodyPr vert="horz" lIns="0" tIns="0" rIns="0" bIns="0" rtlCol="0" anchor="t">
            <a:normAutofit/>
          </a:bodyPr>
          <a:lstStyle/>
          <a:p>
            <a:pPr>
              <a:lnSpc>
                <a:spcPct val="120000"/>
              </a:lnSpc>
              <a:spcAft>
                <a:spcPts val="600"/>
              </a:spcAft>
            </a:pPr>
            <a:r>
              <a:rPr lang="en-GB" sz="2400" dirty="0"/>
              <a:t>Why should we try to be aspirational?</a:t>
            </a:r>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3"/>
          </p:nvPr>
        </p:nvSpPr>
        <p:spPr>
          <a:xfrm>
            <a:off x="5212186" y="1364863"/>
            <a:ext cx="6391275" cy="4486275"/>
          </a:xfrm>
        </p:spPr>
        <p:txBody>
          <a:bodyPr vert="horz" lIns="0" tIns="0" rIns="0" bIns="0" rtlCol="0" anchor="t">
            <a:normAutofit/>
          </a:bodyPr>
          <a:lstStyle/>
          <a:p>
            <a:pPr marL="6350" indent="0">
              <a:lnSpc>
                <a:spcPct val="120000"/>
              </a:lnSpc>
              <a:spcAft>
                <a:spcPts val="600"/>
              </a:spcAft>
              <a:buNone/>
            </a:pPr>
            <a:endParaRPr lang="en-GB" sz="2200" dirty="0"/>
          </a:p>
          <a:p>
            <a:pPr marL="349250" indent="-342900">
              <a:lnSpc>
                <a:spcPct val="120000"/>
              </a:lnSpc>
              <a:spcAft>
                <a:spcPts val="600"/>
              </a:spcAft>
              <a:buFont typeface="Wingdings" panose="020B0604020202020204" pitchFamily="34" charset="0"/>
              <a:buChar char="§"/>
            </a:pPr>
            <a:r>
              <a:rPr lang="en-GB" sz="2200" dirty="0"/>
              <a:t>It is important that we have aspirations to help us reach our full potential</a:t>
            </a:r>
            <a:endParaRPr lang="en-GB" sz="2200" dirty="0">
              <a:cs typeface="Arial" panose="020B0604020202020204"/>
            </a:endParaRPr>
          </a:p>
          <a:p>
            <a:pPr marL="349250" indent="-342900">
              <a:lnSpc>
                <a:spcPct val="120000"/>
              </a:lnSpc>
              <a:spcAft>
                <a:spcPts val="600"/>
              </a:spcAft>
              <a:buFont typeface="Wingdings" panose="020B0604020202020204" pitchFamily="34" charset="0"/>
              <a:buChar char="§"/>
            </a:pPr>
            <a:r>
              <a:rPr lang="en-GB" sz="2200" dirty="0"/>
              <a:t>If we can aspire to do or be something, it can help us to work out what steps we need to take to get there</a:t>
            </a:r>
            <a:endParaRPr lang="en-GB" sz="2200" dirty="0">
              <a:cs typeface="Arial" panose="020B0604020202020204"/>
            </a:endParaRPr>
          </a:p>
          <a:p>
            <a:pPr marL="349250" indent="-342900">
              <a:lnSpc>
                <a:spcPct val="120000"/>
              </a:lnSpc>
              <a:spcAft>
                <a:spcPts val="600"/>
              </a:spcAft>
              <a:buFont typeface="Wingdings" panose="020B0604020202020204" pitchFamily="34" charset="0"/>
              <a:buChar char="§"/>
            </a:pPr>
            <a:r>
              <a:rPr lang="en-GB" sz="2200" dirty="0"/>
              <a:t>It can also help to keep us motivated when things don’t go according to plan</a:t>
            </a:r>
            <a:endParaRPr lang="en-GB" sz="2200" dirty="0">
              <a:cs typeface="Arial" panose="020B0604020202020204"/>
            </a:endParaRPr>
          </a:p>
          <a:p>
            <a:pPr marL="349250" indent="-342900">
              <a:lnSpc>
                <a:spcPct val="120000"/>
              </a:lnSpc>
              <a:spcAft>
                <a:spcPts val="600"/>
              </a:spcAft>
              <a:buFont typeface="Wingdings" panose="020B0604020202020204" pitchFamily="34" charset="0"/>
              <a:buChar char="§"/>
            </a:pPr>
            <a:r>
              <a:rPr lang="en-GB" sz="2200" dirty="0"/>
              <a:t>Aspirations help us to develop ways to overcome these obstacles</a:t>
            </a:r>
            <a:endParaRPr lang="en-GB" sz="2200" dirty="0">
              <a:cs typeface="Arial" panose="020B0604020202020204"/>
            </a:endParaRPr>
          </a:p>
        </p:txBody>
      </p:sp>
      <p:pic>
        <p:nvPicPr>
          <p:cNvPr id="7" name="Picture 6" descr="Stairs at the University of Essex ">
            <a:extLst>
              <a:ext uri="{FF2B5EF4-FFF2-40B4-BE49-F238E27FC236}">
                <a16:creationId xmlns:a16="http://schemas.microsoft.com/office/drawing/2014/main" id="{B4695352-6486-4E2C-A6EC-4BF6EEEE4989}"/>
              </a:ext>
            </a:extLst>
          </p:cNvPr>
          <p:cNvPicPr>
            <a:picLocks noChangeAspect="1"/>
          </p:cNvPicPr>
          <p:nvPr/>
        </p:nvPicPr>
        <p:blipFill rotWithShape="1">
          <a:blip r:embed="rId3"/>
          <a:srcRect r="1" b="12089"/>
          <a:stretch/>
        </p:blipFill>
        <p:spPr>
          <a:xfrm>
            <a:off x="20" y="890588"/>
            <a:ext cx="4883130" cy="2822575"/>
          </a:xfrm>
          <a:prstGeom prst="rect">
            <a:avLst/>
          </a:prstGeom>
          <a:noFill/>
        </p:spPr>
      </p:pic>
      <p:pic>
        <p:nvPicPr>
          <p:cNvPr id="9" name="Picture Placeholder 8" descr="Graduation ceremony picture, students throwing their caps">
            <a:extLst>
              <a:ext uri="{FF2B5EF4-FFF2-40B4-BE49-F238E27FC236}">
                <a16:creationId xmlns:a16="http://schemas.microsoft.com/office/drawing/2014/main" id="{FB2CDDDD-A22D-4129-92F3-4D37BE0B028F}"/>
              </a:ext>
            </a:extLst>
          </p:cNvPr>
          <p:cNvPicPr>
            <a:picLocks noGrp="1" noChangeAspect="1"/>
          </p:cNvPicPr>
          <p:nvPr>
            <p:ph type="pic" sz="quarter" idx="37"/>
          </p:nvPr>
        </p:nvPicPr>
        <p:blipFill>
          <a:blip r:embed="rId4"/>
          <a:srcRect t="6644" b="6644"/>
          <a:stretch>
            <a:fillRect/>
          </a:stretch>
        </p:blipFill>
        <p:spPr>
          <a:xfrm>
            <a:off x="0" y="3781425"/>
            <a:ext cx="4883150" cy="2822575"/>
          </a:xfrm>
        </p:spPr>
      </p:pic>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5</a:t>
            </a:fld>
            <a:endParaRPr lang="en-US" sz="1100"/>
          </a:p>
        </p:txBody>
      </p:sp>
      <p:sp>
        <p:nvSpPr>
          <p:cNvPr id="2" name="TextBox 1">
            <a:extLst>
              <a:ext uri="{FF2B5EF4-FFF2-40B4-BE49-F238E27FC236}">
                <a16:creationId xmlns:a16="http://schemas.microsoft.com/office/drawing/2014/main" id="{B891393C-242E-47BE-936A-B7B68D3A7750}"/>
              </a:ext>
            </a:extLst>
          </p:cNvPr>
          <p:cNvSpPr txBox="1"/>
          <p:nvPr/>
        </p:nvSpPr>
        <p:spPr>
          <a:xfrm>
            <a:off x="8364310" y="193222"/>
            <a:ext cx="34575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What are aspirations slide 2 of 2</a:t>
            </a:r>
            <a:endParaRPr lang="en-GB" dirty="0" err="1">
              <a:cs typeface="Arial"/>
            </a:endParaRPr>
          </a:p>
        </p:txBody>
      </p:sp>
    </p:spTree>
    <p:extLst>
      <p:ext uri="{BB962C8B-B14F-4D97-AF65-F5344CB8AC3E}">
        <p14:creationId xmlns:p14="http://schemas.microsoft.com/office/powerpoint/2010/main" val="29928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3041219" y="308116"/>
            <a:ext cx="6391275" cy="1096024"/>
          </a:xfrm>
        </p:spPr>
        <p:txBody>
          <a:bodyPr>
            <a:normAutofit lnSpcReduction="10000"/>
          </a:bodyPr>
          <a:lstStyle/>
          <a:p>
            <a:pPr algn="ctr">
              <a:lnSpc>
                <a:spcPct val="120000"/>
              </a:lnSpc>
              <a:spcAft>
                <a:spcPts val="600"/>
              </a:spcAft>
            </a:pPr>
            <a:r>
              <a:rPr lang="en-GB" sz="2600" dirty="0"/>
              <a:t>Who are some aspirational people?</a:t>
            </a:r>
          </a:p>
          <a:p>
            <a:pPr algn="ctr">
              <a:lnSpc>
                <a:spcPct val="120000"/>
              </a:lnSpc>
              <a:spcAft>
                <a:spcPts val="600"/>
              </a:spcAft>
            </a:pPr>
            <a:r>
              <a:rPr lang="en-GB" sz="2600" dirty="0"/>
              <a:t>How did they achieve their goals?</a:t>
            </a:r>
          </a:p>
          <a:p>
            <a:pPr algn="ctr">
              <a:lnSpc>
                <a:spcPct val="120000"/>
              </a:lnSpc>
              <a:spcAft>
                <a:spcPts val="600"/>
              </a:spcAft>
            </a:pPr>
            <a:endParaRPr lang="en-GB" sz="1300" dirty="0"/>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6264732" y="1509974"/>
            <a:ext cx="5716004" cy="1919026"/>
          </a:xfrm>
        </p:spPr>
        <p:txBody>
          <a:bodyPr>
            <a:normAutofit/>
          </a:bodyPr>
          <a:lstStyle/>
          <a:p>
            <a:pPr marL="6350" indent="0">
              <a:lnSpc>
                <a:spcPct val="120000"/>
              </a:lnSpc>
              <a:spcAft>
                <a:spcPts val="600"/>
              </a:spcAft>
              <a:buNone/>
            </a:pPr>
            <a:r>
              <a:rPr lang="en-GB" sz="1600" dirty="0"/>
              <a:t>Marcus Rashford is a successful professional footballer. However, when he was a child, his family relied on free school meals and the kindness of others to keep them fed, despite his mum working extremely hard to support them. </a:t>
            </a:r>
          </a:p>
          <a:p>
            <a:pPr marL="6350" indent="0">
              <a:lnSpc>
                <a:spcPct val="120000"/>
              </a:lnSpc>
              <a:spcAft>
                <a:spcPts val="600"/>
              </a:spcAft>
              <a:buNone/>
            </a:pPr>
            <a:endParaRPr lang="en-GB" sz="2200" dirty="0"/>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6</a:t>
            </a:fld>
            <a:endParaRPr lang="en-US" sz="1100"/>
          </a:p>
        </p:txBody>
      </p:sp>
      <p:pic>
        <p:nvPicPr>
          <p:cNvPr id="9" name="Picture 8" descr="A picture of Marcus Rashford">
            <a:extLst>
              <a:ext uri="{FF2B5EF4-FFF2-40B4-BE49-F238E27FC236}">
                <a16:creationId xmlns:a16="http://schemas.microsoft.com/office/drawing/2014/main" id="{CCD728A9-86AA-4588-A3DB-5C1E26B54274}"/>
              </a:ext>
            </a:extLst>
          </p:cNvPr>
          <p:cNvPicPr>
            <a:picLocks noChangeAspect="1"/>
          </p:cNvPicPr>
          <p:nvPr/>
        </p:nvPicPr>
        <p:blipFill>
          <a:blip r:embed="rId3"/>
          <a:stretch>
            <a:fillRect/>
          </a:stretch>
        </p:blipFill>
        <p:spPr>
          <a:xfrm>
            <a:off x="211264" y="1579182"/>
            <a:ext cx="5652549" cy="4758791"/>
          </a:xfrm>
          <a:prstGeom prst="rect">
            <a:avLst/>
          </a:prstGeom>
        </p:spPr>
      </p:pic>
      <p:sp>
        <p:nvSpPr>
          <p:cNvPr id="7" name="Text Placeholder 3">
            <a:extLst>
              <a:ext uri="{FF2B5EF4-FFF2-40B4-BE49-F238E27FC236}">
                <a16:creationId xmlns:a16="http://schemas.microsoft.com/office/drawing/2014/main" id="{2AE35BE4-3FBE-4D8E-894F-1E4FCC950BD6}"/>
              </a:ext>
            </a:extLst>
          </p:cNvPr>
          <p:cNvSpPr txBox="1">
            <a:spLocks/>
          </p:cNvSpPr>
          <p:nvPr/>
        </p:nvSpPr>
        <p:spPr>
          <a:xfrm>
            <a:off x="6264732" y="2905759"/>
            <a:ext cx="5716004" cy="857541"/>
          </a:xfrm>
          <a:prstGeom prst="rect">
            <a:avLst/>
          </a:prstGeom>
        </p:spPr>
        <p:txBody>
          <a:bodyPr vert="horz" lIns="0" tIns="0" rIns="0" bIns="0" rtlCol="0" anchor="t">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600" dirty="0"/>
              <a:t>Marcus worked hard on his training to become a footballer, joining the academy system at just seven years old.</a:t>
            </a:r>
          </a:p>
        </p:txBody>
      </p:sp>
      <p:sp>
        <p:nvSpPr>
          <p:cNvPr id="8" name="Text Placeholder 3">
            <a:extLst>
              <a:ext uri="{FF2B5EF4-FFF2-40B4-BE49-F238E27FC236}">
                <a16:creationId xmlns:a16="http://schemas.microsoft.com/office/drawing/2014/main" id="{76F83943-2923-415A-BF68-D00F50A78188}"/>
              </a:ext>
            </a:extLst>
          </p:cNvPr>
          <p:cNvSpPr txBox="1">
            <a:spLocks/>
          </p:cNvSpPr>
          <p:nvPr/>
        </p:nvSpPr>
        <p:spPr>
          <a:xfrm>
            <a:off x="6264732" y="3833487"/>
            <a:ext cx="5716004" cy="1368709"/>
          </a:xfrm>
          <a:prstGeom prst="rect">
            <a:avLst/>
          </a:prstGeom>
        </p:spPr>
        <p:txBody>
          <a:bodyPr vert="horz" lIns="0" tIns="0" rIns="0" bIns="0" rtlCol="0">
            <a:normAutofit fontScale="92500" lnSpcReduction="10000"/>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700" dirty="0"/>
              <a:t>During the COVID-19 pandemic, he successfully persuaded the UK government to continue to provide food vouchers to children during the summer holidays. </a:t>
            </a:r>
          </a:p>
          <a:p>
            <a:pPr marL="6350" indent="0">
              <a:lnSpc>
                <a:spcPct val="120000"/>
              </a:lnSpc>
              <a:spcAft>
                <a:spcPts val="600"/>
              </a:spcAft>
              <a:buFont typeface="Wingdings" pitchFamily="2" charset="2"/>
              <a:buNone/>
            </a:pPr>
            <a:r>
              <a:rPr lang="en-GB" sz="2000" dirty="0">
                <a:solidFill>
                  <a:srgbClr val="434343"/>
                </a:solidFill>
              </a:rPr>
              <a:t> </a:t>
            </a:r>
          </a:p>
          <a:p>
            <a:pPr marL="6350" indent="0">
              <a:lnSpc>
                <a:spcPct val="120000"/>
              </a:lnSpc>
              <a:spcAft>
                <a:spcPts val="600"/>
              </a:spcAft>
              <a:buFont typeface="Wingdings" pitchFamily="2" charset="2"/>
              <a:buNone/>
            </a:pPr>
            <a:endParaRPr lang="en-GB" sz="2200" dirty="0"/>
          </a:p>
        </p:txBody>
      </p:sp>
      <p:sp>
        <p:nvSpPr>
          <p:cNvPr id="10" name="Text Placeholder 3">
            <a:extLst>
              <a:ext uri="{FF2B5EF4-FFF2-40B4-BE49-F238E27FC236}">
                <a16:creationId xmlns:a16="http://schemas.microsoft.com/office/drawing/2014/main" id="{3B35B6AF-D294-4473-AD72-F470490AC97C}"/>
              </a:ext>
            </a:extLst>
          </p:cNvPr>
          <p:cNvSpPr txBox="1">
            <a:spLocks/>
          </p:cNvSpPr>
          <p:nvPr/>
        </p:nvSpPr>
        <p:spPr>
          <a:xfrm>
            <a:off x="6264732" y="4969264"/>
            <a:ext cx="5716004" cy="1368709"/>
          </a:xfrm>
          <a:prstGeom prst="rect">
            <a:avLst/>
          </a:prstGeom>
        </p:spPr>
        <p:txBody>
          <a:bodyPr vert="horz" lIns="0" tIns="0" rIns="0" bIns="0" rtlCol="0" anchor="t">
            <a:normAutofit fontScale="85000" lnSpcReduction="10000"/>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900" dirty="0"/>
              <a:t>In addition, he is leading a taskforce (together with supermarkets and food manufacturers) to help reduce child food poverty, ensuring that fewer children go hungry.</a:t>
            </a:r>
          </a:p>
          <a:p>
            <a:pPr marL="6350" indent="0">
              <a:lnSpc>
                <a:spcPct val="120000"/>
              </a:lnSpc>
              <a:spcAft>
                <a:spcPts val="600"/>
              </a:spcAft>
              <a:buFont typeface="Wingdings" pitchFamily="2" charset="2"/>
              <a:buNone/>
            </a:pPr>
            <a:r>
              <a:rPr lang="en-GB" sz="2000" dirty="0"/>
              <a:t> </a:t>
            </a:r>
          </a:p>
          <a:p>
            <a:pPr marL="6350" indent="0">
              <a:lnSpc>
                <a:spcPct val="120000"/>
              </a:lnSpc>
              <a:spcAft>
                <a:spcPts val="600"/>
              </a:spcAft>
              <a:buFont typeface="Wingdings" pitchFamily="2" charset="2"/>
              <a:buNone/>
            </a:pPr>
            <a:endParaRPr lang="en-GB" sz="2200" dirty="0"/>
          </a:p>
        </p:txBody>
      </p:sp>
      <p:sp>
        <p:nvSpPr>
          <p:cNvPr id="2" name="TextBox 1">
            <a:extLst>
              <a:ext uri="{FF2B5EF4-FFF2-40B4-BE49-F238E27FC236}">
                <a16:creationId xmlns:a16="http://schemas.microsoft.com/office/drawing/2014/main" id="{8382CC41-BE5A-42B8-A65B-C626EB5C6424}"/>
              </a:ext>
            </a:extLst>
          </p:cNvPr>
          <p:cNvSpPr txBox="1"/>
          <p:nvPr/>
        </p:nvSpPr>
        <p:spPr>
          <a:xfrm>
            <a:off x="8602436" y="2722"/>
            <a:ext cx="33759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Aspirational people slide 1 of 2</a:t>
            </a:r>
          </a:p>
        </p:txBody>
      </p:sp>
    </p:spTree>
    <p:extLst>
      <p:ext uri="{BB962C8B-B14F-4D97-AF65-F5344CB8AC3E}">
        <p14:creationId xmlns:p14="http://schemas.microsoft.com/office/powerpoint/2010/main" val="993947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819F60-68E2-4AC0-A68B-3EB24649EA44}"/>
              </a:ext>
            </a:extLst>
          </p:cNvPr>
          <p:cNvSpPr>
            <a:spLocks noGrp="1"/>
          </p:cNvSpPr>
          <p:nvPr>
            <p:ph type="body" sz="quarter" idx="30"/>
          </p:nvPr>
        </p:nvSpPr>
        <p:spPr>
          <a:xfrm>
            <a:off x="2836503" y="217131"/>
            <a:ext cx="6391275" cy="1096024"/>
          </a:xfrm>
        </p:spPr>
        <p:txBody>
          <a:bodyPr>
            <a:normAutofit lnSpcReduction="10000"/>
          </a:bodyPr>
          <a:lstStyle/>
          <a:p>
            <a:pPr algn="ctr">
              <a:lnSpc>
                <a:spcPct val="120000"/>
              </a:lnSpc>
              <a:spcAft>
                <a:spcPts val="600"/>
              </a:spcAft>
            </a:pPr>
            <a:r>
              <a:rPr lang="en-GB" sz="2600" dirty="0"/>
              <a:t>Who are some aspirational people?</a:t>
            </a:r>
          </a:p>
          <a:p>
            <a:pPr algn="ctr">
              <a:lnSpc>
                <a:spcPct val="120000"/>
              </a:lnSpc>
              <a:spcAft>
                <a:spcPts val="600"/>
              </a:spcAft>
            </a:pPr>
            <a:r>
              <a:rPr lang="en-GB" sz="2600" dirty="0"/>
              <a:t>How did they achieve their goals?</a:t>
            </a:r>
          </a:p>
          <a:p>
            <a:pPr algn="ctr">
              <a:lnSpc>
                <a:spcPct val="120000"/>
              </a:lnSpc>
              <a:spcAft>
                <a:spcPts val="600"/>
              </a:spcAft>
            </a:pPr>
            <a:endParaRPr lang="en-GB" sz="1300" dirty="0"/>
          </a:p>
        </p:txBody>
      </p:sp>
      <p:sp>
        <p:nvSpPr>
          <p:cNvPr id="4" name="Text Placeholder 3">
            <a:extLst>
              <a:ext uri="{FF2B5EF4-FFF2-40B4-BE49-F238E27FC236}">
                <a16:creationId xmlns:a16="http://schemas.microsoft.com/office/drawing/2014/main" id="{04D6FE29-0837-4715-87EC-247193EAB2F8}"/>
              </a:ext>
            </a:extLst>
          </p:cNvPr>
          <p:cNvSpPr>
            <a:spLocks noGrp="1"/>
          </p:cNvSpPr>
          <p:nvPr>
            <p:ph type="body" sz="quarter" idx="31"/>
          </p:nvPr>
        </p:nvSpPr>
        <p:spPr>
          <a:xfrm>
            <a:off x="4468091" y="1374712"/>
            <a:ext cx="7429500" cy="1388857"/>
          </a:xfrm>
        </p:spPr>
        <p:txBody>
          <a:bodyPr vert="horz" lIns="0" tIns="0" rIns="0" bIns="0" rtlCol="0" anchor="t">
            <a:normAutofit/>
          </a:bodyPr>
          <a:lstStyle/>
          <a:p>
            <a:pPr marL="6350" indent="0">
              <a:lnSpc>
                <a:spcPct val="120000"/>
              </a:lnSpc>
              <a:spcAft>
                <a:spcPts val="600"/>
              </a:spcAft>
              <a:buNone/>
            </a:pPr>
            <a:r>
              <a:rPr lang="en-GB" sz="1800" dirty="0"/>
              <a:t>Malala Yousafzai has been an activist for educational equality since a very young age. Born in Pakistan, her family dedicated their lives to the cause. Malala’s father was determined that Malala would have the same opportunities as boys had in Pakistan.</a:t>
            </a:r>
          </a:p>
        </p:txBody>
      </p:sp>
      <p:sp>
        <p:nvSpPr>
          <p:cNvPr id="6" name="Slide Number Placeholder 5">
            <a:extLst>
              <a:ext uri="{FF2B5EF4-FFF2-40B4-BE49-F238E27FC236}">
                <a16:creationId xmlns:a16="http://schemas.microsoft.com/office/drawing/2014/main" id="{F74476C3-AB15-48BC-AC24-284D78F46BA4}"/>
              </a:ext>
            </a:extLst>
          </p:cNvPr>
          <p:cNvSpPr>
            <a:spLocks noGrp="1"/>
          </p:cNvSpPr>
          <p:nvPr>
            <p:ph type="sldNum" sz="quarter" idx="28"/>
          </p:nvPr>
        </p:nvSpPr>
        <p:spPr>
          <a:xfrm>
            <a:off x="11677523" y="6604000"/>
            <a:ext cx="303213" cy="254000"/>
          </a:xfrm>
        </p:spPr>
        <p:txBody>
          <a:bodyPr anchor="ctr">
            <a:normAutofit/>
          </a:bodyPr>
          <a:lstStyle/>
          <a:p>
            <a:pPr>
              <a:lnSpc>
                <a:spcPct val="90000"/>
              </a:lnSpc>
              <a:spcAft>
                <a:spcPts val="600"/>
              </a:spcAft>
            </a:pPr>
            <a:fld id="{D7E85FC7-13DC-D24B-89C2-5E16CAE8A885}" type="slidenum">
              <a:rPr lang="en-US" sz="1100" smtClean="0"/>
              <a:pPr>
                <a:lnSpc>
                  <a:spcPct val="90000"/>
                </a:lnSpc>
                <a:spcAft>
                  <a:spcPts val="600"/>
                </a:spcAft>
              </a:pPr>
              <a:t>7</a:t>
            </a:fld>
            <a:endParaRPr lang="en-US" sz="1100"/>
          </a:p>
        </p:txBody>
      </p:sp>
      <p:sp>
        <p:nvSpPr>
          <p:cNvPr id="7" name="Text Placeholder 3">
            <a:extLst>
              <a:ext uri="{FF2B5EF4-FFF2-40B4-BE49-F238E27FC236}">
                <a16:creationId xmlns:a16="http://schemas.microsoft.com/office/drawing/2014/main" id="{2AE35BE4-3FBE-4D8E-894F-1E4FCC950BD6}"/>
              </a:ext>
            </a:extLst>
          </p:cNvPr>
          <p:cNvSpPr txBox="1">
            <a:spLocks/>
          </p:cNvSpPr>
          <p:nvPr/>
        </p:nvSpPr>
        <p:spPr>
          <a:xfrm>
            <a:off x="4785760" y="3477970"/>
            <a:ext cx="5716004" cy="857541"/>
          </a:xfrm>
          <a:prstGeom prst="rect">
            <a:avLst/>
          </a:prstGeom>
        </p:spPr>
        <p:txBody>
          <a:bodyPr vert="horz" lIns="0" tIns="0" rIns="0" bIns="0" rtlCol="0">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endParaRPr lang="en-GB" sz="1600" dirty="0"/>
          </a:p>
        </p:txBody>
      </p:sp>
      <p:sp>
        <p:nvSpPr>
          <p:cNvPr id="10" name="Text Placeholder 3">
            <a:extLst>
              <a:ext uri="{FF2B5EF4-FFF2-40B4-BE49-F238E27FC236}">
                <a16:creationId xmlns:a16="http://schemas.microsoft.com/office/drawing/2014/main" id="{3B35B6AF-D294-4473-AD72-F470490AC97C}"/>
              </a:ext>
            </a:extLst>
          </p:cNvPr>
          <p:cNvSpPr txBox="1">
            <a:spLocks/>
          </p:cNvSpPr>
          <p:nvPr/>
        </p:nvSpPr>
        <p:spPr>
          <a:xfrm>
            <a:off x="4468091" y="3472880"/>
            <a:ext cx="7356763" cy="758746"/>
          </a:xfrm>
          <a:prstGeom prst="rect">
            <a:avLst/>
          </a:prstGeom>
        </p:spPr>
        <p:txBody>
          <a:bodyPr vert="horz" lIns="0" tIns="0" rIns="0" bIns="0" rtlCol="0" anchor="t">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Font typeface="Wingdings" pitchFamily="2" charset="2"/>
              <a:buNone/>
            </a:pPr>
            <a:r>
              <a:rPr lang="en-GB" sz="1800" dirty="0"/>
              <a:t>Because of her beliefs on educational rights, Malala was targeted by the Taliban and was shot. This forced her and her family to leave Pakistan.</a:t>
            </a:r>
          </a:p>
        </p:txBody>
      </p:sp>
      <p:pic>
        <p:nvPicPr>
          <p:cNvPr id="5" name="Picture 4" descr="A picture of Malala Yousafzai">
            <a:extLst>
              <a:ext uri="{FF2B5EF4-FFF2-40B4-BE49-F238E27FC236}">
                <a16:creationId xmlns:a16="http://schemas.microsoft.com/office/drawing/2014/main" id="{88ACE8EB-2799-442B-8153-B4AAFB615DF7}"/>
              </a:ext>
            </a:extLst>
          </p:cNvPr>
          <p:cNvPicPr>
            <a:picLocks noChangeAspect="1"/>
          </p:cNvPicPr>
          <p:nvPr/>
        </p:nvPicPr>
        <p:blipFill>
          <a:blip r:embed="rId3"/>
          <a:stretch>
            <a:fillRect/>
          </a:stretch>
        </p:blipFill>
        <p:spPr>
          <a:xfrm>
            <a:off x="546754" y="1451448"/>
            <a:ext cx="3460801" cy="4793488"/>
          </a:xfrm>
          <a:prstGeom prst="rect">
            <a:avLst/>
          </a:prstGeom>
        </p:spPr>
      </p:pic>
      <p:sp>
        <p:nvSpPr>
          <p:cNvPr id="11" name="Text Placeholder 3">
            <a:extLst>
              <a:ext uri="{FF2B5EF4-FFF2-40B4-BE49-F238E27FC236}">
                <a16:creationId xmlns:a16="http://schemas.microsoft.com/office/drawing/2014/main" id="{909C789D-1BBE-475C-A33B-EE28CA8C3E54}"/>
              </a:ext>
            </a:extLst>
          </p:cNvPr>
          <p:cNvSpPr txBox="1">
            <a:spLocks/>
          </p:cNvSpPr>
          <p:nvPr/>
        </p:nvSpPr>
        <p:spPr>
          <a:xfrm>
            <a:off x="4468090" y="2724346"/>
            <a:ext cx="7356764" cy="758746"/>
          </a:xfrm>
          <a:prstGeom prst="rect">
            <a:avLst/>
          </a:prstGeom>
        </p:spPr>
        <p:txBody>
          <a:bodyPr vert="horz" lIns="0" tIns="0" rIns="0" bIns="0" rtlCol="0" anchor="t">
            <a:norm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Font typeface="Wingdings" pitchFamily="2" charset="2"/>
              <a:buNone/>
            </a:pPr>
            <a:r>
              <a:rPr lang="en-GB" sz="1800" dirty="0"/>
              <a:t>Malala would always be inspired by the activism in her father and this would lead her to live out an extraordinary life full of sacrifice.</a:t>
            </a:r>
          </a:p>
        </p:txBody>
      </p:sp>
      <p:sp>
        <p:nvSpPr>
          <p:cNvPr id="12" name="Text Placeholder 3">
            <a:extLst>
              <a:ext uri="{FF2B5EF4-FFF2-40B4-BE49-F238E27FC236}">
                <a16:creationId xmlns:a16="http://schemas.microsoft.com/office/drawing/2014/main" id="{FE1F0AE3-3FCD-4A2E-9FD2-547149C83A7F}"/>
              </a:ext>
            </a:extLst>
          </p:cNvPr>
          <p:cNvSpPr txBox="1">
            <a:spLocks/>
          </p:cNvSpPr>
          <p:nvPr/>
        </p:nvSpPr>
        <p:spPr>
          <a:xfrm>
            <a:off x="4447187" y="4326518"/>
            <a:ext cx="7209432" cy="689502"/>
          </a:xfrm>
          <a:prstGeom prst="rect">
            <a:avLst/>
          </a:prstGeom>
        </p:spPr>
        <p:txBody>
          <a:bodyPr vert="horz" lIns="0" tIns="0" rIns="0" bIns="0" rtlCol="0" anchor="t">
            <a:no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800" dirty="0"/>
              <a:t>Her story touched the world and she continued with her studies and campaign, becoming the youngest ever winner of a Nobel Peace Prize. </a:t>
            </a:r>
            <a:endParaRPr lang="en-GB" sz="1800">
              <a:cs typeface="Arial"/>
            </a:endParaRPr>
          </a:p>
        </p:txBody>
      </p:sp>
      <p:sp>
        <p:nvSpPr>
          <p:cNvPr id="13" name="Text Placeholder 3">
            <a:extLst>
              <a:ext uri="{FF2B5EF4-FFF2-40B4-BE49-F238E27FC236}">
                <a16:creationId xmlns:a16="http://schemas.microsoft.com/office/drawing/2014/main" id="{B3FAB289-2FF7-430E-904C-DF6D322C9C51}"/>
              </a:ext>
            </a:extLst>
          </p:cNvPr>
          <p:cNvSpPr txBox="1">
            <a:spLocks/>
          </p:cNvSpPr>
          <p:nvPr/>
        </p:nvSpPr>
        <p:spPr>
          <a:xfrm>
            <a:off x="4443394" y="5596837"/>
            <a:ext cx="7356763" cy="847151"/>
          </a:xfrm>
          <a:prstGeom prst="rect">
            <a:avLst/>
          </a:prstGeom>
        </p:spPr>
        <p:txBody>
          <a:bodyPr vert="horz" lIns="0" tIns="0" rIns="0" bIns="0" rtlCol="0" anchor="t">
            <a:noAutofit/>
          </a:bodyPr>
          <a:lstStyle>
            <a:lvl1pPr marL="349250" indent="-342900" algn="l" defTabSz="914400" rtl="0" eaLnBrk="1" latinLnBrk="0" hangingPunct="1">
              <a:lnSpc>
                <a:spcPct val="130000"/>
              </a:lnSpc>
              <a:spcBef>
                <a:spcPts val="0"/>
              </a:spcBef>
              <a:buSzPct val="100000"/>
              <a:buFont typeface="Wingdings" pitchFamily="2" charset="2"/>
              <a:buChar char="§"/>
              <a:tabLst/>
              <a:defRPr sz="2400" kern="1200">
                <a:solidFill>
                  <a:schemeClr val="tx1"/>
                </a:solidFill>
                <a:latin typeface="+mn-lt"/>
                <a:ea typeface="+mn-ea"/>
                <a:cs typeface="+mn-cs"/>
              </a:defRPr>
            </a:lvl1pPr>
            <a:lvl2pPr marL="450850" indent="-180975" algn="l" defTabSz="914400" rtl="0" eaLnBrk="1" latinLnBrk="0" hangingPunct="1">
              <a:lnSpc>
                <a:spcPct val="130000"/>
              </a:lnSpc>
              <a:spcBef>
                <a:spcPts val="0"/>
              </a:spcBef>
              <a:buSzPct val="100000"/>
              <a:buFont typeface="System Font Regular"/>
              <a:buChar char="-"/>
              <a:tabLst/>
              <a:defRPr sz="1800" kern="1200">
                <a:solidFill>
                  <a:schemeClr val="tx1"/>
                </a:solidFill>
                <a:latin typeface="+mn-lt"/>
                <a:ea typeface="+mn-ea"/>
                <a:cs typeface="+mn-cs"/>
              </a:defRPr>
            </a:lvl2pPr>
            <a:lvl3pPr marL="623888"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3pPr>
            <a:lvl4pPr marL="804863" indent="-180975"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4pPr>
            <a:lvl5pPr marL="977900" indent="-173038" algn="l" defTabSz="914400" rtl="0" eaLnBrk="1" latinLnBrk="0" hangingPunct="1">
              <a:lnSpc>
                <a:spcPct val="130000"/>
              </a:lnSpc>
              <a:spcBef>
                <a:spcPts val="0"/>
              </a:spcBef>
              <a:buSzPct val="100000"/>
              <a:buFont typeface="System Font Regular"/>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lnSpc>
                <a:spcPct val="120000"/>
              </a:lnSpc>
              <a:spcAft>
                <a:spcPts val="600"/>
              </a:spcAft>
              <a:buNone/>
            </a:pPr>
            <a:r>
              <a:rPr lang="en-GB" sz="1800" dirty="0"/>
              <a:t>She has now studied at the University of Oxford, one of the most prestigious universities in the world and created the Malala Fund – Working for a world where every girl can learn and lead.</a:t>
            </a:r>
          </a:p>
        </p:txBody>
      </p:sp>
      <p:sp>
        <p:nvSpPr>
          <p:cNvPr id="2" name="TextBox 1">
            <a:extLst>
              <a:ext uri="{FF2B5EF4-FFF2-40B4-BE49-F238E27FC236}">
                <a16:creationId xmlns:a16="http://schemas.microsoft.com/office/drawing/2014/main" id="{DF50F74D-EE59-4ADA-8926-9D09E18FE109}"/>
              </a:ext>
            </a:extLst>
          </p:cNvPr>
          <p:cNvSpPr txBox="1"/>
          <p:nvPr/>
        </p:nvSpPr>
        <p:spPr>
          <a:xfrm>
            <a:off x="8554811" y="-51708"/>
            <a:ext cx="3423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Inspirational people slide 2 of 2</a:t>
            </a:r>
          </a:p>
        </p:txBody>
      </p:sp>
    </p:spTree>
    <p:extLst>
      <p:ext uri="{BB962C8B-B14F-4D97-AF65-F5344CB8AC3E}">
        <p14:creationId xmlns:p14="http://schemas.microsoft.com/office/powerpoint/2010/main" val="147488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35D1-1C71-4C5F-9FC1-D8D53423E620}"/>
              </a:ext>
            </a:extLst>
          </p:cNvPr>
          <p:cNvSpPr>
            <a:spLocks noGrp="1"/>
          </p:cNvSpPr>
          <p:nvPr>
            <p:ph type="title"/>
          </p:nvPr>
        </p:nvSpPr>
        <p:spPr/>
        <p:txBody>
          <a:bodyPr/>
          <a:lstStyle/>
          <a:p>
            <a:r>
              <a:rPr lang="en-GB" dirty="0">
                <a:cs typeface="Arial"/>
              </a:rPr>
              <a:t>How to achieve goals slide 1 of 1</a:t>
            </a:r>
            <a:endParaRPr lang="en-GB" dirty="0"/>
          </a:p>
        </p:txBody>
      </p:sp>
      <p:sp>
        <p:nvSpPr>
          <p:cNvPr id="3" name="Text Placeholder 2">
            <a:extLst>
              <a:ext uri="{FF2B5EF4-FFF2-40B4-BE49-F238E27FC236}">
                <a16:creationId xmlns:a16="http://schemas.microsoft.com/office/drawing/2014/main" id="{2B702A1F-D32C-424B-9EEF-930C30E1B0D5}"/>
              </a:ext>
            </a:extLst>
          </p:cNvPr>
          <p:cNvSpPr>
            <a:spLocks noGrp="1"/>
          </p:cNvSpPr>
          <p:nvPr>
            <p:ph type="body" sz="quarter" idx="30"/>
          </p:nvPr>
        </p:nvSpPr>
        <p:spPr>
          <a:xfrm>
            <a:off x="5546723" y="850107"/>
            <a:ext cx="6391275" cy="671512"/>
          </a:xfrm>
        </p:spPr>
        <p:txBody>
          <a:bodyPr vert="horz" lIns="0" tIns="0" rIns="0" bIns="0" rtlCol="0" anchor="t">
            <a:noAutofit/>
          </a:bodyPr>
          <a:lstStyle/>
          <a:p>
            <a:r>
              <a:rPr lang="en-GB" dirty="0">
                <a:ea typeface="+mj-lt"/>
                <a:cs typeface="+mj-lt"/>
              </a:rPr>
              <a:t>How do aspirational people achieve their goals?</a:t>
            </a:r>
          </a:p>
          <a:p>
            <a:endParaRPr lang="en-GB" dirty="0"/>
          </a:p>
        </p:txBody>
      </p:sp>
      <p:sp>
        <p:nvSpPr>
          <p:cNvPr id="4" name="Text Placeholder 3">
            <a:extLst>
              <a:ext uri="{FF2B5EF4-FFF2-40B4-BE49-F238E27FC236}">
                <a16:creationId xmlns:a16="http://schemas.microsoft.com/office/drawing/2014/main" id="{6951B60E-4440-42BA-AE5E-A95BC474B7D7}"/>
              </a:ext>
            </a:extLst>
          </p:cNvPr>
          <p:cNvSpPr>
            <a:spLocks noGrp="1"/>
          </p:cNvSpPr>
          <p:nvPr>
            <p:ph type="body" sz="quarter" idx="31"/>
          </p:nvPr>
        </p:nvSpPr>
        <p:spPr>
          <a:xfrm>
            <a:off x="5432992" y="2135397"/>
            <a:ext cx="6391275" cy="4054096"/>
          </a:xfrm>
        </p:spPr>
        <p:txBody>
          <a:bodyPr vert="horz" lIns="0" tIns="0" rIns="0" bIns="0" rtlCol="0" anchor="t">
            <a:noAutofit/>
          </a:bodyPr>
          <a:lstStyle/>
          <a:p>
            <a:r>
              <a:rPr lang="en-GB" sz="2000" dirty="0">
                <a:ea typeface="+mn-lt"/>
                <a:cs typeface="+mn-lt"/>
              </a:rPr>
              <a:t>Think about the two examples that we have looked at. How did these people, or any other aspirational people that you thought of, achieve their goals?</a:t>
            </a:r>
          </a:p>
          <a:p>
            <a:endParaRPr lang="en-GB" dirty="0">
              <a:ea typeface="+mn-lt"/>
              <a:cs typeface="+mn-lt"/>
            </a:endParaRPr>
          </a:p>
          <a:p>
            <a:pPr>
              <a:lnSpc>
                <a:spcPct val="120000"/>
              </a:lnSpc>
              <a:spcAft>
                <a:spcPts val="600"/>
              </a:spcAft>
            </a:pPr>
            <a:r>
              <a:rPr lang="en-GB" sz="1600" dirty="0">
                <a:ea typeface="+mn-lt"/>
                <a:cs typeface="+mn-lt"/>
              </a:rPr>
              <a:t>They set their expectations high</a:t>
            </a:r>
            <a:endParaRPr lang="en-US" sz="1600" dirty="0">
              <a:ea typeface="+mn-lt"/>
              <a:cs typeface="+mn-lt"/>
            </a:endParaRP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They were resilient and kept going even when times were tough</a:t>
            </a:r>
            <a:endParaRPr lang="en-US" sz="1600" dirty="0">
              <a:ea typeface="+mn-lt"/>
              <a:cs typeface="+mn-lt"/>
            </a:endParaRP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They thought about the steps that they needed to take to get there</a:t>
            </a:r>
            <a:endParaRPr lang="en-US" sz="1600" dirty="0">
              <a:ea typeface="+mn-lt"/>
              <a:cs typeface="+mn-lt"/>
            </a:endParaRP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They used their influence and experience to further their cause</a:t>
            </a:r>
          </a:p>
        </p:txBody>
      </p:sp>
      <p:sp>
        <p:nvSpPr>
          <p:cNvPr id="6" name="Text Placeholder 5">
            <a:extLst>
              <a:ext uri="{FF2B5EF4-FFF2-40B4-BE49-F238E27FC236}">
                <a16:creationId xmlns:a16="http://schemas.microsoft.com/office/drawing/2014/main" id="{EDE75C2B-DC9F-4B8A-94EA-2B823892DEB2}"/>
              </a:ext>
            </a:extLst>
          </p:cNvPr>
          <p:cNvSpPr>
            <a:spLocks noGrp="1"/>
          </p:cNvSpPr>
          <p:nvPr>
            <p:ph type="body" sz="quarter" idx="32"/>
          </p:nvPr>
        </p:nvSpPr>
        <p:spPr/>
        <p:txBody>
          <a:bodyPr/>
          <a:lstStyle/>
          <a:p>
            <a:endParaRPr lang="en-GB"/>
          </a:p>
        </p:txBody>
      </p:sp>
      <p:sp>
        <p:nvSpPr>
          <p:cNvPr id="7" name="Slide Number Placeholder 6">
            <a:extLst>
              <a:ext uri="{FF2B5EF4-FFF2-40B4-BE49-F238E27FC236}">
                <a16:creationId xmlns:a16="http://schemas.microsoft.com/office/drawing/2014/main" id="{FDF983D4-4198-4E8B-95EB-26F2936B0930}"/>
              </a:ext>
            </a:extLst>
          </p:cNvPr>
          <p:cNvSpPr>
            <a:spLocks noGrp="1"/>
          </p:cNvSpPr>
          <p:nvPr>
            <p:ph type="sldNum" sz="quarter" idx="28"/>
          </p:nvPr>
        </p:nvSpPr>
        <p:spPr/>
        <p:txBody>
          <a:bodyPr/>
          <a:lstStyle/>
          <a:p>
            <a:fld id="{D7E85FC7-13DC-D24B-89C2-5E16CAE8A885}" type="slidenum">
              <a:rPr lang="en-US" smtClean="0"/>
              <a:pPr/>
              <a:t>8</a:t>
            </a:fld>
            <a:endParaRPr lang="en-US" dirty="0"/>
          </a:p>
        </p:txBody>
      </p:sp>
      <p:pic>
        <p:nvPicPr>
          <p:cNvPr id="5" name="Picture 7" descr="A student studying in the Essex Business School">
            <a:extLst>
              <a:ext uri="{FF2B5EF4-FFF2-40B4-BE49-F238E27FC236}">
                <a16:creationId xmlns:a16="http://schemas.microsoft.com/office/drawing/2014/main" id="{5C9FFAC2-175C-4E24-AB62-085DADC89E4A}"/>
              </a:ext>
            </a:extLst>
          </p:cNvPr>
          <p:cNvPicPr>
            <a:picLocks noGrp="1" noChangeAspect="1"/>
          </p:cNvPicPr>
          <p:nvPr>
            <p:ph type="pic" sz="quarter" idx="25"/>
          </p:nvPr>
        </p:nvPicPr>
        <p:blipFill rotWithShape="1">
          <a:blip r:embed="rId3"/>
          <a:srcRect l="21466" r="21466"/>
          <a:stretch/>
        </p:blipFill>
        <p:spPr/>
      </p:pic>
    </p:spTree>
    <p:extLst>
      <p:ext uri="{BB962C8B-B14F-4D97-AF65-F5344CB8AC3E}">
        <p14:creationId xmlns:p14="http://schemas.microsoft.com/office/powerpoint/2010/main" val="291553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C5B9-230A-4CCE-9D1F-D40B8610849C}"/>
              </a:ext>
            </a:extLst>
          </p:cNvPr>
          <p:cNvSpPr>
            <a:spLocks noGrp="1"/>
          </p:cNvSpPr>
          <p:nvPr>
            <p:ph type="title"/>
          </p:nvPr>
        </p:nvSpPr>
        <p:spPr/>
        <p:txBody>
          <a:bodyPr/>
          <a:lstStyle/>
          <a:p>
            <a:r>
              <a:rPr lang="en-GB" dirty="0">
                <a:cs typeface="Arial"/>
              </a:rPr>
              <a:t>What are your aspirations activity slide 1 of 1</a:t>
            </a:r>
            <a:endParaRPr lang="en-US" dirty="0"/>
          </a:p>
        </p:txBody>
      </p:sp>
      <p:sp>
        <p:nvSpPr>
          <p:cNvPr id="3" name="Text Placeholder 2">
            <a:extLst>
              <a:ext uri="{FF2B5EF4-FFF2-40B4-BE49-F238E27FC236}">
                <a16:creationId xmlns:a16="http://schemas.microsoft.com/office/drawing/2014/main" id="{295DAF99-2CED-4C3F-96C7-B20273FFE6E8}"/>
              </a:ext>
            </a:extLst>
          </p:cNvPr>
          <p:cNvSpPr>
            <a:spLocks noGrp="1"/>
          </p:cNvSpPr>
          <p:nvPr>
            <p:ph type="body" sz="quarter" idx="30"/>
          </p:nvPr>
        </p:nvSpPr>
        <p:spPr>
          <a:xfrm>
            <a:off x="5546723" y="870362"/>
            <a:ext cx="6391275" cy="671512"/>
          </a:xfrm>
        </p:spPr>
        <p:txBody>
          <a:bodyPr vert="horz" lIns="0" tIns="0" rIns="0" bIns="0" rtlCol="0" anchor="t">
            <a:noAutofit/>
          </a:bodyPr>
          <a:lstStyle/>
          <a:p>
            <a:r>
              <a:rPr lang="en-GB" dirty="0">
                <a:ea typeface="+mj-lt"/>
                <a:cs typeface="+mj-lt"/>
              </a:rPr>
              <a:t>What are your aspirations?</a:t>
            </a:r>
            <a:endParaRPr lang="en-US" dirty="0">
              <a:ea typeface="+mj-lt"/>
              <a:cs typeface="+mj-lt"/>
            </a:endParaRPr>
          </a:p>
          <a:p>
            <a:r>
              <a:rPr lang="en-GB" dirty="0">
                <a:ea typeface="+mj-lt"/>
                <a:cs typeface="+mj-lt"/>
              </a:rPr>
              <a:t>How could you achieve them?</a:t>
            </a:r>
          </a:p>
          <a:p>
            <a:endParaRPr lang="en-GB" dirty="0">
              <a:ea typeface="+mj-lt"/>
              <a:cs typeface="+mj-lt"/>
            </a:endParaRPr>
          </a:p>
        </p:txBody>
      </p:sp>
      <p:sp>
        <p:nvSpPr>
          <p:cNvPr id="4" name="Text Placeholder 3">
            <a:extLst>
              <a:ext uri="{FF2B5EF4-FFF2-40B4-BE49-F238E27FC236}">
                <a16:creationId xmlns:a16="http://schemas.microsoft.com/office/drawing/2014/main" id="{01032C95-3746-4F02-AE08-4D8A4A8A14AB}"/>
              </a:ext>
            </a:extLst>
          </p:cNvPr>
          <p:cNvSpPr>
            <a:spLocks noGrp="1"/>
          </p:cNvSpPr>
          <p:nvPr>
            <p:ph type="body" sz="quarter" idx="31"/>
          </p:nvPr>
        </p:nvSpPr>
        <p:spPr>
          <a:xfrm>
            <a:off x="5501230" y="3074300"/>
            <a:ext cx="6391275" cy="4486275"/>
          </a:xfrm>
        </p:spPr>
        <p:txBody>
          <a:bodyPr vert="horz" lIns="0" tIns="0" rIns="0" bIns="0" rtlCol="0" anchor="t">
            <a:noAutofit/>
          </a:bodyPr>
          <a:lstStyle/>
          <a:p>
            <a:pPr>
              <a:lnSpc>
                <a:spcPct val="120000"/>
              </a:lnSpc>
              <a:spcAft>
                <a:spcPts val="600"/>
              </a:spcAft>
            </a:pPr>
            <a:r>
              <a:rPr lang="en-GB" sz="1600" dirty="0">
                <a:ea typeface="+mn-lt"/>
                <a:cs typeface="+mn-lt"/>
              </a:rPr>
              <a:t>What do you aspire to do? Perhaps you want to join a certain career, excel in a particular sport or become really good at a hobby?</a:t>
            </a: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Find out who inspires our University students</a:t>
            </a:r>
          </a:p>
          <a:p>
            <a:pPr>
              <a:lnSpc>
                <a:spcPct val="120000"/>
              </a:lnSpc>
              <a:spcAft>
                <a:spcPts val="600"/>
              </a:spcAft>
            </a:pPr>
            <a:endParaRPr lang="en-GB" sz="1600" dirty="0">
              <a:ea typeface="+mn-lt"/>
              <a:cs typeface="+mn-lt"/>
            </a:endParaRPr>
          </a:p>
          <a:p>
            <a:pPr>
              <a:lnSpc>
                <a:spcPct val="120000"/>
              </a:lnSpc>
              <a:spcAft>
                <a:spcPts val="600"/>
              </a:spcAft>
            </a:pPr>
            <a:r>
              <a:rPr lang="en-GB" sz="1600" dirty="0">
                <a:ea typeface="+mn-lt"/>
                <a:cs typeface="+mn-lt"/>
              </a:rPr>
              <a:t>Share your aspirations with the person next to you.</a:t>
            </a:r>
            <a:endParaRPr lang="en-GB" dirty="0">
              <a:ea typeface="+mn-lt"/>
              <a:cs typeface="+mn-lt"/>
            </a:endParaRPr>
          </a:p>
          <a:p>
            <a:pPr>
              <a:lnSpc>
                <a:spcPct val="120000"/>
              </a:lnSpc>
              <a:spcAft>
                <a:spcPts val="600"/>
              </a:spcAft>
            </a:pPr>
            <a:endParaRPr lang="en-GB" dirty="0">
              <a:ea typeface="+mn-lt"/>
              <a:cs typeface="+mn-lt"/>
            </a:endParaRPr>
          </a:p>
          <a:p>
            <a:pPr>
              <a:lnSpc>
                <a:spcPct val="120000"/>
              </a:lnSpc>
              <a:spcAft>
                <a:spcPts val="600"/>
              </a:spcAft>
            </a:pPr>
            <a:r>
              <a:rPr lang="en-GB" sz="1600" dirty="0">
                <a:ea typeface="+mn-lt"/>
                <a:cs typeface="+mn-lt"/>
              </a:rPr>
              <a:t>Now, think about how you could realise your aspirations and what steps you would need to take.</a:t>
            </a:r>
            <a:endParaRPr lang="en-GB" dirty="0">
              <a:ea typeface="+mn-lt"/>
              <a:cs typeface="+mn-lt"/>
            </a:endParaRPr>
          </a:p>
        </p:txBody>
      </p:sp>
      <p:sp>
        <p:nvSpPr>
          <p:cNvPr id="6" name="Text Placeholder 5">
            <a:extLst>
              <a:ext uri="{FF2B5EF4-FFF2-40B4-BE49-F238E27FC236}">
                <a16:creationId xmlns:a16="http://schemas.microsoft.com/office/drawing/2014/main" id="{954DCBD6-6E6F-470F-9397-73503FA57E1B}"/>
              </a:ext>
            </a:extLst>
          </p:cNvPr>
          <p:cNvSpPr>
            <a:spLocks noGrp="1"/>
          </p:cNvSpPr>
          <p:nvPr>
            <p:ph type="body" sz="quarter" idx="32"/>
          </p:nvPr>
        </p:nvSpPr>
        <p:spPr/>
        <p:txBody>
          <a:bodyPr/>
          <a:lstStyle/>
          <a:p>
            <a:endParaRPr lang="en-GB"/>
          </a:p>
        </p:txBody>
      </p:sp>
      <p:sp>
        <p:nvSpPr>
          <p:cNvPr id="7" name="Slide Number Placeholder 6">
            <a:extLst>
              <a:ext uri="{FF2B5EF4-FFF2-40B4-BE49-F238E27FC236}">
                <a16:creationId xmlns:a16="http://schemas.microsoft.com/office/drawing/2014/main" id="{D9CA971C-4063-4BA6-BD38-5871B4E90B83}"/>
              </a:ext>
            </a:extLst>
          </p:cNvPr>
          <p:cNvSpPr>
            <a:spLocks noGrp="1"/>
          </p:cNvSpPr>
          <p:nvPr>
            <p:ph type="sldNum" sz="quarter" idx="28"/>
          </p:nvPr>
        </p:nvSpPr>
        <p:spPr/>
        <p:txBody>
          <a:bodyPr/>
          <a:lstStyle/>
          <a:p>
            <a:fld id="{D7E85FC7-13DC-D24B-89C2-5E16CAE8A885}" type="slidenum">
              <a:rPr lang="en-US" smtClean="0"/>
              <a:pPr/>
              <a:t>9</a:t>
            </a:fld>
            <a:endParaRPr lang="en-US" dirty="0"/>
          </a:p>
        </p:txBody>
      </p:sp>
      <p:pic>
        <p:nvPicPr>
          <p:cNvPr id="5" name="Picture 7" descr="Picture of a student and parent looking at the wall full of envelopes">
            <a:extLst>
              <a:ext uri="{FF2B5EF4-FFF2-40B4-BE49-F238E27FC236}">
                <a16:creationId xmlns:a16="http://schemas.microsoft.com/office/drawing/2014/main" id="{FE3566E7-1EE1-4317-B328-82511489E367}"/>
              </a:ext>
            </a:extLst>
          </p:cNvPr>
          <p:cNvPicPr>
            <a:picLocks noGrp="1" noChangeAspect="1"/>
          </p:cNvPicPr>
          <p:nvPr>
            <p:ph type="pic" sz="quarter" idx="25"/>
          </p:nvPr>
        </p:nvPicPr>
        <p:blipFill rotWithShape="1">
          <a:blip r:embed="rId3"/>
          <a:srcRect l="21488" r="21488"/>
          <a:stretch/>
        </p:blipFill>
        <p:spPr/>
      </p:pic>
    </p:spTree>
    <p:extLst>
      <p:ext uri="{BB962C8B-B14F-4D97-AF65-F5344CB8AC3E}">
        <p14:creationId xmlns:p14="http://schemas.microsoft.com/office/powerpoint/2010/main" val="3456067652"/>
      </p:ext>
    </p:extLst>
  </p:cSld>
  <p:clrMapOvr>
    <a:masterClrMapping/>
  </p:clrMapOvr>
</p:sld>
</file>

<file path=ppt/theme/theme1.xml><?xml version="1.0" encoding="utf-8"?>
<a:theme xmlns:a="http://schemas.openxmlformats.org/drawingml/2006/main" name="Title/Divider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BB7CAFBD-F4E7-4752-8141-2C87C833102D}"/>
    </a:ext>
  </a:extLst>
</a:theme>
</file>

<file path=ppt/theme/theme2.xml><?xml version="1.0" encoding="utf-8"?>
<a:theme xmlns:a="http://schemas.openxmlformats.org/drawingml/2006/main" name="Text/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B81742A0-982F-48C6-B7F1-460DC640197D}"/>
    </a:ext>
  </a:extLst>
</a:theme>
</file>

<file path=ppt/theme/theme3.xml><?xml version="1.0" encoding="utf-8"?>
<a:theme xmlns:a="http://schemas.openxmlformats.org/drawingml/2006/main" name="Media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ECF3A223-0EEB-4EA0-AA32-9F5152D1D863}"/>
    </a:ext>
  </a:extLst>
</a:theme>
</file>

<file path=ppt/theme/theme4.xml><?xml version="1.0" encoding="utf-8"?>
<a:theme xmlns:a="http://schemas.openxmlformats.org/drawingml/2006/main" name="End Slides">
  <a:themeElements>
    <a:clrScheme name="UoE PPT 1">
      <a:dk1>
        <a:srgbClr val="000000"/>
      </a:dk1>
      <a:lt1>
        <a:srgbClr val="FFFFFF"/>
      </a:lt1>
      <a:dk2>
        <a:srgbClr val="000000"/>
      </a:dk2>
      <a:lt2>
        <a:srgbClr val="F8F8F8"/>
      </a:lt2>
      <a:accent1>
        <a:srgbClr val="CD202C"/>
      </a:accent1>
      <a:accent2>
        <a:srgbClr val="612467"/>
      </a:accent2>
      <a:accent3>
        <a:srgbClr val="333333"/>
      </a:accent3>
      <a:accent4>
        <a:srgbClr val="FFFFFF"/>
      </a:accent4>
      <a:accent5>
        <a:srgbClr val="FFFFFF"/>
      </a:accent5>
      <a:accent6>
        <a:srgbClr val="FFFFFF"/>
      </a:accent6>
      <a:hlink>
        <a:srgbClr val="612467"/>
      </a:hlink>
      <a:folHlink>
        <a:srgbClr val="6124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E_Accessible_PP_template  -  Read-Only" id="{99AD5F79-B7FE-4DFD-BD59-14BE715D2BBB}" vid="{57BB2F66-CBDC-4F0E-94D6-24AC7397988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BA757DD001D6429A804770F209C358" ma:contentTypeVersion="9" ma:contentTypeDescription="Create a new document." ma:contentTypeScope="" ma:versionID="a2af8620d8052c4570ee10b90bc2e287">
  <xsd:schema xmlns:xsd="http://www.w3.org/2001/XMLSchema" xmlns:xs="http://www.w3.org/2001/XMLSchema" xmlns:p="http://schemas.microsoft.com/office/2006/metadata/properties" xmlns:ns2="864fa2f1-e7a3-49ef-aac9-27da4f2d2640" targetNamespace="http://schemas.microsoft.com/office/2006/metadata/properties" ma:root="true" ma:fieldsID="bdde676d73dc32e80c046e4d27a4df6c" ns2:_="">
    <xsd:import namespace="864fa2f1-e7a3-49ef-aac9-27da4f2d26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fa2f1-e7a3-49ef-aac9-27da4f2d26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E849799-830B-4E55-9666-63F48AF16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fa2f1-e7a3-49ef-aac9-27da4f2d26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74A378-A40D-4D10-9A36-F1DBB1C7DA04}">
  <ds:schemaRefs>
    <ds:schemaRef ds:uri="http://schemas.microsoft.com/sharepoint/v3/contenttype/forms"/>
  </ds:schemaRefs>
</ds:datastoreItem>
</file>

<file path=customXml/itemProps3.xml><?xml version="1.0" encoding="utf-8"?>
<ds:datastoreItem xmlns:ds="http://schemas.openxmlformats.org/officeDocument/2006/customXml" ds:itemID="{5C7D91BB-6FD8-4800-B5D5-2773EA19D436}">
  <ds:schemaRefs>
    <ds:schemaRef ds:uri="http://purl.org/dc/dcmitype/"/>
    <ds:schemaRef ds:uri="http://purl.org/dc/elements/1.1/"/>
    <ds:schemaRef ds:uri="http://schemas.microsoft.com/office/2006/documentManagement/types"/>
    <ds:schemaRef ds:uri="http://schemas.openxmlformats.org/package/2006/metadata/core-properties"/>
    <ds:schemaRef ds:uri="864fa2f1-e7a3-49ef-aac9-27da4f2d2640"/>
    <ds:schemaRef ds:uri="http://schemas.microsoft.com/office/infopath/2007/PartnerControls"/>
    <ds:schemaRef ds:uri="http://purl.org/dc/term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Session two Who and what inspires us</Template>
  <TotalTime>374</TotalTime>
  <Words>1278</Words>
  <Application>Microsoft Office PowerPoint</Application>
  <PresentationFormat>Widescreen</PresentationFormat>
  <Paragraphs>129</Paragraphs>
  <Slides>11</Slides>
  <Notes>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11</vt:i4>
      </vt:variant>
    </vt:vector>
  </HeadingPairs>
  <TitlesOfParts>
    <vt:vector size="20" baseType="lpstr">
      <vt:lpstr>Arial</vt:lpstr>
      <vt:lpstr>Arial Black</vt:lpstr>
      <vt:lpstr>Calibri</vt:lpstr>
      <vt:lpstr>System Font Regular</vt:lpstr>
      <vt:lpstr>Wingdings</vt:lpstr>
      <vt:lpstr>Title/Divider Slides</vt:lpstr>
      <vt:lpstr>Text/Media Slides</vt:lpstr>
      <vt:lpstr>Media Slides</vt:lpstr>
      <vt:lpstr>End Slides</vt:lpstr>
      <vt:lpstr>Super Stars</vt:lpstr>
      <vt:lpstr>Aims of the session slide 1 of 1</vt:lpstr>
      <vt:lpstr>Aspirations </vt:lpstr>
      <vt:lpstr>PowerPoint Presentation</vt:lpstr>
      <vt:lpstr>PowerPoint Presentation</vt:lpstr>
      <vt:lpstr>PowerPoint Presentation</vt:lpstr>
      <vt:lpstr>PowerPoint Presentation</vt:lpstr>
      <vt:lpstr>How to achieve goals slide 1 of 1</vt:lpstr>
      <vt:lpstr>What are your aspirations activity slide 1 of 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Stars</dc:title>
  <dc:creator>Burges, Annika</dc:creator>
  <cp:lastModifiedBy>Caplehorn Hare, Katie</cp:lastModifiedBy>
  <cp:revision>187</cp:revision>
  <dcterms:created xsi:type="dcterms:W3CDTF">2021-07-29T11:09:52Z</dcterms:created>
  <dcterms:modified xsi:type="dcterms:W3CDTF">2022-01-07T08:52:26Z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0x0101002BBA757DD001D6429A804770F209C358</vt:lpwstr>
  </property>
</Properties>
</file>