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90" r:id="rId5"/>
    <p:sldMasterId id="2147483927" r:id="rId6"/>
    <p:sldMasterId id="2147483964" r:id="rId7"/>
  </p:sldMasterIdLst>
  <p:notesMasterIdLst>
    <p:notesMasterId r:id="rId22"/>
  </p:notesMasterIdLst>
  <p:handoutMasterIdLst>
    <p:handoutMasterId r:id="rId23"/>
  </p:handoutMasterIdLst>
  <p:sldIdLst>
    <p:sldId id="256" r:id="rId8"/>
    <p:sldId id="264" r:id="rId9"/>
    <p:sldId id="278" r:id="rId10"/>
    <p:sldId id="287" r:id="rId11"/>
    <p:sldId id="275" r:id="rId12"/>
    <p:sldId id="268" r:id="rId13"/>
    <p:sldId id="274" r:id="rId14"/>
    <p:sldId id="276" r:id="rId15"/>
    <p:sldId id="283" r:id="rId16"/>
    <p:sldId id="282" r:id="rId17"/>
    <p:sldId id="285" r:id="rId18"/>
    <p:sldId id="284" r:id="rId19"/>
    <p:sldId id="286"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25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E4A44-6A45-48E1-87BD-D0276A6FB908}" v="5" dt="2021-12-04T20:17:03.387"/>
    <p1510:client id="{168DF19F-BB23-402A-8118-3A1C07B40D4F}" v="106" dt="2021-08-10T12:52:06.517"/>
    <p1510:client id="{23B9F0AE-8628-493D-8864-A769211DFF24}" v="46" dt="2021-12-08T11:04:11.390"/>
    <p1510:client id="{412B48D1-4771-4926-93E6-3030E010FA25}" v="5" dt="2021-12-05T19:13:25.242"/>
    <p1510:client id="{4B948F54-30E5-4164-99AA-FA2FAF77F63C}" v="4" dt="2021-02-22T14:49:32.409"/>
    <p1510:client id="{60DDA0A4-99B1-42C9-91DD-ACDE47D258CD}" v="461" dt="2021-12-07T19:01:41.406"/>
    <p1510:client id="{7E9E85F5-C7E1-46E7-8FFB-6C72352025B6}" v="219" dt="2021-12-08T11:48:53.953"/>
    <p1510:client id="{D55CA33E-A9FC-4796-B108-0910B660910F}" v="1" dt="2021-12-05T19:17:16.594"/>
    <p1510:client id="{F05E3C00-7FEF-4366-91F5-BE4D04F8B000}" v="92" dt="2022-01-06T09:02:51.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878" autoAdjust="0"/>
  </p:normalViewPr>
  <p:slideViewPr>
    <p:cSldViewPr snapToGrid="0" snapToObjects="1">
      <p:cViewPr varScale="1">
        <p:scale>
          <a:sx n="81" d="100"/>
          <a:sy n="81" d="100"/>
        </p:scale>
        <p:origin x="169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60" d="100"/>
          <a:sy n="160" d="100"/>
        </p:scale>
        <p:origin x="531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tic, Leonarda" userId="gepQnTdszYVi3h/+HhWAGY/0SBlwOaAZY5kI0WBzc4Y=" providerId="None" clId="Web-{08FE4A44-6A45-48E1-87BD-D0276A6FB908}"/>
    <pc:docChg chg="modSld">
      <pc:chgData name="Miletic, Leonarda" userId="gepQnTdszYVi3h/+HhWAGY/0SBlwOaAZY5kI0WBzc4Y=" providerId="None" clId="Web-{08FE4A44-6A45-48E1-87BD-D0276A6FB908}" dt="2021-12-04T20:17:03.387" v="4" actId="20577"/>
      <pc:docMkLst>
        <pc:docMk/>
      </pc:docMkLst>
      <pc:sldChg chg="modSp">
        <pc:chgData name="Miletic, Leonarda" userId="gepQnTdszYVi3h/+HhWAGY/0SBlwOaAZY5kI0WBzc4Y=" providerId="None" clId="Web-{08FE4A44-6A45-48E1-87BD-D0276A6FB908}" dt="2021-12-04T20:16:02.136" v="2" actId="20577"/>
        <pc:sldMkLst>
          <pc:docMk/>
          <pc:sldMk cId="3399073721" sldId="264"/>
        </pc:sldMkLst>
        <pc:spChg chg="mod">
          <ac:chgData name="Miletic, Leonarda" userId="gepQnTdszYVi3h/+HhWAGY/0SBlwOaAZY5kI0WBzc4Y=" providerId="None" clId="Web-{08FE4A44-6A45-48E1-87BD-D0276A6FB908}" dt="2021-12-04T20:16:02.136" v="2" actId="20577"/>
          <ac:spMkLst>
            <pc:docMk/>
            <pc:sldMk cId="3399073721" sldId="264"/>
            <ac:spMk id="5" creationId="{6FEB2A08-5416-4BA0-920A-BF22030386F4}"/>
          </ac:spMkLst>
        </pc:spChg>
      </pc:sldChg>
      <pc:sldChg chg="modSp">
        <pc:chgData name="Miletic, Leonarda" userId="gepQnTdszYVi3h/+HhWAGY/0SBlwOaAZY5kI0WBzc4Y=" providerId="None" clId="Web-{08FE4A44-6A45-48E1-87BD-D0276A6FB908}" dt="2021-12-04T20:17:03.387" v="4" actId="20577"/>
        <pc:sldMkLst>
          <pc:docMk/>
          <pc:sldMk cId="1474884533" sldId="268"/>
        </pc:sldMkLst>
        <pc:spChg chg="mod">
          <ac:chgData name="Miletic, Leonarda" userId="gepQnTdszYVi3h/+HhWAGY/0SBlwOaAZY5kI0WBzc4Y=" providerId="None" clId="Web-{08FE4A44-6A45-48E1-87BD-D0276A6FB908}" dt="2021-12-04T20:17:03.387" v="4" actId="20577"/>
          <ac:spMkLst>
            <pc:docMk/>
            <pc:sldMk cId="1474884533" sldId="268"/>
            <ac:spMk id="4" creationId="{04D6FE29-0837-4715-87EC-247193EAB2F8}"/>
          </ac:spMkLst>
        </pc:spChg>
      </pc:sldChg>
    </pc:docChg>
  </pc:docChgLst>
  <pc:docChgLst>
    <pc:chgData name="Miletic, Leonarda" userId="gepQnTdszYVi3h/+HhWAGY/0SBlwOaAZY5kI0WBzc4Y=" providerId="None" clId="Web-{412B48D1-4771-4926-93E6-3030E010FA25}"/>
    <pc:docChg chg="modSld">
      <pc:chgData name="Miletic, Leonarda" userId="gepQnTdszYVi3h/+HhWAGY/0SBlwOaAZY5kI0WBzc4Y=" providerId="None" clId="Web-{412B48D1-4771-4926-93E6-3030E010FA25}" dt="2021-12-05T19:13:25.242" v="4" actId="20577"/>
      <pc:docMkLst>
        <pc:docMk/>
      </pc:docMkLst>
      <pc:sldChg chg="modSp">
        <pc:chgData name="Miletic, Leonarda" userId="gepQnTdszYVi3h/+HhWAGY/0SBlwOaAZY5kI0WBzc4Y=" providerId="None" clId="Web-{412B48D1-4771-4926-93E6-3030E010FA25}" dt="2021-12-05T19:13:25.242" v="4" actId="20577"/>
        <pc:sldMkLst>
          <pc:docMk/>
          <pc:sldMk cId="3399073721" sldId="264"/>
        </pc:sldMkLst>
        <pc:spChg chg="mod">
          <ac:chgData name="Miletic, Leonarda" userId="gepQnTdszYVi3h/+HhWAGY/0SBlwOaAZY5kI0WBzc4Y=" providerId="None" clId="Web-{412B48D1-4771-4926-93E6-3030E010FA25}" dt="2021-12-05T19:13:25.242" v="4" actId="20577"/>
          <ac:spMkLst>
            <pc:docMk/>
            <pc:sldMk cId="3399073721" sldId="264"/>
            <ac:spMk id="5" creationId="{6FEB2A08-5416-4BA0-920A-BF22030386F4}"/>
          </ac:spMkLst>
        </pc:spChg>
      </pc:sldChg>
    </pc:docChg>
  </pc:docChgLst>
  <pc:docChgLst>
    <pc:chgData name="Caplehorn Hare, Katie" userId="fT9KMbme58lz+o9RTTg1mk2m1XonPOMGDNfgrLToXn8=" providerId="None" clId="Web-{168DF19F-BB23-402A-8118-3A1C07B40D4F}"/>
    <pc:docChg chg="modSld">
      <pc:chgData name="Caplehorn Hare, Katie" userId="fT9KMbme58lz+o9RTTg1mk2m1XonPOMGDNfgrLToXn8=" providerId="None" clId="Web-{168DF19F-BB23-402A-8118-3A1C07B40D4F}" dt="2021-08-10T12:52:06.517" v="74" actId="14100"/>
      <pc:docMkLst>
        <pc:docMk/>
      </pc:docMkLst>
      <pc:sldChg chg="delSp modSp">
        <pc:chgData name="Caplehorn Hare, Katie" userId="fT9KMbme58lz+o9RTTg1mk2m1XonPOMGDNfgrLToXn8=" providerId="None" clId="Web-{168DF19F-BB23-402A-8118-3A1C07B40D4F}" dt="2021-08-10T12:52:06.517" v="74" actId="14100"/>
        <pc:sldMkLst>
          <pc:docMk/>
          <pc:sldMk cId="1474884533" sldId="268"/>
        </pc:sldMkLst>
        <pc:spChg chg="mod">
          <ac:chgData name="Caplehorn Hare, Katie" userId="fT9KMbme58lz+o9RTTg1mk2m1XonPOMGDNfgrLToXn8=" providerId="None" clId="Web-{168DF19F-BB23-402A-8118-3A1C07B40D4F}" dt="2021-08-10T12:47:08.618" v="39" actId="1076"/>
          <ac:spMkLst>
            <pc:docMk/>
            <pc:sldMk cId="1474884533" sldId="268"/>
            <ac:spMk id="3" creationId="{76819F60-68E2-4AC0-A68B-3EB24649EA44}"/>
          </ac:spMkLst>
        </pc:spChg>
        <pc:spChg chg="mod">
          <ac:chgData name="Caplehorn Hare, Katie" userId="fT9KMbme58lz+o9RTTg1mk2m1XonPOMGDNfgrLToXn8=" providerId="None" clId="Web-{168DF19F-BB23-402A-8118-3A1C07B40D4F}" dt="2021-08-10T12:52:06.517" v="74" actId="14100"/>
          <ac:spMkLst>
            <pc:docMk/>
            <pc:sldMk cId="1474884533" sldId="268"/>
            <ac:spMk id="4" creationId="{04D6FE29-0837-4715-87EC-247193EAB2F8}"/>
          </ac:spMkLst>
        </pc:spChg>
        <pc:spChg chg="mod">
          <ac:chgData name="Caplehorn Hare, Katie" userId="fT9KMbme58lz+o9RTTg1mk2m1XonPOMGDNfgrLToXn8=" providerId="None" clId="Web-{168DF19F-BB23-402A-8118-3A1C07B40D4F}" dt="2021-08-10T12:47:06.556" v="38" actId="1076"/>
          <ac:spMkLst>
            <pc:docMk/>
            <pc:sldMk cId="1474884533" sldId="268"/>
            <ac:spMk id="9" creationId="{CC93150D-7B8E-4857-B07B-EB8A4557FB12}"/>
          </ac:spMkLst>
        </pc:spChg>
        <pc:spChg chg="del mod">
          <ac:chgData name="Caplehorn Hare, Katie" userId="fT9KMbme58lz+o9RTTg1mk2m1XonPOMGDNfgrLToXn8=" providerId="None" clId="Web-{168DF19F-BB23-402A-8118-3A1C07B40D4F}" dt="2021-08-10T12:46:55.508" v="33"/>
          <ac:spMkLst>
            <pc:docMk/>
            <pc:sldMk cId="1474884533" sldId="268"/>
            <ac:spMk id="11" creationId="{909C789D-1BBE-475C-A33B-EE28CA8C3E54}"/>
          </ac:spMkLst>
        </pc:spChg>
        <pc:spChg chg="del">
          <ac:chgData name="Caplehorn Hare, Katie" userId="fT9KMbme58lz+o9RTTg1mk2m1XonPOMGDNfgrLToXn8=" providerId="None" clId="Web-{168DF19F-BB23-402A-8118-3A1C07B40D4F}" dt="2021-08-10T12:46:46.321" v="27"/>
          <ac:spMkLst>
            <pc:docMk/>
            <pc:sldMk cId="1474884533" sldId="268"/>
            <ac:spMk id="16" creationId="{364EA3B3-9713-4256-85A8-1F98C2E1EA50}"/>
          </ac:spMkLst>
        </pc:spChg>
        <pc:picChg chg="mod">
          <ac:chgData name="Caplehorn Hare, Katie" userId="fT9KMbme58lz+o9RTTg1mk2m1XonPOMGDNfgrLToXn8=" providerId="None" clId="Web-{168DF19F-BB23-402A-8118-3A1C07B40D4F}" dt="2021-08-10T12:47:03.477" v="37" actId="1076"/>
          <ac:picMkLst>
            <pc:docMk/>
            <pc:sldMk cId="1474884533" sldId="268"/>
            <ac:picMk id="8" creationId="{142B3B46-44AE-4B62-A63E-C1ECDDE9D287}"/>
          </ac:picMkLst>
        </pc:picChg>
      </pc:sldChg>
      <pc:sldChg chg="modSp">
        <pc:chgData name="Caplehorn Hare, Katie" userId="fT9KMbme58lz+o9RTTg1mk2m1XonPOMGDNfgrLToXn8=" providerId="None" clId="Web-{168DF19F-BB23-402A-8118-3A1C07B40D4F}" dt="2021-08-10T12:50:10.561" v="68" actId="14100"/>
        <pc:sldMkLst>
          <pc:docMk/>
          <pc:sldMk cId="2254221004" sldId="274"/>
        </pc:sldMkLst>
        <pc:spChg chg="mod">
          <ac:chgData name="Caplehorn Hare, Katie" userId="fT9KMbme58lz+o9RTTg1mk2m1XonPOMGDNfgrLToXn8=" providerId="None" clId="Web-{168DF19F-BB23-402A-8118-3A1C07B40D4F}" dt="2021-08-10T12:48:55.949" v="54" actId="1076"/>
          <ac:spMkLst>
            <pc:docMk/>
            <pc:sldMk cId="2254221004" sldId="274"/>
            <ac:spMk id="3" creationId="{76819F60-68E2-4AC0-A68B-3EB24649EA44}"/>
          </ac:spMkLst>
        </pc:spChg>
        <pc:spChg chg="mod">
          <ac:chgData name="Caplehorn Hare, Katie" userId="fT9KMbme58lz+o9RTTg1mk2m1XonPOMGDNfgrLToXn8=" providerId="None" clId="Web-{168DF19F-BB23-402A-8118-3A1C07B40D4F}" dt="2021-08-10T12:50:10.561" v="68" actId="14100"/>
          <ac:spMkLst>
            <pc:docMk/>
            <pc:sldMk cId="2254221004" sldId="274"/>
            <ac:spMk id="4" creationId="{04D6FE29-0837-4715-87EC-247193EAB2F8}"/>
          </ac:spMkLst>
        </pc:spChg>
        <pc:picChg chg="mod">
          <ac:chgData name="Caplehorn Hare, Katie" userId="fT9KMbme58lz+o9RTTg1mk2m1XonPOMGDNfgrLToXn8=" providerId="None" clId="Web-{168DF19F-BB23-402A-8118-3A1C07B40D4F}" dt="2021-08-10T12:49:00.559" v="56" actId="1076"/>
          <ac:picMkLst>
            <pc:docMk/>
            <pc:sldMk cId="2254221004" sldId="274"/>
            <ac:picMk id="7" creationId="{A20BD711-8C20-44F1-A5E6-9CCB5D1F3937}"/>
          </ac:picMkLst>
        </pc:picChg>
      </pc:sldChg>
      <pc:sldChg chg="modSp">
        <pc:chgData name="Caplehorn Hare, Katie" userId="fT9KMbme58lz+o9RTTg1mk2m1XonPOMGDNfgrLToXn8=" providerId="None" clId="Web-{168DF19F-BB23-402A-8118-3A1C07B40D4F}" dt="2021-08-10T12:46:30.398" v="21" actId="20577"/>
        <pc:sldMkLst>
          <pc:docMk/>
          <pc:sldMk cId="864189280" sldId="275"/>
        </pc:sldMkLst>
        <pc:spChg chg="mod">
          <ac:chgData name="Caplehorn Hare, Katie" userId="fT9KMbme58lz+o9RTTg1mk2m1XonPOMGDNfgrLToXn8=" providerId="None" clId="Web-{168DF19F-BB23-402A-8118-3A1C07B40D4F}" dt="2021-08-10T12:45:52.491" v="11" actId="1076"/>
          <ac:spMkLst>
            <pc:docMk/>
            <pc:sldMk cId="864189280" sldId="275"/>
            <ac:spMk id="3" creationId="{76819F60-68E2-4AC0-A68B-3EB24649EA44}"/>
          </ac:spMkLst>
        </pc:spChg>
        <pc:spChg chg="mod">
          <ac:chgData name="Caplehorn Hare, Katie" userId="fT9KMbme58lz+o9RTTg1mk2m1XonPOMGDNfgrLToXn8=" providerId="None" clId="Web-{168DF19F-BB23-402A-8118-3A1C07B40D4F}" dt="2021-08-10T12:46:30.398" v="21" actId="20577"/>
          <ac:spMkLst>
            <pc:docMk/>
            <pc:sldMk cId="864189280" sldId="275"/>
            <ac:spMk id="4" creationId="{04D6FE29-0837-4715-87EC-247193EAB2F8}"/>
          </ac:spMkLst>
        </pc:spChg>
        <pc:spChg chg="mod">
          <ac:chgData name="Caplehorn Hare, Katie" userId="fT9KMbme58lz+o9RTTg1mk2m1XonPOMGDNfgrLToXn8=" providerId="None" clId="Web-{168DF19F-BB23-402A-8118-3A1C07B40D4F}" dt="2021-08-10T12:45:50.085" v="10" actId="1076"/>
          <ac:spMkLst>
            <pc:docMk/>
            <pc:sldMk cId="864189280" sldId="275"/>
            <ac:spMk id="7" creationId="{CFD32443-1FFF-4829-A582-30995A1A05E4}"/>
          </ac:spMkLst>
        </pc:spChg>
        <pc:spChg chg="mod">
          <ac:chgData name="Caplehorn Hare, Katie" userId="fT9KMbme58lz+o9RTTg1mk2m1XonPOMGDNfgrLToXn8=" providerId="None" clId="Web-{168DF19F-BB23-402A-8118-3A1C07B40D4F}" dt="2021-08-10T12:45:38.069" v="2" actId="20577"/>
          <ac:spMkLst>
            <pc:docMk/>
            <pc:sldMk cId="864189280" sldId="275"/>
            <ac:spMk id="16" creationId="{364EA3B3-9713-4256-85A8-1F98C2E1EA50}"/>
          </ac:spMkLst>
        </pc:spChg>
        <pc:picChg chg="mod">
          <ac:chgData name="Caplehorn Hare, Katie" userId="fT9KMbme58lz+o9RTTg1mk2m1XonPOMGDNfgrLToXn8=" providerId="None" clId="Web-{168DF19F-BB23-402A-8118-3A1C07B40D4F}" dt="2021-08-10T12:45:48.054" v="9" actId="1076"/>
          <ac:picMkLst>
            <pc:docMk/>
            <pc:sldMk cId="864189280" sldId="275"/>
            <ac:picMk id="5" creationId="{FF5C5FE0-29C3-4860-B168-78B66E1610C3}"/>
          </ac:picMkLst>
        </pc:picChg>
      </pc:sldChg>
      <pc:sldChg chg="modSp">
        <pc:chgData name="Caplehorn Hare, Katie" userId="fT9KMbme58lz+o9RTTg1mk2m1XonPOMGDNfgrLToXn8=" providerId="None" clId="Web-{168DF19F-BB23-402A-8118-3A1C07B40D4F}" dt="2021-08-10T12:50:05.560" v="67" actId="14100"/>
        <pc:sldMkLst>
          <pc:docMk/>
          <pc:sldMk cId="300027909" sldId="276"/>
        </pc:sldMkLst>
        <pc:spChg chg="mod">
          <ac:chgData name="Caplehorn Hare, Katie" userId="fT9KMbme58lz+o9RTTg1mk2m1XonPOMGDNfgrLToXn8=" providerId="None" clId="Web-{168DF19F-BB23-402A-8118-3A1C07B40D4F}" dt="2021-08-10T12:50:01.138" v="65" actId="1076"/>
          <ac:spMkLst>
            <pc:docMk/>
            <pc:sldMk cId="300027909" sldId="276"/>
            <ac:spMk id="3" creationId="{76819F60-68E2-4AC0-A68B-3EB24649EA44}"/>
          </ac:spMkLst>
        </pc:spChg>
        <pc:spChg chg="mod">
          <ac:chgData name="Caplehorn Hare, Katie" userId="fT9KMbme58lz+o9RTTg1mk2m1XonPOMGDNfgrLToXn8=" providerId="None" clId="Web-{168DF19F-BB23-402A-8118-3A1C07B40D4F}" dt="2021-08-10T12:50:05.560" v="67" actId="14100"/>
          <ac:spMkLst>
            <pc:docMk/>
            <pc:sldMk cId="300027909" sldId="276"/>
            <ac:spMk id="4" creationId="{04D6FE29-0837-4715-87EC-247193EAB2F8}"/>
          </ac:spMkLst>
        </pc:spChg>
        <pc:picChg chg="mod">
          <ac:chgData name="Caplehorn Hare, Katie" userId="fT9KMbme58lz+o9RTTg1mk2m1XonPOMGDNfgrLToXn8=" providerId="None" clId="Web-{168DF19F-BB23-402A-8118-3A1C07B40D4F}" dt="2021-08-10T12:49:58.920" v="64" actId="14100"/>
          <ac:picMkLst>
            <pc:docMk/>
            <pc:sldMk cId="300027909" sldId="276"/>
            <ac:picMk id="5" creationId="{63979965-E3D8-48FF-AEA4-8270F6EDED04}"/>
          </ac:picMkLst>
        </pc:picChg>
      </pc:sldChg>
      <pc:sldChg chg="modSp">
        <pc:chgData name="Caplehorn Hare, Katie" userId="fT9KMbme58lz+o9RTTg1mk2m1XonPOMGDNfgrLToXn8=" providerId="None" clId="Web-{168DF19F-BB23-402A-8118-3A1C07B40D4F}" dt="2021-08-10T12:50:32.155" v="70" actId="1076"/>
        <pc:sldMkLst>
          <pc:docMk/>
          <pc:sldMk cId="915309944" sldId="283"/>
        </pc:sldMkLst>
        <pc:spChg chg="mod">
          <ac:chgData name="Caplehorn Hare, Katie" userId="fT9KMbme58lz+o9RTTg1mk2m1XonPOMGDNfgrLToXn8=" providerId="None" clId="Web-{168DF19F-BB23-402A-8118-3A1C07B40D4F}" dt="2021-08-10T12:50:32.155" v="70" actId="1076"/>
          <ac:spMkLst>
            <pc:docMk/>
            <pc:sldMk cId="915309944" sldId="283"/>
            <ac:spMk id="32" creationId="{8A85CD28-A6A8-43D6-8A63-2CF68F84C5F7}"/>
          </ac:spMkLst>
        </pc:spChg>
      </pc:sldChg>
      <pc:sldChg chg="modSp">
        <pc:chgData name="Caplehorn Hare, Katie" userId="fT9KMbme58lz+o9RTTg1mk2m1XonPOMGDNfgrLToXn8=" providerId="None" clId="Web-{168DF19F-BB23-402A-8118-3A1C07B40D4F}" dt="2021-08-10T12:51:05.593" v="73" actId="1076"/>
        <pc:sldMkLst>
          <pc:docMk/>
          <pc:sldMk cId="325423405" sldId="284"/>
        </pc:sldMkLst>
        <pc:spChg chg="mod">
          <ac:chgData name="Caplehorn Hare, Katie" userId="fT9KMbme58lz+o9RTTg1mk2m1XonPOMGDNfgrLToXn8=" providerId="None" clId="Web-{168DF19F-BB23-402A-8118-3A1C07B40D4F}" dt="2021-08-10T12:51:05.593" v="73" actId="1076"/>
          <ac:spMkLst>
            <pc:docMk/>
            <pc:sldMk cId="325423405" sldId="284"/>
            <ac:spMk id="14" creationId="{3684CFDC-1013-4396-BFF3-B4ED343EF5F5}"/>
          </ac:spMkLst>
        </pc:spChg>
      </pc:sldChg>
      <pc:sldChg chg="modSp">
        <pc:chgData name="Caplehorn Hare, Katie" userId="fT9KMbme58lz+o9RTTg1mk2m1XonPOMGDNfgrLToXn8=" providerId="None" clId="Web-{168DF19F-BB23-402A-8118-3A1C07B40D4F}" dt="2021-08-10T12:51:00.671" v="72" actId="20577"/>
        <pc:sldMkLst>
          <pc:docMk/>
          <pc:sldMk cId="1883219341" sldId="285"/>
        </pc:sldMkLst>
        <pc:spChg chg="mod">
          <ac:chgData name="Caplehorn Hare, Katie" userId="fT9KMbme58lz+o9RTTg1mk2m1XonPOMGDNfgrLToXn8=" providerId="None" clId="Web-{168DF19F-BB23-402A-8118-3A1C07B40D4F}" dt="2021-08-10T12:50:51.796" v="71" actId="1076"/>
          <ac:spMkLst>
            <pc:docMk/>
            <pc:sldMk cId="1883219341" sldId="285"/>
            <ac:spMk id="15" creationId="{5E5B4E78-012A-4D94-9BF4-BF8E709D84FB}"/>
          </ac:spMkLst>
        </pc:spChg>
        <pc:spChg chg="mod">
          <ac:chgData name="Caplehorn Hare, Katie" userId="fT9KMbme58lz+o9RTTg1mk2m1XonPOMGDNfgrLToXn8=" providerId="None" clId="Web-{168DF19F-BB23-402A-8118-3A1C07B40D4F}" dt="2021-08-10T12:51:00.671" v="72" actId="20577"/>
          <ac:spMkLst>
            <pc:docMk/>
            <pc:sldMk cId="1883219341" sldId="285"/>
            <ac:spMk id="17" creationId="{CE54B6BD-4107-4676-9E90-54F195C2D6CF}"/>
          </ac:spMkLst>
        </pc:spChg>
      </pc:sldChg>
    </pc:docChg>
  </pc:docChgLst>
  <pc:docChgLst>
    <pc:chgData name="Miletic, Leonarda" userId="gepQnTdszYVi3h/+HhWAGY/0SBlwOaAZY5kI0WBzc4Y=" providerId="None" clId="Web-{60DDA0A4-99B1-42C9-91DD-ACDE47D258CD}"/>
    <pc:docChg chg="modSld">
      <pc:chgData name="Miletic, Leonarda" userId="gepQnTdszYVi3h/+HhWAGY/0SBlwOaAZY5kI0WBzc4Y=" providerId="None" clId="Web-{60DDA0A4-99B1-42C9-91DD-ACDE47D258CD}" dt="2021-12-07T19:01:40.781" v="246" actId="20577"/>
      <pc:docMkLst>
        <pc:docMk/>
      </pc:docMkLst>
      <pc:sldChg chg="addSp modSp">
        <pc:chgData name="Miletic, Leonarda" userId="gepQnTdszYVi3h/+HhWAGY/0SBlwOaAZY5kI0WBzc4Y=" providerId="None" clId="Web-{60DDA0A4-99B1-42C9-91DD-ACDE47D258CD}" dt="2021-12-07T18:51:36.597" v="8" actId="1076"/>
        <pc:sldMkLst>
          <pc:docMk/>
          <pc:sldMk cId="3399073721" sldId="264"/>
        </pc:sldMkLst>
        <pc:spChg chg="add mod">
          <ac:chgData name="Miletic, Leonarda" userId="gepQnTdszYVi3h/+HhWAGY/0SBlwOaAZY5kI0WBzc4Y=" providerId="None" clId="Web-{60DDA0A4-99B1-42C9-91DD-ACDE47D258CD}" dt="2021-12-07T18:51:36.597" v="8" actId="1076"/>
          <ac:spMkLst>
            <pc:docMk/>
            <pc:sldMk cId="3399073721" sldId="264"/>
            <ac:spMk id="2" creationId="{11A5866F-2A91-4D76-914A-3D07DA7F3E8D}"/>
          </ac:spMkLst>
        </pc:spChg>
      </pc:sldChg>
      <pc:sldChg chg="addSp modSp">
        <pc:chgData name="Miletic, Leonarda" userId="gepQnTdszYVi3h/+HhWAGY/0SBlwOaAZY5kI0WBzc4Y=" providerId="None" clId="Web-{60DDA0A4-99B1-42C9-91DD-ACDE47D258CD}" dt="2021-12-07T19:00:45.749" v="239" actId="1076"/>
        <pc:sldMkLst>
          <pc:docMk/>
          <pc:sldMk cId="764385548" sldId="266"/>
        </pc:sldMkLst>
        <pc:spChg chg="add mod">
          <ac:chgData name="Miletic, Leonarda" userId="gepQnTdszYVi3h/+HhWAGY/0SBlwOaAZY5kI0WBzc4Y=" providerId="None" clId="Web-{60DDA0A4-99B1-42C9-91DD-ACDE47D258CD}" dt="2021-12-07T19:00:45.749" v="239" actId="1076"/>
          <ac:spMkLst>
            <pc:docMk/>
            <pc:sldMk cId="764385548" sldId="266"/>
            <ac:spMk id="2" creationId="{CDBDF451-95A2-4C4F-98DE-7263A03AAD8B}"/>
          </ac:spMkLst>
        </pc:spChg>
      </pc:sldChg>
      <pc:sldChg chg="addSp modSp">
        <pc:chgData name="Miletic, Leonarda" userId="gepQnTdszYVi3h/+HhWAGY/0SBlwOaAZY5kI0WBzc4Y=" providerId="None" clId="Web-{60DDA0A4-99B1-42C9-91DD-ACDE47D258CD}" dt="2021-12-07T18:54:17.069" v="81" actId="1076"/>
        <pc:sldMkLst>
          <pc:docMk/>
          <pc:sldMk cId="1474884533" sldId="268"/>
        </pc:sldMkLst>
        <pc:spChg chg="add mod">
          <ac:chgData name="Miletic, Leonarda" userId="gepQnTdszYVi3h/+HhWAGY/0SBlwOaAZY5kI0WBzc4Y=" providerId="None" clId="Web-{60DDA0A4-99B1-42C9-91DD-ACDE47D258CD}" dt="2021-12-07T18:54:17.069" v="81" actId="1076"/>
          <ac:spMkLst>
            <pc:docMk/>
            <pc:sldMk cId="1474884533" sldId="268"/>
            <ac:spMk id="2" creationId="{16D60AE1-E4FE-4059-9AF2-EB4564B0C579}"/>
          </ac:spMkLst>
        </pc:spChg>
      </pc:sldChg>
      <pc:sldChg chg="addSp modSp">
        <pc:chgData name="Miletic, Leonarda" userId="gepQnTdszYVi3h/+HhWAGY/0SBlwOaAZY5kI0WBzc4Y=" providerId="None" clId="Web-{60DDA0A4-99B1-42C9-91DD-ACDE47D258CD}" dt="2021-12-07T19:01:40.781" v="246" actId="20577"/>
        <pc:sldMkLst>
          <pc:docMk/>
          <pc:sldMk cId="2254221004" sldId="274"/>
        </pc:sldMkLst>
        <pc:spChg chg="add mod">
          <ac:chgData name="Miletic, Leonarda" userId="gepQnTdszYVi3h/+HhWAGY/0SBlwOaAZY5kI0WBzc4Y=" providerId="None" clId="Web-{60DDA0A4-99B1-42C9-91DD-ACDE47D258CD}" dt="2021-12-07T18:55:16.070" v="103" actId="20577"/>
          <ac:spMkLst>
            <pc:docMk/>
            <pc:sldMk cId="2254221004" sldId="274"/>
            <ac:spMk id="2" creationId="{D6DF0306-C2C2-4B44-8FB6-F6F304BF650B}"/>
          </ac:spMkLst>
        </pc:spChg>
        <pc:spChg chg="mod">
          <ac:chgData name="Miletic, Leonarda" userId="gepQnTdszYVi3h/+HhWAGY/0SBlwOaAZY5kI0WBzc4Y=" providerId="None" clId="Web-{60DDA0A4-99B1-42C9-91DD-ACDE47D258CD}" dt="2021-12-07T19:01:40.781" v="246" actId="20577"/>
          <ac:spMkLst>
            <pc:docMk/>
            <pc:sldMk cId="2254221004" sldId="274"/>
            <ac:spMk id="4" creationId="{04D6FE29-0837-4715-87EC-247193EAB2F8}"/>
          </ac:spMkLst>
        </pc:spChg>
      </pc:sldChg>
      <pc:sldChg chg="addSp modSp">
        <pc:chgData name="Miletic, Leonarda" userId="gepQnTdszYVi3h/+HhWAGY/0SBlwOaAZY5kI0WBzc4Y=" providerId="None" clId="Web-{60DDA0A4-99B1-42C9-91DD-ACDE47D258CD}" dt="2021-12-07T18:53:22.287" v="64" actId="1076"/>
        <pc:sldMkLst>
          <pc:docMk/>
          <pc:sldMk cId="864189280" sldId="275"/>
        </pc:sldMkLst>
        <pc:spChg chg="add mod">
          <ac:chgData name="Miletic, Leonarda" userId="gepQnTdszYVi3h/+HhWAGY/0SBlwOaAZY5kI0WBzc4Y=" providerId="None" clId="Web-{60DDA0A4-99B1-42C9-91DD-ACDE47D258CD}" dt="2021-12-07T18:53:22.287" v="64" actId="1076"/>
          <ac:spMkLst>
            <pc:docMk/>
            <pc:sldMk cId="864189280" sldId="275"/>
            <ac:spMk id="2" creationId="{EE90DC00-03BA-493C-AB0B-D8F9E846084A}"/>
          </ac:spMkLst>
        </pc:spChg>
      </pc:sldChg>
      <pc:sldChg chg="addSp modSp">
        <pc:chgData name="Miletic, Leonarda" userId="gepQnTdszYVi3h/+HhWAGY/0SBlwOaAZY5kI0WBzc4Y=" providerId="None" clId="Web-{60DDA0A4-99B1-42C9-91DD-ACDE47D258CD}" dt="2021-12-07T18:55:48.477" v="115" actId="1076"/>
        <pc:sldMkLst>
          <pc:docMk/>
          <pc:sldMk cId="300027909" sldId="276"/>
        </pc:sldMkLst>
        <pc:spChg chg="add mod">
          <ac:chgData name="Miletic, Leonarda" userId="gepQnTdszYVi3h/+HhWAGY/0SBlwOaAZY5kI0WBzc4Y=" providerId="None" clId="Web-{60DDA0A4-99B1-42C9-91DD-ACDE47D258CD}" dt="2021-12-07T18:55:48.477" v="115" actId="1076"/>
          <ac:spMkLst>
            <pc:docMk/>
            <pc:sldMk cId="300027909" sldId="276"/>
            <ac:spMk id="2" creationId="{44CFF0C2-F74B-4FD1-B054-0E83CB874FF1}"/>
          </ac:spMkLst>
        </pc:spChg>
      </pc:sldChg>
      <pc:sldChg chg="addSp modSp">
        <pc:chgData name="Miletic, Leonarda" userId="gepQnTdszYVi3h/+HhWAGY/0SBlwOaAZY5kI0WBzc4Y=" providerId="None" clId="Web-{60DDA0A4-99B1-42C9-91DD-ACDE47D258CD}" dt="2021-12-07T19:01:25.562" v="242" actId="20577"/>
        <pc:sldMkLst>
          <pc:docMk/>
          <pc:sldMk cId="3462610924" sldId="278"/>
        </pc:sldMkLst>
        <pc:spChg chg="add mod">
          <ac:chgData name="Miletic, Leonarda" userId="gepQnTdszYVi3h/+HhWAGY/0SBlwOaAZY5kI0WBzc4Y=" providerId="None" clId="Web-{60DDA0A4-99B1-42C9-91DD-ACDE47D258CD}" dt="2021-12-07T18:52:27.207" v="44" actId="14100"/>
          <ac:spMkLst>
            <pc:docMk/>
            <pc:sldMk cId="3462610924" sldId="278"/>
            <ac:spMk id="2" creationId="{8E074DF3-CC6D-4136-8CB3-91251BE15EF0}"/>
          </ac:spMkLst>
        </pc:spChg>
        <pc:spChg chg="mod">
          <ac:chgData name="Miletic, Leonarda" userId="gepQnTdszYVi3h/+HhWAGY/0SBlwOaAZY5kI0WBzc4Y=" providerId="None" clId="Web-{60DDA0A4-99B1-42C9-91DD-ACDE47D258CD}" dt="2021-12-07T19:01:25.562" v="242" actId="20577"/>
          <ac:spMkLst>
            <pc:docMk/>
            <pc:sldMk cId="3462610924" sldId="278"/>
            <ac:spMk id="4" creationId="{04D6FE29-0837-4715-87EC-247193EAB2F8}"/>
          </ac:spMkLst>
        </pc:spChg>
      </pc:sldChg>
      <pc:sldChg chg="addSp modSp">
        <pc:chgData name="Miletic, Leonarda" userId="gepQnTdszYVi3h/+HhWAGY/0SBlwOaAZY5kI0WBzc4Y=" providerId="None" clId="Web-{60DDA0A4-99B1-42C9-91DD-ACDE47D258CD}" dt="2021-12-07T18:58:22.465" v="185" actId="1076"/>
        <pc:sldMkLst>
          <pc:docMk/>
          <pc:sldMk cId="3294605791" sldId="282"/>
        </pc:sldMkLst>
        <pc:spChg chg="add mod">
          <ac:chgData name="Miletic, Leonarda" userId="gepQnTdszYVi3h/+HhWAGY/0SBlwOaAZY5kI0WBzc4Y=" providerId="None" clId="Web-{60DDA0A4-99B1-42C9-91DD-ACDE47D258CD}" dt="2021-12-07T18:58:22.465" v="185" actId="1076"/>
          <ac:spMkLst>
            <pc:docMk/>
            <pc:sldMk cId="3294605791" sldId="282"/>
            <ac:spMk id="2" creationId="{E267CE76-3FDC-414E-8CFE-890E2A6032C5}"/>
          </ac:spMkLst>
        </pc:spChg>
      </pc:sldChg>
      <pc:sldChg chg="addSp modSp">
        <pc:chgData name="Miletic, Leonarda" userId="gepQnTdszYVi3h/+HhWAGY/0SBlwOaAZY5kI0WBzc4Y=" providerId="None" clId="Web-{60DDA0A4-99B1-42C9-91DD-ACDE47D258CD}" dt="2021-12-07T18:56:44.947" v="143" actId="1076"/>
        <pc:sldMkLst>
          <pc:docMk/>
          <pc:sldMk cId="915309944" sldId="283"/>
        </pc:sldMkLst>
        <pc:spChg chg="add mod">
          <ac:chgData name="Miletic, Leonarda" userId="gepQnTdszYVi3h/+HhWAGY/0SBlwOaAZY5kI0WBzc4Y=" providerId="None" clId="Web-{60DDA0A4-99B1-42C9-91DD-ACDE47D258CD}" dt="2021-12-07T18:56:44.947" v="143" actId="1076"/>
          <ac:spMkLst>
            <pc:docMk/>
            <pc:sldMk cId="915309944" sldId="283"/>
            <ac:spMk id="2" creationId="{AB7B5638-FCC0-42A0-B015-0961FA563024}"/>
          </ac:spMkLst>
        </pc:spChg>
      </pc:sldChg>
      <pc:sldChg chg="addSp modSp">
        <pc:chgData name="Miletic, Leonarda" userId="gepQnTdszYVi3h/+HhWAGY/0SBlwOaAZY5kI0WBzc4Y=" providerId="None" clId="Web-{60DDA0A4-99B1-42C9-91DD-ACDE47D258CD}" dt="2021-12-07T19:00:06.654" v="227" actId="1076"/>
        <pc:sldMkLst>
          <pc:docMk/>
          <pc:sldMk cId="325423405" sldId="284"/>
        </pc:sldMkLst>
        <pc:spChg chg="add mod">
          <ac:chgData name="Miletic, Leonarda" userId="gepQnTdszYVi3h/+HhWAGY/0SBlwOaAZY5kI0WBzc4Y=" providerId="None" clId="Web-{60DDA0A4-99B1-42C9-91DD-ACDE47D258CD}" dt="2021-12-07T19:00:06.654" v="227" actId="1076"/>
          <ac:spMkLst>
            <pc:docMk/>
            <pc:sldMk cId="325423405" sldId="284"/>
            <ac:spMk id="2" creationId="{516702DB-AE93-4D56-966E-B29B62AD06E1}"/>
          </ac:spMkLst>
        </pc:spChg>
      </pc:sldChg>
      <pc:sldChg chg="addSp modSp">
        <pc:chgData name="Miletic, Leonarda" userId="gepQnTdszYVi3h/+HhWAGY/0SBlwOaAZY5kI0WBzc4Y=" providerId="None" clId="Web-{60DDA0A4-99B1-42C9-91DD-ACDE47D258CD}" dt="2021-12-07T18:59:24.169" v="205" actId="1076"/>
        <pc:sldMkLst>
          <pc:docMk/>
          <pc:sldMk cId="1883219341" sldId="285"/>
        </pc:sldMkLst>
        <pc:spChg chg="add mod">
          <ac:chgData name="Miletic, Leonarda" userId="gepQnTdszYVi3h/+HhWAGY/0SBlwOaAZY5kI0WBzc4Y=" providerId="None" clId="Web-{60DDA0A4-99B1-42C9-91DD-ACDE47D258CD}" dt="2021-12-07T18:59:24.169" v="205" actId="1076"/>
          <ac:spMkLst>
            <pc:docMk/>
            <pc:sldMk cId="1883219341" sldId="285"/>
            <ac:spMk id="2" creationId="{9DCD0F94-809E-4F41-94C8-1FB1C084E058}"/>
          </ac:spMkLst>
        </pc:spChg>
      </pc:sldChg>
    </pc:docChg>
  </pc:docChgLst>
  <pc:docChgLst>
    <pc:chgData name="Miletic, Leonarda" userId="gepQnTdszYVi3h/+HhWAGY/0SBlwOaAZY5kI0WBzc4Y=" providerId="None" clId="Web-{23B9F0AE-8628-493D-8864-A769211DFF24}"/>
    <pc:docChg chg="modSld">
      <pc:chgData name="Miletic, Leonarda" userId="gepQnTdszYVi3h/+HhWAGY/0SBlwOaAZY5kI0WBzc4Y=" providerId="None" clId="Web-{23B9F0AE-8628-493D-8864-A769211DFF24}" dt="2021-12-08T11:04:11.390" v="28" actId="1076"/>
      <pc:docMkLst>
        <pc:docMk/>
      </pc:docMkLst>
      <pc:sldChg chg="modSp">
        <pc:chgData name="Miletic, Leonarda" userId="gepQnTdszYVi3h/+HhWAGY/0SBlwOaAZY5kI0WBzc4Y=" providerId="None" clId="Web-{23B9F0AE-8628-493D-8864-A769211DFF24}" dt="2021-12-08T11:02:33.668" v="13" actId="20577"/>
        <pc:sldMkLst>
          <pc:docMk/>
          <pc:sldMk cId="346392743" sldId="256"/>
        </pc:sldMkLst>
        <pc:spChg chg="mod">
          <ac:chgData name="Miletic, Leonarda" userId="gepQnTdszYVi3h/+HhWAGY/0SBlwOaAZY5kI0WBzc4Y=" providerId="None" clId="Web-{23B9F0AE-8628-493D-8864-A769211DFF24}" dt="2021-12-08T11:01:56.402" v="4" actId="20577"/>
          <ac:spMkLst>
            <pc:docMk/>
            <pc:sldMk cId="346392743" sldId="256"/>
            <ac:spMk id="3" creationId="{CF781036-4DAF-4091-8F98-CDA1EAF16338}"/>
          </ac:spMkLst>
        </pc:spChg>
        <pc:spChg chg="mod">
          <ac:chgData name="Miletic, Leonarda" userId="gepQnTdszYVi3h/+HhWAGY/0SBlwOaAZY5kI0WBzc4Y=" providerId="None" clId="Web-{23B9F0AE-8628-493D-8864-A769211DFF24}" dt="2021-12-08T11:02:33.668" v="13" actId="20577"/>
          <ac:spMkLst>
            <pc:docMk/>
            <pc:sldMk cId="346392743" sldId="256"/>
            <ac:spMk id="4" creationId="{5C4BD0FC-1330-4EC0-B3B4-0FC6BCEC451E}"/>
          </ac:spMkLst>
        </pc:spChg>
      </pc:sldChg>
      <pc:sldChg chg="modSp">
        <pc:chgData name="Miletic, Leonarda" userId="gepQnTdszYVi3h/+HhWAGY/0SBlwOaAZY5kI0WBzc4Y=" providerId="None" clId="Web-{23B9F0AE-8628-493D-8864-A769211DFF24}" dt="2021-12-08T11:03:01.919" v="19" actId="1076"/>
        <pc:sldMkLst>
          <pc:docMk/>
          <pc:sldMk cId="3399073721" sldId="264"/>
        </pc:sldMkLst>
        <pc:spChg chg="mod">
          <ac:chgData name="Miletic, Leonarda" userId="gepQnTdszYVi3h/+HhWAGY/0SBlwOaAZY5kI0WBzc4Y=" providerId="None" clId="Web-{23B9F0AE-8628-493D-8864-A769211DFF24}" dt="2021-12-08T11:02:36.215" v="14" actId="20577"/>
          <ac:spMkLst>
            <pc:docMk/>
            <pc:sldMk cId="3399073721" sldId="264"/>
            <ac:spMk id="3" creationId="{04BB8C19-C8D6-48CC-943C-F85049859061}"/>
          </ac:spMkLst>
        </pc:spChg>
        <pc:spChg chg="mod">
          <ac:chgData name="Miletic, Leonarda" userId="gepQnTdszYVi3h/+HhWAGY/0SBlwOaAZY5kI0WBzc4Y=" providerId="None" clId="Web-{23B9F0AE-8628-493D-8864-A769211DFF24}" dt="2021-12-08T11:02:59.513" v="18" actId="1076"/>
          <ac:spMkLst>
            <pc:docMk/>
            <pc:sldMk cId="3399073721" sldId="264"/>
            <ac:spMk id="8" creationId="{5F06BCC8-CBCF-4796-8F1E-B30DB8020FF3}"/>
          </ac:spMkLst>
        </pc:spChg>
        <pc:spChg chg="mod">
          <ac:chgData name="Miletic, Leonarda" userId="gepQnTdszYVi3h/+HhWAGY/0SBlwOaAZY5kI0WBzc4Y=" providerId="None" clId="Web-{23B9F0AE-8628-493D-8864-A769211DFF24}" dt="2021-12-08T11:02:53.622" v="17" actId="14100"/>
          <ac:spMkLst>
            <pc:docMk/>
            <pc:sldMk cId="3399073721" sldId="264"/>
            <ac:spMk id="9" creationId="{175688C2-9FA9-4071-BC17-A441A1E28272}"/>
          </ac:spMkLst>
        </pc:spChg>
        <pc:spChg chg="mod">
          <ac:chgData name="Miletic, Leonarda" userId="gepQnTdszYVi3h/+HhWAGY/0SBlwOaAZY5kI0WBzc4Y=" providerId="None" clId="Web-{23B9F0AE-8628-493D-8864-A769211DFF24}" dt="2021-12-08T11:03:01.919" v="19" actId="1076"/>
          <ac:spMkLst>
            <pc:docMk/>
            <pc:sldMk cId="3399073721" sldId="264"/>
            <ac:spMk id="10" creationId="{A54EB2F2-87E8-4453-8CF2-AA52CC4766CF}"/>
          </ac:spMkLst>
        </pc:spChg>
      </pc:sldChg>
      <pc:sldChg chg="modSp">
        <pc:chgData name="Miletic, Leonarda" userId="gepQnTdszYVi3h/+HhWAGY/0SBlwOaAZY5kI0WBzc4Y=" providerId="None" clId="Web-{23B9F0AE-8628-493D-8864-A769211DFF24}" dt="2021-12-08T11:03:14.826" v="21" actId="20577"/>
        <pc:sldMkLst>
          <pc:docMk/>
          <pc:sldMk cId="3462610924" sldId="278"/>
        </pc:sldMkLst>
        <pc:spChg chg="mod">
          <ac:chgData name="Miletic, Leonarda" userId="gepQnTdszYVi3h/+HhWAGY/0SBlwOaAZY5kI0WBzc4Y=" providerId="None" clId="Web-{23B9F0AE-8628-493D-8864-A769211DFF24}" dt="2021-12-08T11:03:14.826" v="21" actId="20577"/>
          <ac:spMkLst>
            <pc:docMk/>
            <pc:sldMk cId="3462610924" sldId="278"/>
            <ac:spMk id="3" creationId="{76819F60-68E2-4AC0-A68B-3EB24649EA44}"/>
          </ac:spMkLst>
        </pc:spChg>
      </pc:sldChg>
      <pc:sldChg chg="modSp">
        <pc:chgData name="Miletic, Leonarda" userId="gepQnTdszYVi3h/+HhWAGY/0SBlwOaAZY5kI0WBzc4Y=" providerId="None" clId="Web-{23B9F0AE-8628-493D-8864-A769211DFF24}" dt="2021-12-08T11:04:11.390" v="28" actId="1076"/>
        <pc:sldMkLst>
          <pc:docMk/>
          <pc:sldMk cId="3294605791" sldId="282"/>
        </pc:sldMkLst>
        <pc:spChg chg="mod">
          <ac:chgData name="Miletic, Leonarda" userId="gepQnTdszYVi3h/+HhWAGY/0SBlwOaAZY5kI0WBzc4Y=" providerId="None" clId="Web-{23B9F0AE-8628-493D-8864-A769211DFF24}" dt="2021-12-08T11:04:11.390" v="28" actId="1076"/>
          <ac:spMkLst>
            <pc:docMk/>
            <pc:sldMk cId="3294605791" sldId="282"/>
            <ac:spMk id="2" creationId="{E267CE76-3FDC-414E-8CFE-890E2A6032C5}"/>
          </ac:spMkLst>
        </pc:spChg>
      </pc:sldChg>
      <pc:sldChg chg="modSp">
        <pc:chgData name="Miletic, Leonarda" userId="gepQnTdszYVi3h/+HhWAGY/0SBlwOaAZY5kI0WBzc4Y=" providerId="None" clId="Web-{23B9F0AE-8628-493D-8864-A769211DFF24}" dt="2021-12-08T11:03:48.873" v="24" actId="20577"/>
        <pc:sldMkLst>
          <pc:docMk/>
          <pc:sldMk cId="915309944" sldId="283"/>
        </pc:sldMkLst>
        <pc:spChg chg="mod">
          <ac:chgData name="Miletic, Leonarda" userId="gepQnTdszYVi3h/+HhWAGY/0SBlwOaAZY5kI0WBzc4Y=" providerId="None" clId="Web-{23B9F0AE-8628-493D-8864-A769211DFF24}" dt="2021-12-08T11:03:48.873" v="24" actId="20577"/>
          <ac:spMkLst>
            <pc:docMk/>
            <pc:sldMk cId="915309944" sldId="283"/>
            <ac:spMk id="2" creationId="{AB7B5638-FCC0-42A0-B015-0961FA563024}"/>
          </ac:spMkLst>
        </pc:spChg>
        <pc:spChg chg="mod">
          <ac:chgData name="Miletic, Leonarda" userId="gepQnTdszYVi3h/+HhWAGY/0SBlwOaAZY5kI0WBzc4Y=" providerId="None" clId="Web-{23B9F0AE-8628-493D-8864-A769211DFF24}" dt="2021-12-08T11:03:30.154" v="22" actId="20577"/>
          <ac:spMkLst>
            <pc:docMk/>
            <pc:sldMk cId="915309944" sldId="283"/>
            <ac:spMk id="35" creationId="{E8F31B60-C729-402D-8311-B553E4F45EEE}"/>
          </ac:spMkLst>
        </pc:spChg>
      </pc:sldChg>
    </pc:docChg>
  </pc:docChgLst>
  <pc:docChgLst>
    <pc:chgData name="Miletic, Leonarda" userId="gepQnTdszYVi3h/+HhWAGY/0SBlwOaAZY5kI0WBzc4Y=" providerId="None" clId="Web-{D55CA33E-A9FC-4796-B108-0910B660910F}"/>
    <pc:docChg chg="modSld">
      <pc:chgData name="Miletic, Leonarda" userId="gepQnTdszYVi3h/+HhWAGY/0SBlwOaAZY5kI0WBzc4Y=" providerId="None" clId="Web-{D55CA33E-A9FC-4796-B108-0910B660910F}" dt="2021-12-05T19:17:16.594" v="0" actId="20577"/>
      <pc:docMkLst>
        <pc:docMk/>
      </pc:docMkLst>
      <pc:sldChg chg="modSp">
        <pc:chgData name="Miletic, Leonarda" userId="gepQnTdszYVi3h/+HhWAGY/0SBlwOaAZY5kI0WBzc4Y=" providerId="None" clId="Web-{D55CA33E-A9FC-4796-B108-0910B660910F}" dt="2021-12-05T19:17:16.594" v="0" actId="20577"/>
        <pc:sldMkLst>
          <pc:docMk/>
          <pc:sldMk cId="300027909" sldId="276"/>
        </pc:sldMkLst>
        <pc:spChg chg="mod">
          <ac:chgData name="Miletic, Leonarda" userId="gepQnTdszYVi3h/+HhWAGY/0SBlwOaAZY5kI0WBzc4Y=" providerId="None" clId="Web-{D55CA33E-A9FC-4796-B108-0910B660910F}" dt="2021-12-05T19:17:16.594" v="0" actId="20577"/>
          <ac:spMkLst>
            <pc:docMk/>
            <pc:sldMk cId="300027909" sldId="276"/>
            <ac:spMk id="4" creationId="{04D6FE29-0837-4715-87EC-247193EAB2F8}"/>
          </ac:spMkLst>
        </pc:spChg>
      </pc:sldChg>
    </pc:docChg>
  </pc:docChgLst>
  <pc:docChgLst>
    <pc:chgData name="Caplehorn Hare, Katie" userId="fT9KMbme58lz+o9RTTg1mk2m1XonPOMGDNfgrLToXn8=" providerId="None" clId="Web-{F05E3C00-7FEF-4366-91F5-BE4D04F8B000}"/>
    <pc:docChg chg="addSld delSld modSld">
      <pc:chgData name="Caplehorn Hare, Katie" userId="fT9KMbme58lz+o9RTTg1mk2m1XonPOMGDNfgrLToXn8=" providerId="None" clId="Web-{F05E3C00-7FEF-4366-91F5-BE4D04F8B000}" dt="2022-01-06T09:02:50.454" v="142" actId="20577"/>
      <pc:docMkLst>
        <pc:docMk/>
      </pc:docMkLst>
      <pc:sldChg chg="delSp modSp new modNotes">
        <pc:chgData name="Caplehorn Hare, Katie" userId="fT9KMbme58lz+o9RTTg1mk2m1XonPOMGDNfgrLToXn8=" providerId="None" clId="Web-{F05E3C00-7FEF-4366-91F5-BE4D04F8B000}" dt="2022-01-06T09:02:50.454" v="142" actId="20577"/>
        <pc:sldMkLst>
          <pc:docMk/>
          <pc:sldMk cId="1406910495" sldId="287"/>
        </pc:sldMkLst>
        <pc:spChg chg="mod">
          <ac:chgData name="Caplehorn Hare, Katie" userId="fT9KMbme58lz+o9RTTg1mk2m1XonPOMGDNfgrLToXn8=" providerId="None" clId="Web-{F05E3C00-7FEF-4366-91F5-BE4D04F8B000}" dt="2022-01-06T09:02:36.156" v="134" actId="20577"/>
          <ac:spMkLst>
            <pc:docMk/>
            <pc:sldMk cId="1406910495" sldId="287"/>
            <ac:spMk id="3" creationId="{6C0E2FF3-3C29-44C6-8FD9-D4F143E9D7D4}"/>
          </ac:spMkLst>
        </pc:spChg>
        <pc:spChg chg="del">
          <ac:chgData name="Caplehorn Hare, Katie" userId="fT9KMbme58lz+o9RTTg1mk2m1XonPOMGDNfgrLToXn8=" providerId="None" clId="Web-{F05E3C00-7FEF-4366-91F5-BE4D04F8B000}" dt="2022-01-06T08:59:24.987" v="80"/>
          <ac:spMkLst>
            <pc:docMk/>
            <pc:sldMk cId="1406910495" sldId="287"/>
            <ac:spMk id="4" creationId="{A0723CA8-1E95-4FE9-A66C-DCC1FE90E1EB}"/>
          </ac:spMkLst>
        </pc:spChg>
        <pc:spChg chg="mod">
          <ac:chgData name="Caplehorn Hare, Katie" userId="fT9KMbme58lz+o9RTTg1mk2m1XonPOMGDNfgrLToXn8=" providerId="None" clId="Web-{F05E3C00-7FEF-4366-91F5-BE4D04F8B000}" dt="2022-01-06T09:02:50.454" v="142" actId="20577"/>
          <ac:spMkLst>
            <pc:docMk/>
            <pc:sldMk cId="1406910495" sldId="287"/>
            <ac:spMk id="5" creationId="{0C48B18D-7FDE-493F-B013-4C0A9D49474F}"/>
          </ac:spMkLst>
        </pc:spChg>
      </pc:sldChg>
      <pc:sldChg chg="new del">
        <pc:chgData name="Caplehorn Hare, Katie" userId="fT9KMbme58lz+o9RTTg1mk2m1XonPOMGDNfgrLToXn8=" providerId="None" clId="Web-{F05E3C00-7FEF-4366-91F5-BE4D04F8B000}" dt="2022-01-06T08:57:34.010" v="1"/>
        <pc:sldMkLst>
          <pc:docMk/>
          <pc:sldMk cId="3013103677" sldId="287"/>
        </pc:sldMkLst>
      </pc:sldChg>
    </pc:docChg>
  </pc:docChgLst>
  <pc:docChgLst>
    <pc:chgData name="Caplehorn Hare, Katie" userId="fT9KMbme58lz+o9RTTg1mk2m1XonPOMGDNfgrLToXn8=" providerId="None" clId="Web-{7E9E85F5-C7E1-46E7-8FFB-6C72352025B6}"/>
    <pc:docChg chg="addSld delSld modSld">
      <pc:chgData name="Caplehorn Hare, Katie" userId="fT9KMbme58lz+o9RTTg1mk2m1XonPOMGDNfgrLToXn8=" providerId="None" clId="Web-{7E9E85F5-C7E1-46E7-8FFB-6C72352025B6}" dt="2021-12-08T11:48:53.953" v="215"/>
      <pc:docMkLst>
        <pc:docMk/>
      </pc:docMkLst>
      <pc:sldChg chg="addSp delSp modSp del">
        <pc:chgData name="Caplehorn Hare, Katie" userId="fT9KMbme58lz+o9RTTg1mk2m1XonPOMGDNfgrLToXn8=" providerId="None" clId="Web-{7E9E85F5-C7E1-46E7-8FFB-6C72352025B6}" dt="2021-12-08T11:48:53.953" v="215"/>
        <pc:sldMkLst>
          <pc:docMk/>
          <pc:sldMk cId="764385548" sldId="266"/>
        </pc:sldMkLst>
        <pc:spChg chg="del">
          <ac:chgData name="Caplehorn Hare, Katie" userId="fT9KMbme58lz+o9RTTg1mk2m1XonPOMGDNfgrLToXn8=" providerId="None" clId="Web-{7E9E85F5-C7E1-46E7-8FFB-6C72352025B6}" dt="2021-12-08T11:47:18.494" v="179"/>
          <ac:spMkLst>
            <pc:docMk/>
            <pc:sldMk cId="764385548" sldId="266"/>
            <ac:spMk id="4" creationId="{5C4BD0FC-1330-4EC0-B3B4-0FC6BCEC451E}"/>
          </ac:spMkLst>
        </pc:spChg>
        <pc:spChg chg="del mod">
          <ac:chgData name="Caplehorn Hare, Katie" userId="fT9KMbme58lz+o9RTTg1mk2m1XonPOMGDNfgrLToXn8=" providerId="None" clId="Web-{7E9E85F5-C7E1-46E7-8FFB-6C72352025B6}" dt="2021-12-08T11:47:59.809" v="189"/>
          <ac:spMkLst>
            <pc:docMk/>
            <pc:sldMk cId="764385548" sldId="266"/>
            <ac:spMk id="6" creationId="{3B940790-573E-4E23-8AF9-24EBC49B1E17}"/>
          </ac:spMkLst>
        </pc:spChg>
        <pc:spChg chg="del mod">
          <ac:chgData name="Caplehorn Hare, Katie" userId="fT9KMbme58lz+o9RTTg1mk2m1XonPOMGDNfgrLToXn8=" providerId="None" clId="Web-{7E9E85F5-C7E1-46E7-8FFB-6C72352025B6}" dt="2021-12-08T11:48:31.998" v="196"/>
          <ac:spMkLst>
            <pc:docMk/>
            <pc:sldMk cId="764385548" sldId="266"/>
            <ac:spMk id="7" creationId="{6DDFA2F7-C443-426E-AFA8-2511AF6EFAE8}"/>
          </ac:spMkLst>
        </pc:spChg>
        <pc:spChg chg="add mod">
          <ac:chgData name="Caplehorn Hare, Katie" userId="fT9KMbme58lz+o9RTTg1mk2m1XonPOMGDNfgrLToXn8=" providerId="None" clId="Web-{7E9E85F5-C7E1-46E7-8FFB-6C72352025B6}" dt="2021-12-08T11:47:18.494" v="179"/>
          <ac:spMkLst>
            <pc:docMk/>
            <pc:sldMk cId="764385548" sldId="266"/>
            <ac:spMk id="8" creationId="{A905576F-0F2B-440F-8245-35F5EAF391CD}"/>
          </ac:spMkLst>
        </pc:spChg>
      </pc:sldChg>
      <pc:sldChg chg="addSp delSp modSp">
        <pc:chgData name="Caplehorn Hare, Katie" userId="fT9KMbme58lz+o9RTTg1mk2m1XonPOMGDNfgrLToXn8=" providerId="None" clId="Web-{7E9E85F5-C7E1-46E7-8FFB-6C72352025B6}" dt="2021-12-08T11:37:14.992" v="21"/>
        <pc:sldMkLst>
          <pc:docMk/>
          <pc:sldMk cId="1474884533" sldId="268"/>
        </pc:sldMkLst>
        <pc:spChg chg="add del">
          <ac:chgData name="Caplehorn Hare, Katie" userId="fT9KMbme58lz+o9RTTg1mk2m1XonPOMGDNfgrLToXn8=" providerId="None" clId="Web-{7E9E85F5-C7E1-46E7-8FFB-6C72352025B6}" dt="2021-12-08T11:37:14.992" v="21"/>
          <ac:spMkLst>
            <pc:docMk/>
            <pc:sldMk cId="1474884533" sldId="268"/>
            <ac:spMk id="7" creationId="{71F2002E-6D08-46BD-ADC6-D896232065A2}"/>
          </ac:spMkLst>
        </pc:spChg>
        <pc:spChg chg="del">
          <ac:chgData name="Caplehorn Hare, Katie" userId="fT9KMbme58lz+o9RTTg1mk2m1XonPOMGDNfgrLToXn8=" providerId="None" clId="Web-{7E9E85F5-C7E1-46E7-8FFB-6C72352025B6}" dt="2021-12-08T11:36:43.646" v="10"/>
          <ac:spMkLst>
            <pc:docMk/>
            <pc:sldMk cId="1474884533" sldId="268"/>
            <ac:spMk id="9" creationId="{CC93150D-7B8E-4857-B07B-EB8A4557FB12}"/>
          </ac:spMkLst>
        </pc:spChg>
        <pc:spChg chg="add mod">
          <ac:chgData name="Caplehorn Hare, Katie" userId="fT9KMbme58lz+o9RTTg1mk2m1XonPOMGDNfgrLToXn8=" providerId="None" clId="Web-{7E9E85F5-C7E1-46E7-8FFB-6C72352025B6}" dt="2021-12-08T11:37:09.023" v="20" actId="1076"/>
          <ac:spMkLst>
            <pc:docMk/>
            <pc:sldMk cId="1474884533" sldId="268"/>
            <ac:spMk id="10" creationId="{23A6F2C1-6C90-465A-BEFC-1C9A7B1D09A6}"/>
          </ac:spMkLst>
        </pc:spChg>
        <pc:picChg chg="add mod">
          <ac:chgData name="Caplehorn Hare, Katie" userId="fT9KMbme58lz+o9RTTg1mk2m1XonPOMGDNfgrLToXn8=" providerId="None" clId="Web-{7E9E85F5-C7E1-46E7-8FFB-6C72352025B6}" dt="2021-12-08T11:36:52.928" v="13" actId="1076"/>
          <ac:picMkLst>
            <pc:docMk/>
            <pc:sldMk cId="1474884533" sldId="268"/>
            <ac:picMk id="5" creationId="{57406E3A-307A-448E-BE93-E256585B9AE2}"/>
          </ac:picMkLst>
        </pc:picChg>
        <pc:picChg chg="del">
          <ac:chgData name="Caplehorn Hare, Katie" userId="fT9KMbme58lz+o9RTTg1mk2m1XonPOMGDNfgrLToXn8=" providerId="None" clId="Web-{7E9E85F5-C7E1-46E7-8FFB-6C72352025B6}" dt="2021-12-08T11:36:22.801" v="8"/>
          <ac:picMkLst>
            <pc:docMk/>
            <pc:sldMk cId="1474884533" sldId="268"/>
            <ac:picMk id="8" creationId="{142B3B46-44AE-4B62-A63E-C1ECDDE9D287}"/>
          </ac:picMkLst>
        </pc:picChg>
      </pc:sldChg>
      <pc:sldChg chg="modSp">
        <pc:chgData name="Caplehorn Hare, Katie" userId="fT9KMbme58lz+o9RTTg1mk2m1XonPOMGDNfgrLToXn8=" providerId="None" clId="Web-{7E9E85F5-C7E1-46E7-8FFB-6C72352025B6}" dt="2021-12-08T11:42:26.712" v="104" actId="20577"/>
        <pc:sldMkLst>
          <pc:docMk/>
          <pc:sldMk cId="2254221004" sldId="274"/>
        </pc:sldMkLst>
        <pc:spChg chg="mod">
          <ac:chgData name="Caplehorn Hare, Katie" userId="fT9KMbme58lz+o9RTTg1mk2m1XonPOMGDNfgrLToXn8=" providerId="None" clId="Web-{7E9E85F5-C7E1-46E7-8FFB-6C72352025B6}" dt="2021-12-08T11:42:26.712" v="104" actId="20577"/>
          <ac:spMkLst>
            <pc:docMk/>
            <pc:sldMk cId="2254221004" sldId="274"/>
            <ac:spMk id="4" creationId="{04D6FE29-0837-4715-87EC-247193EAB2F8}"/>
          </ac:spMkLst>
        </pc:spChg>
      </pc:sldChg>
      <pc:sldChg chg="modSp">
        <pc:chgData name="Caplehorn Hare, Katie" userId="fT9KMbme58lz+o9RTTg1mk2m1XonPOMGDNfgrLToXn8=" providerId="None" clId="Web-{7E9E85F5-C7E1-46E7-8FFB-6C72352025B6}" dt="2021-12-08T11:33:48.933" v="5" actId="20577"/>
        <pc:sldMkLst>
          <pc:docMk/>
          <pc:sldMk cId="864189280" sldId="275"/>
        </pc:sldMkLst>
        <pc:spChg chg="mod">
          <ac:chgData name="Caplehorn Hare, Katie" userId="fT9KMbme58lz+o9RTTg1mk2m1XonPOMGDNfgrLToXn8=" providerId="None" clId="Web-{7E9E85F5-C7E1-46E7-8FFB-6C72352025B6}" dt="2021-12-08T11:33:48.933" v="5" actId="20577"/>
          <ac:spMkLst>
            <pc:docMk/>
            <pc:sldMk cId="864189280" sldId="275"/>
            <ac:spMk id="4" creationId="{04D6FE29-0837-4715-87EC-247193EAB2F8}"/>
          </ac:spMkLst>
        </pc:spChg>
      </pc:sldChg>
      <pc:sldChg chg="modSp">
        <pc:chgData name="Caplehorn Hare, Katie" userId="fT9KMbme58lz+o9RTTg1mk2m1XonPOMGDNfgrLToXn8=" providerId="None" clId="Web-{7E9E85F5-C7E1-46E7-8FFB-6C72352025B6}" dt="2021-12-08T11:44:31.625" v="124" actId="20577"/>
        <pc:sldMkLst>
          <pc:docMk/>
          <pc:sldMk cId="300027909" sldId="276"/>
        </pc:sldMkLst>
        <pc:spChg chg="mod">
          <ac:chgData name="Caplehorn Hare, Katie" userId="fT9KMbme58lz+o9RTTg1mk2m1XonPOMGDNfgrLToXn8=" providerId="None" clId="Web-{7E9E85F5-C7E1-46E7-8FFB-6C72352025B6}" dt="2021-12-08T11:44:31.625" v="124" actId="20577"/>
          <ac:spMkLst>
            <pc:docMk/>
            <pc:sldMk cId="300027909" sldId="276"/>
            <ac:spMk id="4" creationId="{04D6FE29-0837-4715-87EC-247193EAB2F8}"/>
          </ac:spMkLst>
        </pc:spChg>
      </pc:sldChg>
      <pc:sldChg chg="modSp">
        <pc:chgData name="Caplehorn Hare, Katie" userId="fT9KMbme58lz+o9RTTg1mk2m1XonPOMGDNfgrLToXn8=" providerId="None" clId="Web-{7E9E85F5-C7E1-46E7-8FFB-6C72352025B6}" dt="2021-12-08T11:31:47.380" v="0" actId="1076"/>
        <pc:sldMkLst>
          <pc:docMk/>
          <pc:sldMk cId="3462610924" sldId="278"/>
        </pc:sldMkLst>
        <pc:spChg chg="mod">
          <ac:chgData name="Caplehorn Hare, Katie" userId="fT9KMbme58lz+o9RTTg1mk2m1XonPOMGDNfgrLToXn8=" providerId="None" clId="Web-{7E9E85F5-C7E1-46E7-8FFB-6C72352025B6}" dt="2021-12-08T11:31:47.380" v="0" actId="1076"/>
          <ac:spMkLst>
            <pc:docMk/>
            <pc:sldMk cId="3462610924" sldId="278"/>
            <ac:spMk id="3" creationId="{76819F60-68E2-4AC0-A68B-3EB24649EA44}"/>
          </ac:spMkLst>
        </pc:spChg>
      </pc:sldChg>
      <pc:sldChg chg="modSp">
        <pc:chgData name="Caplehorn Hare, Katie" userId="fT9KMbme58lz+o9RTTg1mk2m1XonPOMGDNfgrLToXn8=" providerId="None" clId="Web-{7E9E85F5-C7E1-46E7-8FFB-6C72352025B6}" dt="2021-12-08T11:45:13.925" v="126" actId="1076"/>
        <pc:sldMkLst>
          <pc:docMk/>
          <pc:sldMk cId="1883219341" sldId="285"/>
        </pc:sldMkLst>
        <pc:spChg chg="mod">
          <ac:chgData name="Caplehorn Hare, Katie" userId="fT9KMbme58lz+o9RTTg1mk2m1XonPOMGDNfgrLToXn8=" providerId="None" clId="Web-{7E9E85F5-C7E1-46E7-8FFB-6C72352025B6}" dt="2021-12-08T11:45:09.893" v="125" actId="1076"/>
          <ac:spMkLst>
            <pc:docMk/>
            <pc:sldMk cId="1883219341" sldId="285"/>
            <ac:spMk id="15" creationId="{5E5B4E78-012A-4D94-9BF4-BF8E709D84FB}"/>
          </ac:spMkLst>
        </pc:spChg>
        <pc:spChg chg="mod">
          <ac:chgData name="Caplehorn Hare, Katie" userId="fT9KMbme58lz+o9RTTg1mk2m1XonPOMGDNfgrLToXn8=" providerId="None" clId="Web-{7E9E85F5-C7E1-46E7-8FFB-6C72352025B6}" dt="2021-12-08T11:45:13.925" v="126" actId="1076"/>
          <ac:spMkLst>
            <pc:docMk/>
            <pc:sldMk cId="1883219341" sldId="285"/>
            <ac:spMk id="17" creationId="{CE54B6BD-4107-4676-9E90-54F195C2D6CF}"/>
          </ac:spMkLst>
        </pc:spChg>
      </pc:sldChg>
      <pc:sldChg chg="new del">
        <pc:chgData name="Caplehorn Hare, Katie" userId="fT9KMbme58lz+o9RTTg1mk2m1XonPOMGDNfgrLToXn8=" providerId="None" clId="Web-{7E9E85F5-C7E1-46E7-8FFB-6C72352025B6}" dt="2021-12-08T11:46:58.352" v="175"/>
        <pc:sldMkLst>
          <pc:docMk/>
          <pc:sldMk cId="1129086488" sldId="286"/>
        </pc:sldMkLst>
      </pc:sldChg>
      <pc:sldChg chg="addSp delSp modSp new">
        <pc:chgData name="Caplehorn Hare, Katie" userId="fT9KMbme58lz+o9RTTg1mk2m1XonPOMGDNfgrLToXn8=" providerId="None" clId="Web-{7E9E85F5-C7E1-46E7-8FFB-6C72352025B6}" dt="2021-12-08T11:48:51.374" v="214" actId="20577"/>
        <pc:sldMkLst>
          <pc:docMk/>
          <pc:sldMk cId="2199802927" sldId="286"/>
        </pc:sldMkLst>
        <pc:spChg chg="mod">
          <ac:chgData name="Caplehorn Hare, Katie" userId="fT9KMbme58lz+o9RTTg1mk2m1XonPOMGDNfgrLToXn8=" providerId="None" clId="Web-{7E9E85F5-C7E1-46E7-8FFB-6C72352025B6}" dt="2021-12-08T11:48:51.374" v="214" actId="20577"/>
          <ac:spMkLst>
            <pc:docMk/>
            <pc:sldMk cId="2199802927" sldId="286"/>
            <ac:spMk id="2" creationId="{5B175D92-ACAE-4FBF-AFD5-06B22580257D}"/>
          </ac:spMkLst>
        </pc:spChg>
        <pc:spChg chg="del">
          <ac:chgData name="Caplehorn Hare, Katie" userId="fT9KMbme58lz+o9RTTg1mk2m1XonPOMGDNfgrLToXn8=" providerId="None" clId="Web-{7E9E85F5-C7E1-46E7-8FFB-6C72352025B6}" dt="2021-12-08T11:47:31.761" v="181"/>
          <ac:spMkLst>
            <pc:docMk/>
            <pc:sldMk cId="2199802927" sldId="286"/>
            <ac:spMk id="3" creationId="{864A070D-4528-4BDE-BA99-29B52866D5CA}"/>
          </ac:spMkLst>
        </pc:spChg>
        <pc:spChg chg="del">
          <ac:chgData name="Caplehorn Hare, Katie" userId="fT9KMbme58lz+o9RTTg1mk2m1XonPOMGDNfgrLToXn8=" providerId="None" clId="Web-{7E9E85F5-C7E1-46E7-8FFB-6C72352025B6}" dt="2021-12-08T11:47:36.026" v="183"/>
          <ac:spMkLst>
            <pc:docMk/>
            <pc:sldMk cId="2199802927" sldId="286"/>
            <ac:spMk id="4" creationId="{5F80AEC3-11DB-4D23-9D6F-1EB172816AE2}"/>
          </ac:spMkLst>
        </pc:spChg>
        <pc:spChg chg="mod">
          <ac:chgData name="Caplehorn Hare, Katie" userId="fT9KMbme58lz+o9RTTg1mk2m1XonPOMGDNfgrLToXn8=" providerId="None" clId="Web-{7E9E85F5-C7E1-46E7-8FFB-6C72352025B6}" dt="2021-12-08T11:48:22.607" v="193" actId="1076"/>
          <ac:spMkLst>
            <pc:docMk/>
            <pc:sldMk cId="2199802927" sldId="286"/>
            <ac:spMk id="5" creationId="{64A2644A-F026-4AE6-99EF-0505CC8E0E55}"/>
          </ac:spMkLst>
        </pc:spChg>
        <pc:spChg chg="add del">
          <ac:chgData name="Caplehorn Hare, Katie" userId="fT9KMbme58lz+o9RTTg1mk2m1XonPOMGDNfgrLToXn8=" providerId="None" clId="Web-{7E9E85F5-C7E1-46E7-8FFB-6C72352025B6}" dt="2021-12-08T11:47:34.542" v="182"/>
          <ac:spMkLst>
            <pc:docMk/>
            <pc:sldMk cId="2199802927" sldId="286"/>
            <ac:spMk id="7" creationId="{C75A0A5A-611F-4E88-B8F8-ED76A451DBC7}"/>
          </ac:spMkLst>
        </pc:spChg>
        <pc:spChg chg="add mod">
          <ac:chgData name="Caplehorn Hare, Katie" userId="fT9KMbme58lz+o9RTTg1mk2m1XonPOMGDNfgrLToXn8=" providerId="None" clId="Web-{7E9E85F5-C7E1-46E7-8FFB-6C72352025B6}" dt="2021-12-08T11:48:25.310" v="194" actId="1076"/>
          <ac:spMkLst>
            <pc:docMk/>
            <pc:sldMk cId="2199802927" sldId="286"/>
            <ac:spMk id="8" creationId="{C75A0A5A-611F-4E88-B8F8-ED76A451DBC7}"/>
          </ac:spMkLst>
        </pc:spChg>
        <pc:spChg chg="add mod">
          <ac:chgData name="Caplehorn Hare, Katie" userId="fT9KMbme58lz+o9RTTg1mk2m1XonPOMGDNfgrLToXn8=" providerId="None" clId="Web-{7E9E85F5-C7E1-46E7-8FFB-6C72352025B6}" dt="2021-12-08T11:48:27.920" v="195" actId="1076"/>
          <ac:spMkLst>
            <pc:docMk/>
            <pc:sldMk cId="2199802927" sldId="286"/>
            <ac:spMk id="9" creationId="{A4D44234-312E-4DB0-BBD1-94614FE9A9C8}"/>
          </ac:spMkLst>
        </pc:spChg>
        <pc:spChg chg="add mod">
          <ac:chgData name="Caplehorn Hare, Katie" userId="fT9KMbme58lz+o9RTTg1mk2m1XonPOMGDNfgrLToXn8=" providerId="None" clId="Web-{7E9E85F5-C7E1-46E7-8FFB-6C72352025B6}" dt="2021-12-08T11:48:44.577" v="199" actId="1076"/>
          <ac:spMkLst>
            <pc:docMk/>
            <pc:sldMk cId="2199802927" sldId="286"/>
            <ac:spMk id="10" creationId="{1B2F7649-CA5B-4787-85BC-21B66780AD8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2F9495-C47E-F74D-989E-66C515E250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2327-043B-0C4B-9D3B-03D0073D6B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6BA747-B8FF-874B-AED5-DE9F3E5B409A}" type="datetimeFigureOut">
              <a:rPr lang="en-US" smtClean="0"/>
              <a:t>1/7/2022</a:t>
            </a:fld>
            <a:endParaRPr lang="en-US"/>
          </a:p>
        </p:txBody>
      </p:sp>
      <p:sp>
        <p:nvSpPr>
          <p:cNvPr id="4" name="Footer Placeholder 3">
            <a:extLst>
              <a:ext uri="{FF2B5EF4-FFF2-40B4-BE49-F238E27FC236}">
                <a16:creationId xmlns:a16="http://schemas.microsoft.com/office/drawing/2014/main" id="{69BF2A69-9A3F-C84F-889B-609CAFD70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8799EC-65F5-104B-A92F-F8D6845946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71E54-08B8-294F-898B-644954DA2C47}" type="slidenum">
              <a:rPr lang="en-US" smtClean="0"/>
              <a:t>‹#›</a:t>
            </a:fld>
            <a:endParaRPr lang="en-US"/>
          </a:p>
        </p:txBody>
      </p:sp>
    </p:spTree>
    <p:extLst>
      <p:ext uri="{BB962C8B-B14F-4D97-AF65-F5344CB8AC3E}">
        <p14:creationId xmlns:p14="http://schemas.microsoft.com/office/powerpoint/2010/main" val="138908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6F6A5-7605-DF41-945B-909649E00EC8}"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11D0F-7CCC-3448-8011-367F0D0A6ED2}" type="slidenum">
              <a:rPr lang="en-US" smtClean="0"/>
              <a:t>‹#›</a:t>
            </a:fld>
            <a:endParaRPr lang="en-US"/>
          </a:p>
        </p:txBody>
      </p:sp>
    </p:spTree>
    <p:extLst>
      <p:ext uri="{BB962C8B-B14F-4D97-AF65-F5344CB8AC3E}">
        <p14:creationId xmlns:p14="http://schemas.microsoft.com/office/powerpoint/2010/main" val="40804513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2</a:t>
            </a:fld>
            <a:endParaRPr lang="en-US"/>
          </a:p>
        </p:txBody>
      </p:sp>
    </p:spTree>
    <p:extLst>
      <p:ext uri="{BB962C8B-B14F-4D97-AF65-F5344CB8AC3E}">
        <p14:creationId xmlns:p14="http://schemas.microsoft.com/office/powerpoint/2010/main" val="277223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b="1" dirty="0"/>
              <a:t>Activity Three:</a:t>
            </a:r>
          </a:p>
          <a:p>
            <a:r>
              <a:rPr lang="en-GB" dirty="0"/>
              <a:t>In groups, give the students 5 minutes per image to discuss their hero/superhero. They will need to choose from the skills and qualities cards which attributes best serve each person. The students can write down their answers on the image sheets given. </a:t>
            </a:r>
          </a:p>
        </p:txBody>
      </p:sp>
      <p:sp>
        <p:nvSpPr>
          <p:cNvPr id="4" name="Slide Number Placeholder 3"/>
          <p:cNvSpPr>
            <a:spLocks noGrp="1"/>
          </p:cNvSpPr>
          <p:nvPr>
            <p:ph type="sldNum" sz="quarter" idx="5"/>
          </p:nvPr>
        </p:nvSpPr>
        <p:spPr/>
        <p:txBody>
          <a:bodyPr/>
          <a:lstStyle/>
          <a:p>
            <a:fld id="{8E111D0F-7CCC-3448-8011-367F0D0A6ED2}" type="slidenum">
              <a:rPr lang="en-US" smtClean="0"/>
              <a:t>11</a:t>
            </a:fld>
            <a:endParaRPr lang="en-US"/>
          </a:p>
        </p:txBody>
      </p:sp>
    </p:spTree>
    <p:extLst>
      <p:ext uri="{BB962C8B-B14F-4D97-AF65-F5344CB8AC3E}">
        <p14:creationId xmlns:p14="http://schemas.microsoft.com/office/powerpoint/2010/main" val="3315400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Four – </a:t>
            </a:r>
            <a:r>
              <a:rPr lang="en-GB" dirty="0"/>
              <a:t>Choose a real hero and a superhero from those we have just looked at in activity three. In your Super Stars workbook, write down why they are similar and why they are different</a:t>
            </a:r>
          </a:p>
          <a:p>
            <a:endParaRPr lang="en-GB" dirty="0"/>
          </a:p>
          <a:p>
            <a:r>
              <a:rPr lang="en-GB" dirty="0"/>
              <a:t>The learning outcome here is that real life heroes possess similar attributes to superheroes (minus the Super powers!)</a:t>
            </a:r>
          </a:p>
          <a:p>
            <a:r>
              <a:rPr lang="en-GB" dirty="0"/>
              <a:t>All heroes and superheroes have:</a:t>
            </a:r>
          </a:p>
          <a:p>
            <a:endParaRPr lang="en-GB" dirty="0"/>
          </a:p>
          <a:p>
            <a:r>
              <a:rPr lang="en-GB" b="1" dirty="0"/>
              <a:t>Courage</a:t>
            </a:r>
            <a:r>
              <a:rPr lang="en-GB" dirty="0"/>
              <a:t> – when facing daunting odds, they charge fearlessly and prevail</a:t>
            </a:r>
          </a:p>
          <a:p>
            <a:r>
              <a:rPr lang="en-GB" b="1" dirty="0"/>
              <a:t>Selflessness</a:t>
            </a:r>
            <a:r>
              <a:rPr lang="en-GB" dirty="0"/>
              <a:t> – other peoples needs come before their own</a:t>
            </a:r>
          </a:p>
          <a:p>
            <a:r>
              <a:rPr lang="en-GB" b="1" dirty="0"/>
              <a:t>Humility</a:t>
            </a:r>
            <a:r>
              <a:rPr lang="en-GB" dirty="0"/>
              <a:t> – They remain modest</a:t>
            </a:r>
          </a:p>
          <a:p>
            <a:r>
              <a:rPr lang="en-GB" b="1" dirty="0"/>
              <a:t>Commitment</a:t>
            </a:r>
            <a:r>
              <a:rPr lang="en-GB" dirty="0"/>
              <a:t> – commit themselves to the cause</a:t>
            </a:r>
          </a:p>
          <a:p>
            <a:r>
              <a:rPr lang="en-GB" b="1" dirty="0"/>
              <a:t>Compassionate</a:t>
            </a:r>
            <a:r>
              <a:rPr lang="en-GB" dirty="0"/>
              <a:t> – Have a sense of concern and kindness for others. Their actions are intended to improve the lives of others</a:t>
            </a:r>
          </a:p>
          <a:p>
            <a:r>
              <a:rPr lang="en-GB" b="1" dirty="0"/>
              <a:t>Express enjoyment in their mission</a:t>
            </a:r>
            <a:r>
              <a:rPr lang="en-GB" dirty="0"/>
              <a:t> – Bring a message of hope and goodness through positive action</a:t>
            </a:r>
          </a:p>
          <a:p>
            <a:endParaRPr lang="en-GB" dirty="0"/>
          </a:p>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12</a:t>
            </a:fld>
            <a:endParaRPr lang="en-US"/>
          </a:p>
        </p:txBody>
      </p:sp>
    </p:spTree>
    <p:extLst>
      <p:ext uri="{BB962C8B-B14F-4D97-AF65-F5344CB8AC3E}">
        <p14:creationId xmlns:p14="http://schemas.microsoft.com/office/powerpoint/2010/main" val="318097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dirty="0"/>
              <a:t>Discuss the definitions and ask students to complete activity one, Part A and B in their Super Stars workbook. </a:t>
            </a:r>
          </a:p>
        </p:txBody>
      </p:sp>
      <p:sp>
        <p:nvSpPr>
          <p:cNvPr id="4" name="Slide Number Placeholder 3"/>
          <p:cNvSpPr>
            <a:spLocks noGrp="1"/>
          </p:cNvSpPr>
          <p:nvPr>
            <p:ph type="sldNum" sz="quarter" idx="5"/>
          </p:nvPr>
        </p:nvSpPr>
        <p:spPr/>
        <p:txBody>
          <a:bodyPr/>
          <a:lstStyle/>
          <a:p>
            <a:fld id="{8E111D0F-7CCC-3448-8011-367F0D0A6ED2}" type="slidenum">
              <a:rPr lang="en-US" smtClean="0"/>
              <a:t>3</a:t>
            </a:fld>
            <a:endParaRPr lang="en-US"/>
          </a:p>
        </p:txBody>
      </p:sp>
    </p:spTree>
    <p:extLst>
      <p:ext uri="{BB962C8B-B14F-4D97-AF65-F5344CB8AC3E}">
        <p14:creationId xmlns:p14="http://schemas.microsoft.com/office/powerpoint/2010/main" val="855668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Supporting notes:</a:t>
            </a:r>
          </a:p>
          <a:p>
            <a:r>
              <a:rPr lang="en-US" dirty="0">
                <a:cs typeface="Calibri"/>
              </a:rPr>
              <a:t>Watch Dr Miriam Kent's introductory video to find out more about her, her work and how she's been influenced by superheroes. </a:t>
            </a:r>
          </a:p>
        </p:txBody>
      </p:sp>
      <p:sp>
        <p:nvSpPr>
          <p:cNvPr id="4" name="Slide Number Placeholder 3"/>
          <p:cNvSpPr>
            <a:spLocks noGrp="1"/>
          </p:cNvSpPr>
          <p:nvPr>
            <p:ph type="sldNum" sz="quarter" idx="5"/>
          </p:nvPr>
        </p:nvSpPr>
        <p:spPr/>
        <p:txBody>
          <a:bodyPr/>
          <a:lstStyle/>
          <a:p>
            <a:fld id="{8E111D0F-7CCC-3448-8011-367F0D0A6ED2}" type="slidenum">
              <a:rPr lang="en-US" smtClean="0"/>
              <a:t>4</a:t>
            </a:fld>
            <a:endParaRPr lang="en-US"/>
          </a:p>
        </p:txBody>
      </p:sp>
    </p:spTree>
    <p:extLst>
      <p:ext uri="{BB962C8B-B14F-4D97-AF65-F5344CB8AC3E}">
        <p14:creationId xmlns:p14="http://schemas.microsoft.com/office/powerpoint/2010/main" val="313586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b="0" dirty="0"/>
              <a:t>The next 4 slides are a brief introduction to the superhero. Superhero's first made their debut in comic books and newspaper strips in the 1920’s.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heroes and then there are superheroes. For an individual to be considered “super” they would have to be something exceptional. A hero is good but a superhero is extra good. They should possess abilities that are more grand, more powerful than others, most of the time even impossible for a normal person. Their actions through these abilities would exceed normal human levels, or limits. Their personality traits and characteristics are of the highest moral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Most importantly, a superhero not only helps anyone in trouble but also teaches everyone important life lessons about how to be a good person through example.</a:t>
            </a:r>
          </a:p>
        </p:txBody>
      </p:sp>
      <p:sp>
        <p:nvSpPr>
          <p:cNvPr id="4" name="Slide Number Placeholder 3"/>
          <p:cNvSpPr>
            <a:spLocks noGrp="1"/>
          </p:cNvSpPr>
          <p:nvPr>
            <p:ph type="sldNum" sz="quarter" idx="5"/>
          </p:nvPr>
        </p:nvSpPr>
        <p:spPr/>
        <p:txBody>
          <a:bodyPr/>
          <a:lstStyle/>
          <a:p>
            <a:fld id="{8E111D0F-7CCC-3448-8011-367F0D0A6ED2}" type="slidenum">
              <a:rPr lang="en-US" smtClean="0"/>
              <a:t>5</a:t>
            </a:fld>
            <a:endParaRPr lang="en-US"/>
          </a:p>
        </p:txBody>
      </p:sp>
    </p:spTree>
    <p:extLst>
      <p:ext uri="{BB962C8B-B14F-4D97-AF65-F5344CB8AC3E}">
        <p14:creationId xmlns:p14="http://schemas.microsoft.com/office/powerpoint/2010/main" val="361213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sz="1200" kern="1200" dirty="0">
                <a:solidFill>
                  <a:schemeClr val="tx1"/>
                </a:solidFill>
                <a:effectLst/>
                <a:latin typeface="+mn-lt"/>
                <a:ea typeface="+mn-ea"/>
                <a:cs typeface="+mn-cs"/>
              </a:rPr>
              <a:t>Superheroes are present all across the world and have evolved throughout the decades. They often tell us something about modern-day life in nearly every society on the planet at the time they are written.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enable us to express our identities, our empowerment or disempowerment, our understanding of politics, violence, sexuality, race and national identities.</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6</a:t>
            </a:fld>
            <a:endParaRPr lang="en-US"/>
          </a:p>
        </p:txBody>
      </p:sp>
    </p:spTree>
    <p:extLst>
      <p:ext uri="{BB962C8B-B14F-4D97-AF65-F5344CB8AC3E}">
        <p14:creationId xmlns:p14="http://schemas.microsoft.com/office/powerpoint/2010/main" val="185992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b="1" dirty="0"/>
              <a:t>Golden 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During the Golden Age, comic books contained stories where the reader could easily tell the difference between good and evil. Characters were either good or bad. They had no inner turmoil or a dark past to hide. In these stories the superheroes always fought evil and always won. The superheroes had a variety of superpowers and they managed to overcome the evil characters without much effort.</a:t>
            </a:r>
          </a:p>
          <a:p>
            <a:endParaRPr lang="en-GB" b="1" dirty="0"/>
          </a:p>
          <a:p>
            <a:r>
              <a:rPr lang="en-GB" b="1" dirty="0"/>
              <a:t>Silver age:</a:t>
            </a:r>
          </a:p>
          <a:p>
            <a:r>
              <a:rPr lang="en-GB" dirty="0"/>
              <a:t>During the Silver Age people started wanting comic books that reflected reality. This meant that storylines and characters started being aimed at a more adult audience. The most popular theme explored by publishers and writers during this time was that of horror. These comics often contained gruesome tales. </a:t>
            </a:r>
            <a:endParaRPr lang="en-GB" b="1" dirty="0"/>
          </a:p>
          <a:p>
            <a:endParaRPr lang="en-GB" b="1" dirty="0"/>
          </a:p>
          <a:p>
            <a:r>
              <a:rPr lang="en-GB" b="1" dirty="0"/>
              <a:t>Bronze 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Bronze Age saw a change in the comics that were produced. Villains became tougher and storylines often included the darker elements of the reality of living in a urban environment. During this age the public fought for the censorship of comics to be stopped which in turn lead to even darker storylines to be explored. </a:t>
            </a:r>
          </a:p>
          <a:p>
            <a:endParaRPr lang="en-GB" b="1" dirty="0"/>
          </a:p>
        </p:txBody>
      </p:sp>
      <p:sp>
        <p:nvSpPr>
          <p:cNvPr id="4" name="Slide Number Placeholder 3"/>
          <p:cNvSpPr>
            <a:spLocks noGrp="1"/>
          </p:cNvSpPr>
          <p:nvPr>
            <p:ph type="sldNum" sz="quarter" idx="5"/>
          </p:nvPr>
        </p:nvSpPr>
        <p:spPr/>
        <p:txBody>
          <a:bodyPr/>
          <a:lstStyle/>
          <a:p>
            <a:fld id="{8E111D0F-7CCC-3448-8011-367F0D0A6ED2}" type="slidenum">
              <a:rPr lang="en-US" smtClean="0"/>
              <a:t>7</a:t>
            </a:fld>
            <a:endParaRPr lang="en-US"/>
          </a:p>
        </p:txBody>
      </p:sp>
    </p:spTree>
    <p:extLst>
      <p:ext uri="{BB962C8B-B14F-4D97-AF65-F5344CB8AC3E}">
        <p14:creationId xmlns:p14="http://schemas.microsoft.com/office/powerpoint/2010/main" val="146180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b="1" dirty="0"/>
              <a:t>Dark Age:</a:t>
            </a:r>
          </a:p>
          <a:p>
            <a:r>
              <a:rPr lang="en-GB" dirty="0"/>
              <a:t>During this age writers began to show that the heroes could be just as dark and complicated as the villains and that the line separating the two was not always clear. Characters with psychological faults, like the Joker, were introduced. It was also a time when writers explored the themes of disasters happening that no superhero would be able to prevent</a:t>
            </a:r>
            <a:endParaRPr lang="en-GB" b="1" dirty="0"/>
          </a:p>
          <a:p>
            <a:endParaRPr lang="en-GB" b="1" dirty="0"/>
          </a:p>
          <a:p>
            <a:r>
              <a:rPr lang="en-GB" b="1" dirty="0"/>
              <a:t>The Ageless 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the internet and online applications becoming the most common form of media, artists are no longer forced to work with a major publishing house, which means that there are no rules holding them back. Freelance comic book artists are releasing work on almost every imaginable topic. Comics no longer are just about heroes and villains. Anything goes! </a:t>
            </a:r>
          </a:p>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8</a:t>
            </a:fld>
            <a:endParaRPr lang="en-US"/>
          </a:p>
        </p:txBody>
      </p:sp>
    </p:spTree>
    <p:extLst>
      <p:ext uri="{BB962C8B-B14F-4D97-AF65-F5344CB8AC3E}">
        <p14:creationId xmlns:p14="http://schemas.microsoft.com/office/powerpoint/2010/main" val="153327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b="1" dirty="0"/>
              <a:t>Activity Two: </a:t>
            </a:r>
            <a:r>
              <a:rPr lang="en-GB" dirty="0"/>
              <a:t>Look at the images on the screen of some superheroes. (your favourite superhero might not feature but you are welcome to still use them. Those shown are just examples) </a:t>
            </a:r>
          </a:p>
          <a:p>
            <a:endParaRPr lang="en-GB" dirty="0"/>
          </a:p>
          <a:p>
            <a:r>
              <a:rPr lang="en-GB" dirty="0"/>
              <a:t>Who is your favourite? </a:t>
            </a:r>
          </a:p>
          <a:p>
            <a:r>
              <a:rPr lang="en-GB" dirty="0"/>
              <a:t>Why do you like them? </a:t>
            </a:r>
          </a:p>
          <a:p>
            <a:r>
              <a:rPr lang="en-GB" dirty="0"/>
              <a:t>What qualities do you think they possess? </a:t>
            </a:r>
          </a:p>
          <a:p>
            <a:r>
              <a:rPr lang="en-GB" dirty="0"/>
              <a:t>Why do you think they are so successful?</a:t>
            </a:r>
          </a:p>
          <a:p>
            <a:endParaRPr lang="en-GB" dirty="0"/>
          </a:p>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9</a:t>
            </a:fld>
            <a:endParaRPr lang="en-US"/>
          </a:p>
        </p:txBody>
      </p:sp>
    </p:spTree>
    <p:extLst>
      <p:ext uri="{BB962C8B-B14F-4D97-AF65-F5344CB8AC3E}">
        <p14:creationId xmlns:p14="http://schemas.microsoft.com/office/powerpoint/2010/main" val="368494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b="1" dirty="0"/>
              <a:t>Activity Two: </a:t>
            </a:r>
            <a:r>
              <a:rPr lang="en-GB" dirty="0"/>
              <a:t>Look at the images on the screen – Some of these individuals can be labelled as heroes. Some faces you will recognise, others you will not. </a:t>
            </a:r>
          </a:p>
          <a:p>
            <a:endParaRPr lang="en-GB" dirty="0"/>
          </a:p>
          <a:p>
            <a:r>
              <a:rPr lang="en-GB" dirty="0"/>
              <a:t>All of them have similar superhero characteristics – They are fighting for a good cause or are striving to make a positive difference in the world and to people lives. </a:t>
            </a:r>
          </a:p>
          <a:p>
            <a:r>
              <a:rPr lang="en-GB" dirty="0"/>
              <a:t> </a:t>
            </a:r>
          </a:p>
          <a:p>
            <a:r>
              <a:rPr lang="en-GB" dirty="0"/>
              <a:t>Who is your favourite? </a:t>
            </a:r>
          </a:p>
          <a:p>
            <a:r>
              <a:rPr lang="en-GB" dirty="0"/>
              <a:t>Why do you like them? </a:t>
            </a:r>
          </a:p>
          <a:p>
            <a:r>
              <a:rPr lang="en-GB" dirty="0"/>
              <a:t>What qualities do you think they possess? </a:t>
            </a:r>
          </a:p>
          <a:p>
            <a:r>
              <a:rPr lang="en-GB" dirty="0"/>
              <a:t>Why do you think they are so successful?</a:t>
            </a:r>
          </a:p>
          <a:p>
            <a:endParaRPr lang="en-GB" dirty="0"/>
          </a:p>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10</a:t>
            </a:fld>
            <a:endParaRPr lang="en-US"/>
          </a:p>
        </p:txBody>
      </p:sp>
    </p:spTree>
    <p:extLst>
      <p:ext uri="{BB962C8B-B14F-4D97-AF65-F5344CB8AC3E}">
        <p14:creationId xmlns:p14="http://schemas.microsoft.com/office/powerpoint/2010/main" val="1957475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essex.ac.u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29780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Text Slide, and Continuation Slide">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6350" indent="0">
              <a:buNone/>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4191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Bullet Point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xmlns=""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349250" indent="-342900">
              <a:buFont typeface="Wingdings" pitchFamily="2" charset="2"/>
              <a:buChar char="§"/>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5285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and Bullet Point Text Slide, and Continuation">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349250" indent="-342900">
              <a:buFont typeface="Wingdings" pitchFamily="2" charset="2"/>
              <a:buChar char="§"/>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62220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13466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Bullet Point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9765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34655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s and Bullet Point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88127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6350" indent="0">
              <a:buFontTx/>
              <a:buNone/>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6076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and Bullet Point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41697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and Text Box">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541F36E1-1553-7845-B3E2-0ECD95ED7DDE}"/>
              </a:ext>
            </a:extLst>
          </p:cNvPr>
          <p:cNvSpPr>
            <a:spLocks noGrp="1"/>
          </p:cNvSpPr>
          <p:nvPr>
            <p:ph type="body" sz="quarter" idx="26" hasCustomPrompt="1"/>
          </p:nvPr>
        </p:nvSpPr>
        <p:spPr>
          <a:xfrm>
            <a:off x="9321164" y="1036800"/>
            <a:ext cx="2876550" cy="324178"/>
          </a:xfrm>
          <a:solidFill>
            <a:schemeClr val="bg1"/>
          </a:solidFill>
        </p:spPr>
        <p:txBody>
          <a:bodyPr tIns="36000" rIns="251999" bIns="72000" anchor="t" anchorCtr="0">
            <a:spAutoFit/>
          </a:bodyPr>
          <a:lstStyle>
            <a:lvl1pPr marL="6350" indent="0" algn="r">
              <a:buFontTx/>
              <a:buNone/>
              <a:defRPr sz="1200"/>
            </a:lvl1pPr>
            <a:lvl2pPr marL="269875" indent="0" algn="r">
              <a:buFontTx/>
              <a:buNone/>
              <a:defRPr sz="1200"/>
            </a:lvl2pPr>
            <a:lvl3pPr marL="450850" indent="0" algn="r">
              <a:buFontTx/>
              <a:buNone/>
              <a:defRPr sz="1200"/>
            </a:lvl3pPr>
            <a:lvl4pPr marL="623888" indent="0" algn="r">
              <a:buFontTx/>
              <a:buNone/>
              <a:defRPr sz="1200"/>
            </a:lvl4pPr>
            <a:lvl5pPr marL="804862" indent="0" algn="r">
              <a:buFontTx/>
              <a:buNone/>
              <a:defRPr sz="1200"/>
            </a:lvl5pPr>
          </a:lstStyle>
          <a:p>
            <a:pPr lvl="0"/>
            <a:r>
              <a:rPr lang="en-GB"/>
              <a:t>Insert image caption here</a:t>
            </a:r>
            <a:endParaRPr lang="en-GB" dirty="0"/>
          </a:p>
        </p:txBody>
      </p:sp>
      <p:sp>
        <p:nvSpPr>
          <p:cNvPr id="7" name="Body_Copy">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3998" y="5730249"/>
            <a:ext cx="11684000" cy="613401"/>
          </a:xfrm>
          <a:solidFill>
            <a:schemeClr val="accent3"/>
          </a:solidFill>
          <a:ln w="76200">
            <a:solidFill>
              <a:schemeClr val="bg1"/>
            </a:solidFill>
            <a:miter lim="800000"/>
          </a:ln>
        </p:spPr>
        <p:txBody>
          <a:bodyPr lIns="144000" tIns="144000" rIns="144000" bIns="144000" anchor="b"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27075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65357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with 4 Text Boxes">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6" name="Image_Caption 1">
            <a:extLst>
              <a:ext uri="{FF2B5EF4-FFF2-40B4-BE49-F238E27FC236}">
                <a16:creationId xmlns:a16="http://schemas.microsoft.com/office/drawing/2014/main" id="{B0F2228A-6C92-7348-B3AB-4D805D8894D0}"/>
              </a:ext>
            </a:extLst>
          </p:cNvPr>
          <p:cNvSpPr>
            <a:spLocks noGrp="1"/>
          </p:cNvSpPr>
          <p:nvPr>
            <p:ph type="body" sz="quarter" idx="30" hasCustomPrompt="1"/>
          </p:nvPr>
        </p:nvSpPr>
        <p:spPr>
          <a:xfrm>
            <a:off x="9321800" y="6149647"/>
            <a:ext cx="2870200" cy="324178"/>
          </a:xfrm>
          <a:solidFill>
            <a:schemeClr val="bg1"/>
          </a:solidFill>
        </p:spPr>
        <p:txBody>
          <a:bodyPr tIns="36000" rIns="251999" bIns="72000" anchor="b" anchorCtr="0">
            <a:spAutoFit/>
          </a:bodyPr>
          <a:lstStyle>
            <a:lvl1pPr marL="6350" indent="0" algn="r">
              <a:buFontTx/>
              <a:buNone/>
              <a:defRPr sz="1200">
                <a:solidFill>
                  <a:schemeClr val="tx1"/>
                </a:solidFill>
              </a:defRPr>
            </a:lvl1pPr>
          </a:lstStyle>
          <a:p>
            <a:pPr lvl="0"/>
            <a:r>
              <a:rPr lang="en-GB" dirty="0"/>
              <a:t>Insert image caption here</a:t>
            </a:r>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5544"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2" name="Feature_Box_2">
            <a:extLst>
              <a:ext uri="{FF2B5EF4-FFF2-40B4-BE49-F238E27FC236}">
                <a16:creationId xmlns:a16="http://schemas.microsoft.com/office/drawing/2014/main" id="{2836903F-A228-694C-B678-379D95CBF641}"/>
              </a:ext>
            </a:extLst>
          </p:cNvPr>
          <p:cNvSpPr>
            <a:spLocks noGrp="1"/>
          </p:cNvSpPr>
          <p:nvPr>
            <p:ph type="body" sz="quarter" idx="27" hasCustomPrompt="1"/>
          </p:nvPr>
        </p:nvSpPr>
        <p:spPr>
          <a:xfrm>
            <a:off x="3304896"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3" name="Feature_Box_3">
            <a:extLst>
              <a:ext uri="{FF2B5EF4-FFF2-40B4-BE49-F238E27FC236}">
                <a16:creationId xmlns:a16="http://schemas.microsoft.com/office/drawing/2014/main" id="{A099B133-6CA1-6343-985F-1A751F73B33F}"/>
              </a:ext>
            </a:extLst>
          </p:cNvPr>
          <p:cNvSpPr>
            <a:spLocks noGrp="1"/>
          </p:cNvSpPr>
          <p:nvPr>
            <p:ph type="body" sz="quarter" idx="28" hasCustomPrompt="1"/>
          </p:nvPr>
        </p:nvSpPr>
        <p:spPr>
          <a:xfrm>
            <a:off x="6354248"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4" name="Feature_Box_4">
            <a:extLst>
              <a:ext uri="{FF2B5EF4-FFF2-40B4-BE49-F238E27FC236}">
                <a16:creationId xmlns:a16="http://schemas.microsoft.com/office/drawing/2014/main" id="{AC109010-13F9-D44E-AE30-6C9CDA42B8D0}"/>
              </a:ext>
            </a:extLst>
          </p:cNvPr>
          <p:cNvSpPr>
            <a:spLocks noGrp="1"/>
          </p:cNvSpPr>
          <p:nvPr>
            <p:ph type="body" sz="quarter" idx="29" hasCustomPrompt="1"/>
          </p:nvPr>
        </p:nvSpPr>
        <p:spPr>
          <a:xfrm>
            <a:off x="9403600"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57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mages with Text Box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9285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with Bullet Point Text">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3152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6" name="Title">
            <a:extLst>
              <a:ext uri="{FF2B5EF4-FFF2-40B4-BE49-F238E27FC236}">
                <a16:creationId xmlns:a16="http://schemas.microsoft.com/office/drawing/2014/main" id="{AD742024-086A-5F48-9393-FF97C14B9F3C}"/>
              </a:ext>
            </a:extLst>
          </p:cNvPr>
          <p:cNvSpPr>
            <a:spLocks noGrp="1"/>
          </p:cNvSpPr>
          <p:nvPr>
            <p:ph type="body" sz="quarter" idx="30" hasCustomPrompt="1"/>
          </p:nvPr>
        </p:nvSpPr>
        <p:spPr>
          <a:xfrm>
            <a:off x="501651" y="1185863"/>
            <a:ext cx="5468937"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7" name="Body_Copy">
            <a:extLst>
              <a:ext uri="{FF2B5EF4-FFF2-40B4-BE49-F238E27FC236}">
                <a16:creationId xmlns:a16="http://schemas.microsoft.com/office/drawing/2014/main" id="{A65568DF-0675-7847-A98F-1D87DDC4AD29}"/>
              </a:ext>
            </a:extLst>
          </p:cNvPr>
          <p:cNvSpPr>
            <a:spLocks noGrp="1"/>
          </p:cNvSpPr>
          <p:nvPr>
            <p:ph type="body" sz="quarter" idx="31" hasCustomPrompt="1"/>
          </p:nvPr>
        </p:nvSpPr>
        <p:spPr>
          <a:xfrm>
            <a:off x="501650" y="1857375"/>
            <a:ext cx="5468938"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6221413" y="890587"/>
            <a:ext cx="5716587"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3162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254001" y="890587"/>
            <a:ext cx="11684000"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66032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07337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2276214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End Slide - Thank you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89052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solidFill>
            <a:schemeClr val="bg1"/>
          </a:solidFill>
        </p:spPr>
        <p:txBody>
          <a:bodyPr/>
          <a:lstStyle>
            <a:lvl1pPr marL="6350" indent="0" algn="ctr">
              <a:buNone/>
              <a:defRPr/>
            </a:lvl1pPr>
          </a:lstStyle>
          <a:p>
            <a:endParaRPr lang="en-US" dirty="0"/>
          </a:p>
        </p:txBody>
      </p:sp>
      <p:sp>
        <p:nvSpPr>
          <p:cNvPr id="9" name="Image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xmlns=""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38499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Video">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4" name="Video Placeholder 1">
            <a:extLst>
              <a:ext uri="{FF2B5EF4-FFF2-40B4-BE49-F238E27FC236}">
                <a16:creationId xmlns:a16="http://schemas.microsoft.com/office/drawing/2014/main" id="{638D1704-B2CA-5C47-B959-28C1FC6055CF}"/>
              </a:ext>
            </a:extLst>
          </p:cNvPr>
          <p:cNvSpPr>
            <a:spLocks noGrp="1"/>
          </p:cNvSpPr>
          <p:nvPr>
            <p:ph type="media" sz="quarter" idx="29"/>
          </p:nvPr>
        </p:nvSpPr>
        <p:spPr>
          <a:xfrm>
            <a:off x="0" y="890588"/>
            <a:ext cx="12192000" cy="5713412"/>
          </a:xfrm>
        </p:spPr>
        <p:txBody>
          <a:bodyPr/>
          <a:lstStyle>
            <a:lvl1pPr marL="6350" indent="0" algn="ctr">
              <a:buFontTx/>
              <a:buNone/>
              <a:defRPr/>
            </a:lvl1pPr>
          </a:lstStyle>
          <a:p>
            <a:endParaRPr lang="en-US" dirty="0"/>
          </a:p>
        </p:txBody>
      </p:sp>
      <p:sp>
        <p:nvSpPr>
          <p:cNvPr id="9" name="Video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xmlns=""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8359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_White Logo">
    <p:bg>
      <p:bgPr>
        <a:solidFill>
          <a:schemeClr val="bg1"/>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xmlns=""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4" name="Divider_Line">
            <a:extLst>
              <a:ext uri="{FF2B5EF4-FFF2-40B4-BE49-F238E27FC236}">
                <a16:creationId xmlns:a16="http://schemas.microsoft.com/office/drawing/2014/main" id="{AC99BCA3-B941-824C-9684-BAA8B857BA77}"/>
              </a:ext>
              <a:ext uri="{C183D7F6-B498-43B3-948B-1728B52AA6E4}">
                <adec:decorative xmlns:adec="http://schemas.microsoft.com/office/drawing/2017/decorative" xmlns=""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132513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Comparis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597CB458-ECAA-F543-B762-CE0492775E89}"/>
              </a:ext>
            </a:extLst>
          </p:cNvPr>
          <p:cNvSpPr>
            <a:spLocks noGrp="1"/>
          </p:cNvSpPr>
          <p:nvPr>
            <p:ph type="title" hasCustomPrompt="1"/>
          </p:nvPr>
        </p:nvSpPr>
        <p:spPr/>
        <p:txBody>
          <a:bodyPr/>
          <a:lstStyle/>
          <a:p>
            <a:r>
              <a:rPr lang="en-GB" dirty="0"/>
              <a:t>PowerPoint slide description here</a:t>
            </a:r>
            <a:endParaRPr lang="en-US" dirty="0"/>
          </a:p>
        </p:txBody>
      </p:sp>
      <p:sp>
        <p:nvSpPr>
          <p:cNvPr id="8" name="Title">
            <a:extLst>
              <a:ext uri="{FF2B5EF4-FFF2-40B4-BE49-F238E27FC236}">
                <a16:creationId xmlns:a16="http://schemas.microsoft.com/office/drawing/2014/main" id="{040512F9-FB20-344E-BC56-8DDE6C17721A}"/>
              </a:ext>
            </a:extLst>
          </p:cNvPr>
          <p:cNvSpPr>
            <a:spLocks noGrp="1"/>
          </p:cNvSpPr>
          <p:nvPr>
            <p:ph type="body" sz="quarter" idx="38" hasCustomPrompt="1"/>
          </p:nvPr>
        </p:nvSpPr>
        <p:spPr>
          <a:xfrm>
            <a:off x="501648" y="1306094"/>
            <a:ext cx="11436350" cy="736600"/>
          </a:xfrm>
        </p:spPr>
        <p:txBody>
          <a:bodyPr tIns="0" bIns="0">
            <a:noAutofit/>
          </a:bodyPr>
          <a:lstStyle>
            <a:lvl1pPr marL="6350" indent="0">
              <a:buNone/>
              <a:defRPr sz="3200">
                <a:latin typeface="+mj-lt"/>
              </a:defRPr>
            </a:lvl1pPr>
          </a:lstStyle>
          <a:p>
            <a:pPr lvl="0"/>
            <a:r>
              <a:rPr lang="en-GB" dirty="0"/>
              <a:t>Your title here</a:t>
            </a:r>
            <a:endParaRPr lang="en-US" dirty="0"/>
          </a:p>
        </p:txBody>
      </p:sp>
      <p:sp>
        <p:nvSpPr>
          <p:cNvPr id="10" name="Subtitle">
            <a:extLst>
              <a:ext uri="{FF2B5EF4-FFF2-40B4-BE49-F238E27FC236}">
                <a16:creationId xmlns:a16="http://schemas.microsoft.com/office/drawing/2014/main" id="{3A0A8366-F419-7E4A-8F7C-C6F8447A8956}"/>
              </a:ext>
            </a:extLst>
          </p:cNvPr>
          <p:cNvSpPr>
            <a:spLocks noGrp="1"/>
          </p:cNvSpPr>
          <p:nvPr>
            <p:ph type="body" sz="quarter" idx="39" hasCustomPrompt="1"/>
          </p:nvPr>
        </p:nvSpPr>
        <p:spPr>
          <a:xfrm>
            <a:off x="501648" y="2042694"/>
            <a:ext cx="11436350" cy="403225"/>
          </a:xfrm>
        </p:spPr>
        <p:txBody>
          <a:bodyPr tIns="0" bIns="0">
            <a:noAutofit/>
          </a:bodyPr>
          <a:lstStyle>
            <a:lvl1pPr marL="6350" indent="0">
              <a:buNone/>
              <a:defRPr>
                <a:latin typeface="+mj-lt"/>
              </a:defRPr>
            </a:lvl1pPr>
          </a:lstStyle>
          <a:p>
            <a:r>
              <a:rPr lang="en-GB" dirty="0"/>
              <a:t>Your subtitle here</a:t>
            </a:r>
            <a:endParaRPr lang="en-US" dirty="0"/>
          </a:p>
        </p:txBody>
      </p:sp>
      <p:sp>
        <p:nvSpPr>
          <p:cNvPr id="19" name="Picture Placeholder 1">
            <a:extLst>
              <a:ext uri="{FF2B5EF4-FFF2-40B4-BE49-F238E27FC236}">
                <a16:creationId xmlns:a16="http://schemas.microsoft.com/office/drawing/2014/main" id="{4F48015D-A6A6-BD4D-AB39-19CCFCB8B881}"/>
              </a:ext>
            </a:extLst>
          </p:cNvPr>
          <p:cNvSpPr>
            <a:spLocks noGrp="1"/>
          </p:cNvSpPr>
          <p:nvPr>
            <p:ph type="pic" sz="quarter" idx="29"/>
          </p:nvPr>
        </p:nvSpPr>
        <p:spPr>
          <a:xfrm>
            <a:off x="0" y="2814220"/>
            <a:ext cx="6062400" cy="3789779"/>
          </a:xfrm>
        </p:spPr>
        <p:txBody>
          <a:bodyPr/>
          <a:lstStyle>
            <a:lvl1pPr marL="6350" indent="0" algn="ctr">
              <a:buNone/>
              <a:defRPr/>
            </a:lvl1pPr>
          </a:lstStyle>
          <a:p>
            <a:endParaRPr lang="en-US" dirty="0"/>
          </a:p>
        </p:txBody>
      </p:sp>
      <p:sp>
        <p:nvSpPr>
          <p:cNvPr id="23" name="Image_Caption 1">
            <a:extLst>
              <a:ext uri="{FF2B5EF4-FFF2-40B4-BE49-F238E27FC236}">
                <a16:creationId xmlns:a16="http://schemas.microsoft.com/office/drawing/2014/main" id="{928181AC-A9B4-0F4A-B806-85756E8DF344}"/>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1" name="Picture Placeholder 2">
            <a:extLst>
              <a:ext uri="{FF2B5EF4-FFF2-40B4-BE49-F238E27FC236}">
                <a16:creationId xmlns:a16="http://schemas.microsoft.com/office/drawing/2014/main" id="{CABAA707-1D0F-904D-A6EF-485EE257C126}"/>
              </a:ext>
            </a:extLst>
          </p:cNvPr>
          <p:cNvSpPr>
            <a:spLocks noGrp="1"/>
          </p:cNvSpPr>
          <p:nvPr>
            <p:ph type="pic" sz="quarter" idx="36"/>
          </p:nvPr>
        </p:nvSpPr>
        <p:spPr>
          <a:xfrm>
            <a:off x="6129602" y="2814220"/>
            <a:ext cx="6062400" cy="3789779"/>
          </a:xfrm>
        </p:spPr>
        <p:txBody>
          <a:bodyPr/>
          <a:lstStyle>
            <a:lvl1pPr marL="6350" indent="0" algn="ctr">
              <a:buNone/>
              <a:defRPr/>
            </a:lvl1pPr>
          </a:lstStyle>
          <a:p>
            <a:endParaRPr lang="en-US" dirty="0"/>
          </a:p>
        </p:txBody>
      </p:sp>
      <p:sp>
        <p:nvSpPr>
          <p:cNvPr id="27" name="Image_Caption 2">
            <a:extLst>
              <a:ext uri="{FF2B5EF4-FFF2-40B4-BE49-F238E27FC236}">
                <a16:creationId xmlns:a16="http://schemas.microsoft.com/office/drawing/2014/main" id="{AEE3084D-262B-D444-BB09-122F86A0D545}"/>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Placeholder">
            <a:extLst>
              <a:ext uri="{FF2B5EF4-FFF2-40B4-BE49-F238E27FC236}">
                <a16:creationId xmlns:a16="http://schemas.microsoft.com/office/drawing/2014/main" id="{C9180CA7-D6AD-3B4F-9CC8-C9E5358B72E1}"/>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545419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s with Descript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BA1041B3-EEDD-B747-8B78-82F6A16D7E2D}"/>
              </a:ext>
            </a:extLst>
          </p:cNvPr>
          <p:cNvSpPr>
            <a:spLocks noGrp="1"/>
          </p:cNvSpPr>
          <p:nvPr>
            <p:ph type="title" hasCustomPrompt="1"/>
          </p:nvPr>
        </p:nvSpPr>
        <p:spPr/>
        <p:txBody>
          <a:bodyPr/>
          <a:lstStyle/>
          <a:p>
            <a:r>
              <a:rPr lang="en-GB" dirty="0"/>
              <a:t>PowerPoint slide description here</a:t>
            </a:r>
            <a:endParaRPr lang="en-US" dirty="0"/>
          </a:p>
        </p:txBody>
      </p:sp>
      <p:sp>
        <p:nvSpPr>
          <p:cNvPr id="5" name="Body_Copy">
            <a:extLst>
              <a:ext uri="{FF2B5EF4-FFF2-40B4-BE49-F238E27FC236}">
                <a16:creationId xmlns:a16="http://schemas.microsoft.com/office/drawing/2014/main" id="{15E97B45-0FBC-0444-A384-1396982CD50B}"/>
              </a:ext>
            </a:extLst>
          </p:cNvPr>
          <p:cNvSpPr>
            <a:spLocks noGrp="1"/>
          </p:cNvSpPr>
          <p:nvPr>
            <p:ph type="body" sz="quarter" idx="34" hasCustomPrompt="1"/>
          </p:nvPr>
        </p:nvSpPr>
        <p:spPr>
          <a:xfrm>
            <a:off x="6131563" y="890588"/>
            <a:ext cx="5808662" cy="3787775"/>
          </a:xfrm>
        </p:spPr>
        <p:txBody>
          <a:bodyPr lIns="144000" tIns="144000" rIns="144000" bIns="144000">
            <a:noAutofit/>
          </a:bodyPr>
          <a:lstStyle>
            <a:lvl1pPr marL="6350" indent="0">
              <a:buFontTx/>
              <a:buNone/>
              <a:defRPr sz="1800"/>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6062400" cy="5713412"/>
          </a:xfrm>
        </p:spPr>
        <p:txBody>
          <a:bodyPr/>
          <a:lstStyle>
            <a:lvl1pPr marL="6350" indent="0" algn="ctr">
              <a:buNone/>
              <a:defRPr/>
            </a:lvl1pPr>
          </a:lstStyle>
          <a:p>
            <a:endParaRPr lang="en-US" dirty="0"/>
          </a:p>
        </p:txBody>
      </p:sp>
      <p:sp>
        <p:nvSpPr>
          <p:cNvPr id="12" name="Image_Caption 1">
            <a:extLst>
              <a:ext uri="{FF2B5EF4-FFF2-40B4-BE49-F238E27FC236}">
                <a16:creationId xmlns:a16="http://schemas.microsoft.com/office/drawing/2014/main" id="{AF323BD3-548A-354D-ADA9-DA0462ADCE6F}"/>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5" name="Picture Placeholder 2">
            <a:extLst>
              <a:ext uri="{FF2B5EF4-FFF2-40B4-BE49-F238E27FC236}">
                <a16:creationId xmlns:a16="http://schemas.microsoft.com/office/drawing/2014/main" id="{7A681C19-525C-EB46-8C22-C426D373D10E}"/>
              </a:ext>
            </a:extLst>
          </p:cNvPr>
          <p:cNvSpPr>
            <a:spLocks noGrp="1"/>
          </p:cNvSpPr>
          <p:nvPr>
            <p:ph type="pic" sz="quarter" idx="31"/>
          </p:nvPr>
        </p:nvSpPr>
        <p:spPr>
          <a:xfrm>
            <a:off x="6129600" y="4746400"/>
            <a:ext cx="6062400" cy="1857600"/>
          </a:xfrm>
        </p:spPr>
        <p:txBody>
          <a:bodyPr/>
          <a:lstStyle>
            <a:lvl1pPr marL="6350" indent="0" algn="ctr">
              <a:buNone/>
              <a:defRPr/>
            </a:lvl1pPr>
          </a:lstStyle>
          <a:p>
            <a:endParaRPr lang="en-US" dirty="0"/>
          </a:p>
        </p:txBody>
      </p:sp>
      <p:sp>
        <p:nvSpPr>
          <p:cNvPr id="17" name="Image_Caption 2">
            <a:extLst>
              <a:ext uri="{FF2B5EF4-FFF2-40B4-BE49-F238E27FC236}">
                <a16:creationId xmlns:a16="http://schemas.microsoft.com/office/drawing/2014/main" id="{41C24D1E-9E96-1844-B2A6-13CA1411EAFA}"/>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Placehold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8033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701839F2-0501-2042-AA1A-339190F1FA20}"/>
              </a:ext>
            </a:extLst>
          </p:cNvPr>
          <p:cNvSpPr>
            <a:spLocks noGrp="1"/>
          </p:cNvSpPr>
          <p:nvPr>
            <p:ph type="title" hasCustomPrompt="1"/>
          </p:nvPr>
        </p:nvSpPr>
        <p:spPr/>
        <p:txBody>
          <a:bodyPr/>
          <a:lstStyle/>
          <a:p>
            <a:r>
              <a:rPr lang="en-GB" dirty="0"/>
              <a:t>PowerPoint slide description here</a:t>
            </a:r>
            <a:endParaRPr lang="en-US" dirty="0"/>
          </a:p>
        </p:txBody>
      </p:sp>
      <p:sp>
        <p:nvSpPr>
          <p:cNvPr id="14" name="Picture Placeholder 1">
            <a:extLst>
              <a:ext uri="{FF2B5EF4-FFF2-40B4-BE49-F238E27FC236}">
                <a16:creationId xmlns:a16="http://schemas.microsoft.com/office/drawing/2014/main" id="{B0246F9D-BBB4-F845-903B-9BCB6A3799FA}"/>
              </a:ext>
            </a:extLst>
          </p:cNvPr>
          <p:cNvSpPr>
            <a:spLocks noGrp="1"/>
          </p:cNvSpPr>
          <p:nvPr>
            <p:ph type="pic" sz="quarter" idx="29"/>
          </p:nvPr>
        </p:nvSpPr>
        <p:spPr>
          <a:xfrm>
            <a:off x="0" y="890587"/>
            <a:ext cx="6062400" cy="2822400"/>
          </a:xfrm>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CB251433-45EA-0548-85FC-44C898DE7847}"/>
              </a:ext>
            </a:extLst>
          </p:cNvPr>
          <p:cNvSpPr>
            <a:spLocks noGrp="1"/>
          </p:cNvSpPr>
          <p:nvPr>
            <p:ph type="body" sz="quarter" idx="40" hasCustomPrompt="1"/>
          </p:nvPr>
        </p:nvSpPr>
        <p:spPr>
          <a:xfrm>
            <a:off x="3196961"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2">
            <a:extLst>
              <a:ext uri="{FF2B5EF4-FFF2-40B4-BE49-F238E27FC236}">
                <a16:creationId xmlns:a16="http://schemas.microsoft.com/office/drawing/2014/main" id="{CEBC5486-0CC4-8447-8762-C88A95428B24}"/>
              </a:ext>
            </a:extLst>
          </p:cNvPr>
          <p:cNvSpPr>
            <a:spLocks noGrp="1"/>
          </p:cNvSpPr>
          <p:nvPr>
            <p:ph type="pic" sz="quarter" idx="36"/>
          </p:nvPr>
        </p:nvSpPr>
        <p:spPr>
          <a:xfrm>
            <a:off x="6129602" y="890587"/>
            <a:ext cx="6062400" cy="2822400"/>
          </a:xfrm>
        </p:spPr>
        <p:txBody>
          <a:bodyPr/>
          <a:lstStyle>
            <a:lvl1pPr marL="6350" indent="0" algn="ctr">
              <a:buNone/>
              <a:defRPr/>
            </a:lvl1pPr>
          </a:lstStyle>
          <a:p>
            <a:endParaRPr lang="en-US" dirty="0"/>
          </a:p>
        </p:txBody>
      </p:sp>
      <p:sp>
        <p:nvSpPr>
          <p:cNvPr id="23" name="Image_Caption 2">
            <a:extLst>
              <a:ext uri="{FF2B5EF4-FFF2-40B4-BE49-F238E27FC236}">
                <a16:creationId xmlns:a16="http://schemas.microsoft.com/office/drawing/2014/main" id="{E6A7B5DF-8207-3443-B760-8C2272B9CE01}"/>
              </a:ext>
            </a:extLst>
          </p:cNvPr>
          <p:cNvSpPr>
            <a:spLocks noGrp="1"/>
          </p:cNvSpPr>
          <p:nvPr>
            <p:ph type="body" sz="quarter" idx="41" hasCustomPrompt="1"/>
          </p:nvPr>
        </p:nvSpPr>
        <p:spPr>
          <a:xfrm>
            <a:off x="9327600"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4" name="Picture Placeholder 3">
            <a:extLst>
              <a:ext uri="{FF2B5EF4-FFF2-40B4-BE49-F238E27FC236}">
                <a16:creationId xmlns:a16="http://schemas.microsoft.com/office/drawing/2014/main" id="{F4F3CBD4-C3C4-CD4F-9BA5-B115DCEF02B6}"/>
              </a:ext>
            </a:extLst>
          </p:cNvPr>
          <p:cNvSpPr>
            <a:spLocks noGrp="1"/>
          </p:cNvSpPr>
          <p:nvPr>
            <p:ph type="pic" sz="quarter" idx="42"/>
          </p:nvPr>
        </p:nvSpPr>
        <p:spPr>
          <a:xfrm>
            <a:off x="-1038" y="3781600"/>
            <a:ext cx="6062400" cy="2822400"/>
          </a:xfrm>
        </p:spPr>
        <p:txBody>
          <a:bodyPr/>
          <a:lstStyle>
            <a:lvl1pPr marL="6350" indent="0" algn="ctr">
              <a:buNone/>
              <a:defRPr/>
            </a:lvl1pPr>
          </a:lstStyle>
          <a:p>
            <a:endParaRPr lang="en-US" dirty="0"/>
          </a:p>
        </p:txBody>
      </p:sp>
      <p:sp>
        <p:nvSpPr>
          <p:cNvPr id="25" name="Image_Caption 3">
            <a:extLst>
              <a:ext uri="{FF2B5EF4-FFF2-40B4-BE49-F238E27FC236}">
                <a16:creationId xmlns:a16="http://schemas.microsoft.com/office/drawing/2014/main" id="{8C0B1AC2-5C59-004A-BBD3-ED977709A5CA}"/>
              </a:ext>
            </a:extLst>
          </p:cNvPr>
          <p:cNvSpPr>
            <a:spLocks noGrp="1"/>
          </p:cNvSpPr>
          <p:nvPr>
            <p:ph type="body" sz="quarter" idx="43"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6" name="Picture Placeholder 4">
            <a:extLst>
              <a:ext uri="{FF2B5EF4-FFF2-40B4-BE49-F238E27FC236}">
                <a16:creationId xmlns:a16="http://schemas.microsoft.com/office/drawing/2014/main" id="{AAE1E5D5-CDA1-504E-888B-B884A6EA6725}"/>
              </a:ext>
            </a:extLst>
          </p:cNvPr>
          <p:cNvSpPr>
            <a:spLocks noGrp="1"/>
          </p:cNvSpPr>
          <p:nvPr>
            <p:ph type="pic" sz="quarter" idx="44"/>
          </p:nvPr>
        </p:nvSpPr>
        <p:spPr>
          <a:xfrm>
            <a:off x="6128564" y="3781600"/>
            <a:ext cx="6062400" cy="2822400"/>
          </a:xfrm>
        </p:spPr>
        <p:txBody>
          <a:bodyPr/>
          <a:lstStyle>
            <a:lvl1pPr marL="6350" indent="0" algn="ctr">
              <a:buNone/>
              <a:defRPr/>
            </a:lvl1pPr>
          </a:lstStyle>
          <a:p>
            <a:endParaRPr lang="en-US" dirty="0"/>
          </a:p>
        </p:txBody>
      </p:sp>
      <p:sp>
        <p:nvSpPr>
          <p:cNvPr id="27" name="Image_Caption 4">
            <a:extLst>
              <a:ext uri="{FF2B5EF4-FFF2-40B4-BE49-F238E27FC236}">
                <a16:creationId xmlns:a16="http://schemas.microsoft.com/office/drawing/2014/main" id="{3000F666-1F5D-C740-81BD-EA9E4B2DF792}"/>
              </a:ext>
            </a:extLst>
          </p:cNvPr>
          <p:cNvSpPr>
            <a:spLocks noGrp="1"/>
          </p:cNvSpPr>
          <p:nvPr>
            <p:ph type="body" sz="quarter" idx="45" hasCustomPrompt="1"/>
          </p:nvPr>
        </p:nvSpPr>
        <p:spPr>
          <a:xfrm>
            <a:off x="9327600"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D69AE64D-4D5D-1D44-9A53-63F44E948DC8}"/>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696489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4F9D373C-5C73-8E4B-8382-B53ED6AA70BE}"/>
              </a:ext>
            </a:extLst>
          </p:cNvPr>
          <p:cNvSpPr>
            <a:spLocks noGrp="1"/>
          </p:cNvSpPr>
          <p:nvPr>
            <p:ph type="title" hasCustomPrompt="1"/>
          </p:nvPr>
        </p:nvSpPr>
        <p:spPr/>
        <p:txBody>
          <a:bodyPr/>
          <a:lstStyle/>
          <a:p>
            <a:r>
              <a:rPr lang="en-GB" dirty="0"/>
              <a:t>PowerPoint slide description here</a:t>
            </a:r>
            <a:endParaRPr lang="en-US" dirty="0"/>
          </a:p>
        </p:txBody>
      </p:sp>
      <p:sp>
        <p:nvSpPr>
          <p:cNvPr id="15" name="Picture Placeholder 1">
            <a:extLst>
              <a:ext uri="{FF2B5EF4-FFF2-40B4-BE49-F238E27FC236}">
                <a16:creationId xmlns:a16="http://schemas.microsoft.com/office/drawing/2014/main" id="{E39BCACC-73E2-1B41-BE3D-FFB203F3C903}"/>
              </a:ext>
            </a:extLst>
          </p:cNvPr>
          <p:cNvSpPr>
            <a:spLocks noGrp="1"/>
          </p:cNvSpPr>
          <p:nvPr>
            <p:ph type="pic" sz="quarter" idx="29"/>
          </p:nvPr>
        </p:nvSpPr>
        <p:spPr>
          <a:xfrm>
            <a:off x="0" y="890587"/>
            <a:ext cx="4017600" cy="5713200"/>
          </a:xfrm>
        </p:spPr>
        <p:txBody>
          <a:bodyPr/>
          <a:lstStyle>
            <a:lvl1pPr marL="6350" indent="0" algn="ctr">
              <a:buNone/>
              <a:defRPr/>
            </a:lvl1pPr>
          </a:lstStyle>
          <a:p>
            <a:endParaRPr lang="en-US" dirty="0"/>
          </a:p>
        </p:txBody>
      </p:sp>
      <p:sp>
        <p:nvSpPr>
          <p:cNvPr id="16" name="Image_Caption 1">
            <a:extLst>
              <a:ext uri="{FF2B5EF4-FFF2-40B4-BE49-F238E27FC236}">
                <a16:creationId xmlns:a16="http://schemas.microsoft.com/office/drawing/2014/main" id="{E9FF570A-BE24-9141-87FD-541A6610CCBE}"/>
              </a:ext>
            </a:extLst>
          </p:cNvPr>
          <p:cNvSpPr>
            <a:spLocks noGrp="1"/>
          </p:cNvSpPr>
          <p:nvPr>
            <p:ph type="body" sz="quarter" idx="40" hasCustomPrompt="1"/>
          </p:nvPr>
        </p:nvSpPr>
        <p:spPr>
          <a:xfrm>
            <a:off x="11521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3" name="Picture Placeholder 2">
            <a:extLst>
              <a:ext uri="{FF2B5EF4-FFF2-40B4-BE49-F238E27FC236}">
                <a16:creationId xmlns:a16="http://schemas.microsoft.com/office/drawing/2014/main" id="{CE8E0407-46FE-134C-A5EB-A1421349DA0B}"/>
              </a:ext>
            </a:extLst>
          </p:cNvPr>
          <p:cNvSpPr>
            <a:spLocks noGrp="1"/>
          </p:cNvSpPr>
          <p:nvPr>
            <p:ph type="pic" sz="quarter" idx="47"/>
          </p:nvPr>
        </p:nvSpPr>
        <p:spPr>
          <a:xfrm>
            <a:off x="4087018" y="890588"/>
            <a:ext cx="4017963" cy="2822575"/>
          </a:xfrm>
        </p:spPr>
        <p:txBody>
          <a:bodyPr/>
          <a:lstStyle>
            <a:lvl1pPr marL="6350" indent="0" algn="ctr">
              <a:buFontTx/>
              <a:buNone/>
              <a:defRPr/>
            </a:lvl1pPr>
          </a:lstStyle>
          <a:p>
            <a:endParaRPr lang="en-US" dirty="0"/>
          </a:p>
        </p:txBody>
      </p:sp>
      <p:sp>
        <p:nvSpPr>
          <p:cNvPr id="18" name="Image_Caption 2">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241762"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9" name="Picture Placeholder 3">
            <a:extLst>
              <a:ext uri="{FF2B5EF4-FFF2-40B4-BE49-F238E27FC236}">
                <a16:creationId xmlns:a16="http://schemas.microsoft.com/office/drawing/2014/main" id="{889F4D8E-583F-424A-AB00-EFE4131C9C2D}"/>
              </a:ext>
            </a:extLst>
          </p:cNvPr>
          <p:cNvSpPr>
            <a:spLocks noGrp="1"/>
          </p:cNvSpPr>
          <p:nvPr>
            <p:ph type="pic" sz="quarter" idx="49"/>
          </p:nvPr>
        </p:nvSpPr>
        <p:spPr>
          <a:xfrm>
            <a:off x="4087018" y="3781425"/>
            <a:ext cx="4017963" cy="2822575"/>
          </a:xfrm>
        </p:spPr>
        <p:txBody>
          <a:bodyPr/>
          <a:lstStyle>
            <a:lvl1pPr marL="6350" indent="0" algn="ctr">
              <a:buFontTx/>
              <a:buNone/>
              <a:defRPr/>
            </a:lvl1pPr>
          </a:lstStyle>
          <a:p>
            <a:endParaRPr lang="en-US"/>
          </a:p>
        </p:txBody>
      </p:sp>
      <p:sp>
        <p:nvSpPr>
          <p:cNvPr id="27" name="Image_Caption 3">
            <a:extLst>
              <a:ext uri="{FF2B5EF4-FFF2-40B4-BE49-F238E27FC236}">
                <a16:creationId xmlns:a16="http://schemas.microsoft.com/office/drawing/2014/main" id="{5873F71E-F244-B045-925D-7A21F05C7006}"/>
              </a:ext>
            </a:extLst>
          </p:cNvPr>
          <p:cNvSpPr>
            <a:spLocks noGrp="1"/>
          </p:cNvSpPr>
          <p:nvPr>
            <p:ph type="body" sz="quarter" idx="45" hasCustomPrompt="1"/>
          </p:nvPr>
        </p:nvSpPr>
        <p:spPr>
          <a:xfrm>
            <a:off x="52417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7" name="Picture Placeholder 4">
            <a:extLst>
              <a:ext uri="{FF2B5EF4-FFF2-40B4-BE49-F238E27FC236}">
                <a16:creationId xmlns:a16="http://schemas.microsoft.com/office/drawing/2014/main" id="{4C5C7401-B602-E348-9FA1-326B0C408A84}"/>
              </a:ext>
            </a:extLst>
          </p:cNvPr>
          <p:cNvSpPr>
            <a:spLocks noGrp="1"/>
          </p:cNvSpPr>
          <p:nvPr>
            <p:ph type="pic" sz="quarter" idx="48"/>
          </p:nvPr>
        </p:nvSpPr>
        <p:spPr>
          <a:xfrm>
            <a:off x="8171656" y="890588"/>
            <a:ext cx="4017962" cy="2822575"/>
          </a:xfrm>
          <a:solidFill>
            <a:schemeClr val="bg1"/>
          </a:solidFill>
        </p:spPr>
        <p:txBody>
          <a:bodyPr/>
          <a:lstStyle>
            <a:lvl1pPr marL="6350" indent="0" algn="ctr">
              <a:buFontTx/>
              <a:buNone/>
              <a:defRPr/>
            </a:lvl1pPr>
          </a:lstStyle>
          <a:p>
            <a:endParaRPr lang="en-US" dirty="0"/>
          </a:p>
        </p:txBody>
      </p:sp>
      <p:sp>
        <p:nvSpPr>
          <p:cNvPr id="21" name="Image_Caption 4">
            <a:extLst>
              <a:ext uri="{FF2B5EF4-FFF2-40B4-BE49-F238E27FC236}">
                <a16:creationId xmlns:a16="http://schemas.microsoft.com/office/drawing/2014/main" id="{5AB450AD-F789-564D-8046-E2973620FD92}"/>
              </a:ext>
            </a:extLst>
          </p:cNvPr>
          <p:cNvSpPr>
            <a:spLocks noGrp="1"/>
          </p:cNvSpPr>
          <p:nvPr>
            <p:ph type="body" sz="quarter" idx="51" hasCustomPrompt="1"/>
          </p:nvPr>
        </p:nvSpPr>
        <p:spPr>
          <a:xfrm>
            <a:off x="9326563" y="3243184"/>
            <a:ext cx="2862262" cy="324178"/>
          </a:xfrm>
          <a:solidFill>
            <a:schemeClr val="bg1"/>
          </a:solidFill>
        </p:spPr>
        <p:txBody>
          <a:bodyPr lIns="0" tIns="36000" rIns="251999" bIns="72000" anchor="b" anchorCtr="0">
            <a:spAutoFit/>
          </a:bodyPr>
          <a:lstStyle>
            <a:lvl1pPr marL="6350" indent="0" algn="r">
              <a:buFontTx/>
              <a:buNone/>
              <a:defRPr sz="1200"/>
            </a:lvl1pPr>
          </a:lstStyle>
          <a:p>
            <a:pPr lvl="0"/>
            <a:r>
              <a:rPr lang="en-GB" dirty="0"/>
              <a:t>Insert image caption here</a:t>
            </a:r>
          </a:p>
        </p:txBody>
      </p:sp>
      <p:sp>
        <p:nvSpPr>
          <p:cNvPr id="11" name="Picture Placeholder 5">
            <a:extLst>
              <a:ext uri="{FF2B5EF4-FFF2-40B4-BE49-F238E27FC236}">
                <a16:creationId xmlns:a16="http://schemas.microsoft.com/office/drawing/2014/main" id="{98B438B0-923A-D344-BB96-1E1293FEE953}"/>
              </a:ext>
            </a:extLst>
          </p:cNvPr>
          <p:cNvSpPr>
            <a:spLocks noGrp="1"/>
          </p:cNvSpPr>
          <p:nvPr>
            <p:ph type="pic" sz="quarter" idx="50"/>
          </p:nvPr>
        </p:nvSpPr>
        <p:spPr>
          <a:xfrm>
            <a:off x="8171656" y="3781425"/>
            <a:ext cx="4017962" cy="2822575"/>
          </a:xfrm>
        </p:spPr>
        <p:txBody>
          <a:bodyPr/>
          <a:lstStyle>
            <a:lvl1pPr marL="6350" indent="0" algn="ctr">
              <a:buFontTx/>
              <a:buNone/>
              <a:defRPr/>
            </a:lvl1pPr>
          </a:lstStyle>
          <a:p>
            <a:endParaRPr lang="en-US" dirty="0"/>
          </a:p>
        </p:txBody>
      </p:sp>
      <p:sp>
        <p:nvSpPr>
          <p:cNvPr id="23" name="Image_Caption 5">
            <a:extLst>
              <a:ext uri="{FF2B5EF4-FFF2-40B4-BE49-F238E27FC236}">
                <a16:creationId xmlns:a16="http://schemas.microsoft.com/office/drawing/2014/main" id="{D3549A48-91FA-794D-A48D-ACF79A20F7DE}"/>
              </a:ext>
            </a:extLst>
          </p:cNvPr>
          <p:cNvSpPr>
            <a:spLocks noGrp="1"/>
          </p:cNvSpPr>
          <p:nvPr>
            <p:ph type="body" sz="quarter" idx="52" hasCustomPrompt="1"/>
          </p:nvPr>
        </p:nvSpPr>
        <p:spPr>
          <a:xfrm>
            <a:off x="9326563" y="6163353"/>
            <a:ext cx="2865437" cy="324178"/>
          </a:xfrm>
          <a:solidFill>
            <a:schemeClr val="bg1"/>
          </a:solidFill>
        </p:spPr>
        <p:txBody>
          <a:bodyPr wrap="square" lIns="0" tIns="36000" rIns="251999" bIns="72000" anchor="b" anchorCtr="0">
            <a:spAutoFit/>
          </a:bodyPr>
          <a:lstStyle>
            <a:lvl1pPr marL="6350" indent="0" algn="r">
              <a:buFontTx/>
              <a:buNone/>
              <a:defRPr sz="1200"/>
            </a:lvl1pPr>
          </a:lstStyle>
          <a:p>
            <a:pPr lvl="0"/>
            <a:r>
              <a:rPr lang="en-GB" dirty="0"/>
              <a:t>Insert image caption here</a:t>
            </a:r>
          </a:p>
        </p:txBody>
      </p:sp>
      <p:sp>
        <p:nvSpPr>
          <p:cNvPr id="6" name="Slide Number">
            <a:extLst>
              <a:ext uri="{FF2B5EF4-FFF2-40B4-BE49-F238E27FC236}">
                <a16:creationId xmlns:a16="http://schemas.microsoft.com/office/drawing/2014/main" id="{1DFD619F-E9C0-804F-8D75-3339F1C38F53}"/>
              </a:ext>
            </a:extLst>
          </p:cNvPr>
          <p:cNvSpPr>
            <a:spLocks noGrp="1"/>
          </p:cNvSpPr>
          <p:nvPr>
            <p:ph type="sldNum" sz="quarter" idx="46"/>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821835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2FD2AB6B-38F4-0849-BB0F-26EBCB570BA8}"/>
              </a:ext>
            </a:extLst>
          </p:cNvPr>
          <p:cNvSpPr>
            <a:spLocks noGrp="1"/>
          </p:cNvSpPr>
          <p:nvPr>
            <p:ph type="title" hasCustomPrompt="1"/>
          </p:nvPr>
        </p:nvSpPr>
        <p:spPr/>
        <p:txBody>
          <a:bodyPr/>
          <a:lstStyle/>
          <a:p>
            <a:r>
              <a:rPr lang="en-GB" dirty="0"/>
              <a:t>PowerPoint slide description here</a:t>
            </a:r>
            <a:endParaRPr lang="en-US" dirty="0"/>
          </a:p>
        </p:txBody>
      </p:sp>
      <p:sp>
        <p:nvSpPr>
          <p:cNvPr id="3" name="Picture Placeholder 1">
            <a:extLst>
              <a:ext uri="{FF2B5EF4-FFF2-40B4-BE49-F238E27FC236}">
                <a16:creationId xmlns:a16="http://schemas.microsoft.com/office/drawing/2014/main" id="{CE8E0407-46FE-134C-A5EB-A1421349DA0B}"/>
              </a:ext>
            </a:extLst>
          </p:cNvPr>
          <p:cNvSpPr>
            <a:spLocks noGrp="1"/>
          </p:cNvSpPr>
          <p:nvPr>
            <p:ph type="pic" sz="quarter" idx="47"/>
          </p:nvPr>
        </p:nvSpPr>
        <p:spPr>
          <a:xfrm>
            <a:off x="0" y="890588"/>
            <a:ext cx="2995200" cy="2822575"/>
          </a:xfrm>
        </p:spPr>
        <p:txBody>
          <a:bodyPr/>
          <a:lstStyle>
            <a:lvl1pPr marL="6350" indent="0" algn="ctr">
              <a:buFontTx/>
              <a:buNone/>
              <a:defRPr/>
            </a:lvl1pPr>
          </a:lstStyle>
          <a:p>
            <a:endParaRPr lang="en-US"/>
          </a:p>
        </p:txBody>
      </p:sp>
      <p:sp>
        <p:nvSpPr>
          <p:cNvPr id="18" name="Image_Caption 1">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016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8E5628C3-E97E-0E42-8B96-49A48CA44E40}"/>
              </a:ext>
            </a:extLst>
          </p:cNvPr>
          <p:cNvSpPr>
            <a:spLocks noGrp="1"/>
          </p:cNvSpPr>
          <p:nvPr>
            <p:ph type="pic" sz="quarter" idx="48"/>
          </p:nvPr>
        </p:nvSpPr>
        <p:spPr>
          <a:xfrm>
            <a:off x="3067200" y="890588"/>
            <a:ext cx="2995200" cy="2822575"/>
          </a:xfrm>
        </p:spPr>
        <p:txBody>
          <a:bodyPr/>
          <a:lstStyle>
            <a:lvl1pPr marL="6350" indent="0" algn="ctr">
              <a:buFontTx/>
              <a:buNone/>
              <a:defRPr/>
            </a:lvl1pPr>
          </a:lstStyle>
          <a:p>
            <a:endParaRPr lang="en-US"/>
          </a:p>
        </p:txBody>
      </p:sp>
      <p:sp>
        <p:nvSpPr>
          <p:cNvPr id="17" name="Image_Caption 2">
            <a:extLst>
              <a:ext uri="{FF2B5EF4-FFF2-40B4-BE49-F238E27FC236}">
                <a16:creationId xmlns:a16="http://schemas.microsoft.com/office/drawing/2014/main" id="{650A4448-9254-4147-A204-9F1E2D247446}"/>
              </a:ext>
            </a:extLst>
          </p:cNvPr>
          <p:cNvSpPr>
            <a:spLocks noGrp="1"/>
          </p:cNvSpPr>
          <p:nvPr>
            <p:ph type="body" sz="quarter" idx="49" hasCustomPrompt="1"/>
          </p:nvPr>
        </p:nvSpPr>
        <p:spPr>
          <a:xfrm>
            <a:off x="35688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9" name="Picture Placeholder 3">
            <a:extLst>
              <a:ext uri="{FF2B5EF4-FFF2-40B4-BE49-F238E27FC236}">
                <a16:creationId xmlns:a16="http://schemas.microsoft.com/office/drawing/2014/main" id="{2C8A29F9-D47B-3845-867C-03229EC596F5}"/>
              </a:ext>
            </a:extLst>
          </p:cNvPr>
          <p:cNvSpPr>
            <a:spLocks noGrp="1"/>
          </p:cNvSpPr>
          <p:nvPr>
            <p:ph type="pic" sz="quarter" idx="50"/>
          </p:nvPr>
        </p:nvSpPr>
        <p:spPr>
          <a:xfrm>
            <a:off x="6134400" y="890588"/>
            <a:ext cx="2995200" cy="2822575"/>
          </a:xfrm>
        </p:spPr>
        <p:txBody>
          <a:bodyPr/>
          <a:lstStyle>
            <a:lvl1pPr marL="6350" indent="0" algn="ctr">
              <a:buFontTx/>
              <a:buNone/>
              <a:defRPr/>
            </a:lvl1pPr>
          </a:lstStyle>
          <a:p>
            <a:endParaRPr lang="en-US"/>
          </a:p>
        </p:txBody>
      </p:sp>
      <p:sp>
        <p:nvSpPr>
          <p:cNvPr id="20" name="Image_Caption 3">
            <a:extLst>
              <a:ext uri="{FF2B5EF4-FFF2-40B4-BE49-F238E27FC236}">
                <a16:creationId xmlns:a16="http://schemas.microsoft.com/office/drawing/2014/main" id="{2831C12D-5883-954D-976E-7988ED86C580}"/>
              </a:ext>
            </a:extLst>
          </p:cNvPr>
          <p:cNvSpPr>
            <a:spLocks noGrp="1"/>
          </p:cNvSpPr>
          <p:nvPr>
            <p:ph type="body" sz="quarter" idx="51" hasCustomPrompt="1"/>
          </p:nvPr>
        </p:nvSpPr>
        <p:spPr>
          <a:xfrm>
            <a:off x="66360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2" name="Picture Placeholder 4">
            <a:extLst>
              <a:ext uri="{FF2B5EF4-FFF2-40B4-BE49-F238E27FC236}">
                <a16:creationId xmlns:a16="http://schemas.microsoft.com/office/drawing/2014/main" id="{E0CE9459-AA13-694B-B56E-396874D19FA7}"/>
              </a:ext>
            </a:extLst>
          </p:cNvPr>
          <p:cNvSpPr>
            <a:spLocks noGrp="1"/>
          </p:cNvSpPr>
          <p:nvPr>
            <p:ph type="pic" sz="quarter" idx="52"/>
          </p:nvPr>
        </p:nvSpPr>
        <p:spPr>
          <a:xfrm>
            <a:off x="9196800" y="890587"/>
            <a:ext cx="2995200" cy="2822575"/>
          </a:xfrm>
        </p:spPr>
        <p:txBody>
          <a:bodyPr/>
          <a:lstStyle>
            <a:lvl1pPr marL="6350" indent="0" algn="ctr">
              <a:buFontTx/>
              <a:buNone/>
              <a:defRPr/>
            </a:lvl1pPr>
          </a:lstStyle>
          <a:p>
            <a:endParaRPr lang="en-US"/>
          </a:p>
        </p:txBody>
      </p:sp>
      <p:sp>
        <p:nvSpPr>
          <p:cNvPr id="24" name="Image_Caption 4">
            <a:extLst>
              <a:ext uri="{FF2B5EF4-FFF2-40B4-BE49-F238E27FC236}">
                <a16:creationId xmlns:a16="http://schemas.microsoft.com/office/drawing/2014/main" id="{E8CF8A0E-5D06-EB46-BEE5-DE0912DA990B}"/>
              </a:ext>
            </a:extLst>
          </p:cNvPr>
          <p:cNvSpPr>
            <a:spLocks noGrp="1"/>
          </p:cNvSpPr>
          <p:nvPr>
            <p:ph type="body" sz="quarter" idx="53" hasCustomPrompt="1"/>
          </p:nvPr>
        </p:nvSpPr>
        <p:spPr>
          <a:xfrm>
            <a:off x="9698450" y="3243183"/>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5" name="Picture Placeholder 5">
            <a:extLst>
              <a:ext uri="{FF2B5EF4-FFF2-40B4-BE49-F238E27FC236}">
                <a16:creationId xmlns:a16="http://schemas.microsoft.com/office/drawing/2014/main" id="{576BE624-AB30-D146-A519-002083E8BEA9}"/>
              </a:ext>
            </a:extLst>
          </p:cNvPr>
          <p:cNvSpPr>
            <a:spLocks noGrp="1"/>
          </p:cNvSpPr>
          <p:nvPr>
            <p:ph type="pic" sz="quarter" idx="54"/>
          </p:nvPr>
        </p:nvSpPr>
        <p:spPr>
          <a:xfrm>
            <a:off x="0" y="3781425"/>
            <a:ext cx="2995200" cy="2822575"/>
          </a:xfrm>
        </p:spPr>
        <p:txBody>
          <a:bodyPr/>
          <a:lstStyle>
            <a:lvl1pPr marL="6350" indent="0" algn="ctr">
              <a:buFontTx/>
              <a:buNone/>
              <a:defRPr/>
            </a:lvl1pPr>
          </a:lstStyle>
          <a:p>
            <a:endParaRPr lang="en-US"/>
          </a:p>
        </p:txBody>
      </p:sp>
      <p:sp>
        <p:nvSpPr>
          <p:cNvPr id="26" name="Image_Caption 5">
            <a:extLst>
              <a:ext uri="{FF2B5EF4-FFF2-40B4-BE49-F238E27FC236}">
                <a16:creationId xmlns:a16="http://schemas.microsoft.com/office/drawing/2014/main" id="{A48FE71E-44E3-CC41-979D-D74890C4AB2B}"/>
              </a:ext>
            </a:extLst>
          </p:cNvPr>
          <p:cNvSpPr>
            <a:spLocks noGrp="1"/>
          </p:cNvSpPr>
          <p:nvPr>
            <p:ph type="body" sz="quarter" idx="55" hasCustomPrompt="1"/>
          </p:nvPr>
        </p:nvSpPr>
        <p:spPr>
          <a:xfrm>
            <a:off x="5016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8" name="Picture Placeholder 6">
            <a:extLst>
              <a:ext uri="{FF2B5EF4-FFF2-40B4-BE49-F238E27FC236}">
                <a16:creationId xmlns:a16="http://schemas.microsoft.com/office/drawing/2014/main" id="{B30F3EEA-EE8E-E540-A490-292CACC88293}"/>
              </a:ext>
            </a:extLst>
          </p:cNvPr>
          <p:cNvSpPr>
            <a:spLocks noGrp="1"/>
          </p:cNvSpPr>
          <p:nvPr>
            <p:ph type="pic" sz="quarter" idx="56"/>
          </p:nvPr>
        </p:nvSpPr>
        <p:spPr>
          <a:xfrm>
            <a:off x="3067200" y="3781425"/>
            <a:ext cx="2995200" cy="2822575"/>
          </a:xfrm>
        </p:spPr>
        <p:txBody>
          <a:bodyPr/>
          <a:lstStyle>
            <a:lvl1pPr marL="6350" indent="0" algn="ctr">
              <a:buFontTx/>
              <a:buNone/>
              <a:defRPr/>
            </a:lvl1pPr>
          </a:lstStyle>
          <a:p>
            <a:endParaRPr lang="en-US"/>
          </a:p>
        </p:txBody>
      </p:sp>
      <p:sp>
        <p:nvSpPr>
          <p:cNvPr id="29" name="Image_Caption 6">
            <a:extLst>
              <a:ext uri="{FF2B5EF4-FFF2-40B4-BE49-F238E27FC236}">
                <a16:creationId xmlns:a16="http://schemas.microsoft.com/office/drawing/2014/main" id="{EC59CCA3-D9C7-7346-A272-F2028074C58F}"/>
              </a:ext>
            </a:extLst>
          </p:cNvPr>
          <p:cNvSpPr>
            <a:spLocks noGrp="1"/>
          </p:cNvSpPr>
          <p:nvPr>
            <p:ph type="body" sz="quarter" idx="57" hasCustomPrompt="1"/>
          </p:nvPr>
        </p:nvSpPr>
        <p:spPr>
          <a:xfrm>
            <a:off x="35688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0" name="Picture Placeholder 7">
            <a:extLst>
              <a:ext uri="{FF2B5EF4-FFF2-40B4-BE49-F238E27FC236}">
                <a16:creationId xmlns:a16="http://schemas.microsoft.com/office/drawing/2014/main" id="{84C7FCD2-B82E-FC4C-8160-F2D38232EF3D}"/>
              </a:ext>
            </a:extLst>
          </p:cNvPr>
          <p:cNvSpPr>
            <a:spLocks noGrp="1"/>
          </p:cNvSpPr>
          <p:nvPr>
            <p:ph type="pic" sz="quarter" idx="58"/>
          </p:nvPr>
        </p:nvSpPr>
        <p:spPr>
          <a:xfrm>
            <a:off x="6134400" y="3781425"/>
            <a:ext cx="2995200" cy="2822575"/>
          </a:xfrm>
        </p:spPr>
        <p:txBody>
          <a:bodyPr/>
          <a:lstStyle>
            <a:lvl1pPr marL="6350" indent="0" algn="ctr">
              <a:buFontTx/>
              <a:buNone/>
              <a:defRPr/>
            </a:lvl1pPr>
          </a:lstStyle>
          <a:p>
            <a:endParaRPr lang="en-US"/>
          </a:p>
        </p:txBody>
      </p:sp>
      <p:sp>
        <p:nvSpPr>
          <p:cNvPr id="31" name="Image_Caption 7">
            <a:extLst>
              <a:ext uri="{FF2B5EF4-FFF2-40B4-BE49-F238E27FC236}">
                <a16:creationId xmlns:a16="http://schemas.microsoft.com/office/drawing/2014/main" id="{7285050C-E073-0046-B167-BC52645539FB}"/>
              </a:ext>
            </a:extLst>
          </p:cNvPr>
          <p:cNvSpPr>
            <a:spLocks noGrp="1"/>
          </p:cNvSpPr>
          <p:nvPr>
            <p:ph type="body" sz="quarter" idx="59" hasCustomPrompt="1"/>
          </p:nvPr>
        </p:nvSpPr>
        <p:spPr>
          <a:xfrm>
            <a:off x="66360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2" name="Picture Placeholder 8">
            <a:extLst>
              <a:ext uri="{FF2B5EF4-FFF2-40B4-BE49-F238E27FC236}">
                <a16:creationId xmlns:a16="http://schemas.microsoft.com/office/drawing/2014/main" id="{1EF650E8-1577-0745-AFB0-DB5615DE9193}"/>
              </a:ext>
            </a:extLst>
          </p:cNvPr>
          <p:cNvSpPr>
            <a:spLocks noGrp="1"/>
          </p:cNvSpPr>
          <p:nvPr>
            <p:ph type="pic" sz="quarter" idx="60"/>
          </p:nvPr>
        </p:nvSpPr>
        <p:spPr>
          <a:xfrm>
            <a:off x="9196800" y="3781424"/>
            <a:ext cx="2995200" cy="2822575"/>
          </a:xfrm>
        </p:spPr>
        <p:txBody>
          <a:bodyPr/>
          <a:lstStyle>
            <a:lvl1pPr marL="6350" indent="0" algn="ctr">
              <a:buFontTx/>
              <a:buNone/>
              <a:defRPr/>
            </a:lvl1pPr>
          </a:lstStyle>
          <a:p>
            <a:endParaRPr lang="en-US"/>
          </a:p>
        </p:txBody>
      </p:sp>
      <p:sp>
        <p:nvSpPr>
          <p:cNvPr id="33" name="Image_Caption 8">
            <a:extLst>
              <a:ext uri="{FF2B5EF4-FFF2-40B4-BE49-F238E27FC236}">
                <a16:creationId xmlns:a16="http://schemas.microsoft.com/office/drawing/2014/main" id="{A4D2CE44-C98F-8F42-B770-4658491F5163}"/>
              </a:ext>
            </a:extLst>
          </p:cNvPr>
          <p:cNvSpPr>
            <a:spLocks noGrp="1"/>
          </p:cNvSpPr>
          <p:nvPr>
            <p:ph type="body" sz="quarter" idx="61" hasCustomPrompt="1"/>
          </p:nvPr>
        </p:nvSpPr>
        <p:spPr>
          <a:xfrm>
            <a:off x="9698450" y="6134020"/>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6BBEE3C4-4A6B-EF47-BF0F-7EB67A8CDA28}"/>
              </a:ext>
            </a:extLst>
          </p:cNvPr>
          <p:cNvSpPr>
            <a:spLocks noGrp="1"/>
          </p:cNvSpPr>
          <p:nvPr>
            <p:ph type="sldNum" sz="quarter" idx="62"/>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7939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br>
              <a:rPr lang="en-GB" sz="5000" dirty="0">
                <a:solidFill>
                  <a:schemeClr val="bg1"/>
                </a:solidFill>
                <a:latin typeface="+mj-lt"/>
              </a:rPr>
            </a:br>
            <a:r>
              <a:rPr lang="en-GB" sz="5000" dirty="0">
                <a:solidFill>
                  <a:schemeClr val="bg1"/>
                </a:solidFill>
                <a:latin typeface="+mj-lt"/>
              </a:rPr>
              <a:t>questions?</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6980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r>
              <a:rPr lang="en-GB" sz="5000">
                <a:solidFill>
                  <a:schemeClr val="bg1"/>
                </a:solidFill>
                <a:latin typeface="+mj-lt"/>
              </a:rPr>
              <a:t/>
            </a:r>
            <a:br>
              <a:rPr lang="en-GB" sz="5000">
                <a:solidFill>
                  <a:schemeClr val="bg1"/>
                </a:solidFill>
                <a:latin typeface="+mj-lt"/>
              </a:rPr>
            </a:br>
            <a:r>
              <a:rPr lang="en-GB" sz="5000">
                <a:solidFill>
                  <a:schemeClr val="bg1"/>
                </a:solidFill>
                <a:latin typeface="+mj-lt"/>
              </a:rPr>
              <a:t>questions</a:t>
            </a:r>
            <a:r>
              <a:rPr lang="en-GB" sz="5000" dirty="0">
                <a:solidFill>
                  <a:schemeClr val="bg1"/>
                </a:solidFill>
                <a:latin typeface="+mj-lt"/>
              </a:rPr>
              <a:t>?</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501015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4143811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17339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 Black Logo">
    <p:bg>
      <p:bgPr>
        <a:solidFill>
          <a:schemeClr val="bg1"/>
        </a:solidFill>
        <a:effectLst/>
      </p:bgPr>
    </p:bg>
    <p:spTree>
      <p:nvGrpSpPr>
        <p:cNvPr id="1" name=""/>
        <p:cNvGrpSpPr/>
        <p:nvPr/>
      </p:nvGrpSpPr>
      <p:grpSpPr>
        <a:xfrm>
          <a:off x="0" y="0"/>
          <a:ext cx="0" cy="0"/>
          <a:chOff x="0" y="0"/>
          <a:chExt cx="0" cy="0"/>
        </a:xfrm>
      </p:grpSpPr>
      <p:pic>
        <p:nvPicPr>
          <p:cNvPr id="9" name="UoE_Logo_Black" descr="Logo - University of Essex">
            <a:extLst>
              <a:ext uri="{FF2B5EF4-FFF2-40B4-BE49-F238E27FC236}">
                <a16:creationId xmlns:a16="http://schemas.microsoft.com/office/drawing/2014/main" id="{91F64F71-DD94-BE43-A1BF-90989C0C691C}"/>
              </a:ext>
            </a:extLst>
          </p:cNvPr>
          <p:cNvPicPr>
            <a:picLocks noChangeAspect="1"/>
          </p:cNvPicPr>
          <p:nvPr userDrawn="1"/>
        </p:nvPicPr>
        <p:blipFill>
          <a:blip r:embed="rId2"/>
          <a:stretch>
            <a:fillRect/>
          </a:stretch>
        </p:blipFill>
        <p:spPr>
          <a:xfrm>
            <a:off x="0" y="0"/>
            <a:ext cx="2006641" cy="890588"/>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xmlns=""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7" name="Divider_Line">
            <a:extLst>
              <a:ext uri="{FF2B5EF4-FFF2-40B4-BE49-F238E27FC236}">
                <a16:creationId xmlns:a16="http://schemas.microsoft.com/office/drawing/2014/main" id="{822F4922-0983-EE45-B259-9B610490541E}"/>
              </a:ext>
              <a:ext uri="{C183D7F6-B498-43B3-948B-1728B52AA6E4}">
                <adec:decorative xmlns:adec="http://schemas.microsoft.com/office/drawing/2017/decorative" xmlns=""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345288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 Gradient Colour">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900"/>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336456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899"/>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123620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35675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158455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xmlns=""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6350" indent="0">
              <a:buFontTx/>
              <a:buNone/>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06749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1.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8"/>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272336639"/>
      </p:ext>
    </p:extLst>
  </p:cSld>
  <p:clrMap bg1="lt1" tx1="dk1" bg2="lt2" tx2="dk2" accent1="accent1" accent2="accent2" accent3="accent3" accent4="accent4" accent5="accent5" accent6="accent6" hlink="hlink" folHlink="folHlink"/>
  <p:sldLayoutIdLst>
    <p:sldLayoutId id="2147483817" r:id="rId1"/>
    <p:sldLayoutId id="2147483872" r:id="rId2"/>
    <p:sldLayoutId id="2147483828" r:id="rId3"/>
    <p:sldLayoutId id="2147483873" r:id="rId4"/>
    <p:sldLayoutId id="2147483847" r:id="rId5"/>
    <p:sldLayoutId id="2147483875" r:id="rId6"/>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23"/>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129257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5" r:id="rId7"/>
    <p:sldLayoutId id="2147483906" r:id="rId8"/>
    <p:sldLayoutId id="2147483907" r:id="rId9"/>
    <p:sldLayoutId id="2147483908" r:id="rId10"/>
    <p:sldLayoutId id="2147483912" r:id="rId11"/>
    <p:sldLayoutId id="2147483913" r:id="rId12"/>
    <p:sldLayoutId id="2147483916" r:id="rId13"/>
    <p:sldLayoutId id="2147483917" r:id="rId14"/>
    <p:sldLayoutId id="2147483918" r:id="rId15"/>
    <p:sldLayoutId id="2147483919" r:id="rId16"/>
    <p:sldLayoutId id="2147483920" r:id="rId17"/>
    <p:sldLayoutId id="2147483921" r:id="rId18"/>
    <p:sldLayoutId id="2147483922" r:id="rId19"/>
    <p:sldLayoutId id="2147484001" r:id="rId20"/>
    <p:sldLayoutId id="2147484002" r:id="rId21"/>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9"/>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74907914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6" r:id="rId3"/>
    <p:sldLayoutId id="2147483947" r:id="rId4"/>
    <p:sldLayoutId id="2147483948" r:id="rId5"/>
    <p:sldLayoutId id="2147483951" r:id="rId6"/>
    <p:sldLayoutId id="2147483952" r:id="rId7"/>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6"/>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17328404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657048252"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i.pinimg.com/originals/0f/2e/00/0f2e004e108174a50496d95694bdfe2d.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www.taschen.com/pages/en/catalogue/graphic_design/all/04683/facts.the_marvel_age_of_comics_19611978.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taschen.com/pages/en/catalogue/graphic_design/all/04683/facts.the_marvel_age_of_comics_19611978.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p:txBody>
          <a:bodyPr/>
          <a:lstStyle/>
          <a:p>
            <a:r>
              <a:rPr lang="en-GB" dirty="0"/>
              <a:t>Super Stars</a:t>
            </a:r>
          </a:p>
        </p:txBody>
      </p:sp>
      <p:sp>
        <p:nvSpPr>
          <p:cNvPr id="3" name="Subtitle 2">
            <a:extLst>
              <a:ext uri="{FF2B5EF4-FFF2-40B4-BE49-F238E27FC236}">
                <a16:creationId xmlns:a16="http://schemas.microsoft.com/office/drawing/2014/main" id="{CF781036-4DAF-4091-8F98-CDA1EAF16338}"/>
              </a:ext>
            </a:extLst>
          </p:cNvPr>
          <p:cNvSpPr>
            <a:spLocks noGrp="1"/>
          </p:cNvSpPr>
          <p:nvPr>
            <p:ph type="subTitle" idx="1"/>
          </p:nvPr>
        </p:nvSpPr>
        <p:spPr/>
        <p:txBody>
          <a:bodyPr vert="horz" lIns="0" tIns="45720" rIns="0" bIns="45720" rtlCol="0" anchor="t">
            <a:noAutofit/>
          </a:bodyPr>
          <a:lstStyle/>
          <a:p>
            <a:r>
              <a:rPr lang="en-GB" dirty="0"/>
              <a:t>A bright and brilliant future</a:t>
            </a:r>
          </a:p>
        </p:txBody>
      </p:sp>
      <p:sp>
        <p:nvSpPr>
          <p:cNvPr id="4" name="Text Placeholder 3">
            <a:extLst>
              <a:ext uri="{FF2B5EF4-FFF2-40B4-BE49-F238E27FC236}">
                <a16:creationId xmlns:a16="http://schemas.microsoft.com/office/drawing/2014/main" id="{5C4BD0FC-1330-4EC0-B3B4-0FC6BCEC451E}"/>
              </a:ext>
            </a:extLst>
          </p:cNvPr>
          <p:cNvSpPr>
            <a:spLocks noGrp="1"/>
          </p:cNvSpPr>
          <p:nvPr>
            <p:ph type="body" sz="quarter" idx="13"/>
          </p:nvPr>
        </p:nvSpPr>
        <p:spPr>
          <a:xfrm>
            <a:off x="1290002" y="4854795"/>
            <a:ext cx="5422217" cy="649309"/>
          </a:xfrm>
        </p:spPr>
        <p:txBody>
          <a:bodyPr vert="horz" wrap="none" lIns="144000" tIns="144000" rIns="144000" bIns="144000" rtlCol="0" anchor="t">
            <a:spAutoFit/>
          </a:bodyPr>
          <a:lstStyle/>
          <a:p>
            <a:r>
              <a:rPr lang="en-GB" dirty="0"/>
              <a:t>Session three – The origins of the superhero</a:t>
            </a:r>
          </a:p>
        </p:txBody>
      </p:sp>
    </p:spTree>
    <p:extLst>
      <p:ext uri="{BB962C8B-B14F-4D97-AF65-F5344CB8AC3E}">
        <p14:creationId xmlns:p14="http://schemas.microsoft.com/office/powerpoint/2010/main" val="34639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40"/>
          </p:nvPr>
        </p:nvSpPr>
        <p:spPr>
          <a:xfrm>
            <a:off x="6858000" y="2200940"/>
            <a:ext cx="4971129" cy="1765004"/>
          </a:xfrm>
        </p:spPr>
        <p:txBody>
          <a:bodyPr>
            <a:noAutofit/>
          </a:bodyPr>
          <a:lstStyle/>
          <a:p>
            <a:pPr>
              <a:lnSpc>
                <a:spcPct val="120000"/>
              </a:lnSpc>
              <a:spcAft>
                <a:spcPts val="600"/>
              </a:spcAft>
            </a:pPr>
            <a:r>
              <a:rPr lang="en-GB" sz="3600" dirty="0"/>
              <a:t>Who is your favourite hero, why?</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41"/>
          </p:nvPr>
        </p:nvSpPr>
        <p:spPr>
          <a:xfrm>
            <a:off x="6723063" y="1817708"/>
            <a:ext cx="5214937" cy="1765003"/>
          </a:xfrm>
        </p:spPr>
        <p:txBody>
          <a:bodyPr>
            <a:normAutofit/>
          </a:bodyPr>
          <a:lstStyle/>
          <a:p>
            <a:pPr marL="6350" indent="0">
              <a:spcAft>
                <a:spcPts val="600"/>
              </a:spcAft>
              <a:buNone/>
            </a:pPr>
            <a:endParaRPr lang="en-GB" dirty="0"/>
          </a:p>
          <a:p>
            <a:pPr marL="6350" indent="0">
              <a:spcAft>
                <a:spcPts val="600"/>
              </a:spcAft>
              <a:buNone/>
            </a:pPr>
            <a:endParaRPr lang="en-GB" dirty="0"/>
          </a:p>
          <a:p>
            <a:pPr marL="6350" indent="0">
              <a:spcAft>
                <a:spcPts val="600"/>
              </a:spcAft>
              <a:buNone/>
            </a:pPr>
            <a:endParaRPr lang="en-GB" dirty="0"/>
          </a:p>
          <a:p>
            <a:pPr marL="6350" indent="0">
              <a:spcAft>
                <a:spcPts val="600"/>
              </a:spcAft>
              <a:buNone/>
            </a:pPr>
            <a:endParaRPr lang="en-GB" dirty="0"/>
          </a:p>
        </p:txBody>
      </p:sp>
      <p:pic>
        <p:nvPicPr>
          <p:cNvPr id="9" name="Picture 8" descr="A picture containing person, person, outdoor, older&#10;&#10;Description automatically generated">
            <a:extLst>
              <a:ext uri="{FF2B5EF4-FFF2-40B4-BE49-F238E27FC236}">
                <a16:creationId xmlns:a16="http://schemas.microsoft.com/office/drawing/2014/main" id="{10D2089B-C4B0-4E94-B6A9-D4DCB8BA9784}"/>
              </a:ext>
            </a:extLst>
          </p:cNvPr>
          <p:cNvPicPr>
            <a:picLocks noChangeAspect="1"/>
          </p:cNvPicPr>
          <p:nvPr/>
        </p:nvPicPr>
        <p:blipFill rotWithShape="1">
          <a:blip r:embed="rId3"/>
          <a:srcRect l="5763" r="8010" b="-4"/>
          <a:stretch/>
        </p:blipFill>
        <p:spPr>
          <a:xfrm>
            <a:off x="20" y="890588"/>
            <a:ext cx="2995180" cy="2822400"/>
          </a:xfrm>
          <a:prstGeom prst="rect">
            <a:avLst/>
          </a:prstGeom>
          <a:noFill/>
        </p:spPr>
      </p:pic>
      <p:sp>
        <p:nvSpPr>
          <p:cNvPr id="20" name="Text Placeholder 5">
            <a:extLst>
              <a:ext uri="{FF2B5EF4-FFF2-40B4-BE49-F238E27FC236}">
                <a16:creationId xmlns:a16="http://schemas.microsoft.com/office/drawing/2014/main" id="{A795447F-EC1D-4348-8EE2-D86E12D8A168}"/>
              </a:ext>
            </a:extLst>
          </p:cNvPr>
          <p:cNvSpPr>
            <a:spLocks noGrp="1"/>
          </p:cNvSpPr>
          <p:nvPr>
            <p:ph type="body" sz="quarter" idx="42"/>
          </p:nvPr>
        </p:nvSpPr>
        <p:spPr>
          <a:xfrm>
            <a:off x="501237" y="3258533"/>
            <a:ext cx="2493963" cy="324178"/>
          </a:xfrm>
        </p:spPr>
        <p:txBody>
          <a:bodyPr/>
          <a:lstStyle/>
          <a:p>
            <a:r>
              <a:rPr lang="en-US" dirty="0"/>
              <a:t>David Attenborough - Naturalist</a:t>
            </a:r>
          </a:p>
        </p:txBody>
      </p:sp>
      <p:pic>
        <p:nvPicPr>
          <p:cNvPr id="5" name="Picture 4">
            <a:extLst>
              <a:ext uri="{FF2B5EF4-FFF2-40B4-BE49-F238E27FC236}">
                <a16:creationId xmlns:a16="http://schemas.microsoft.com/office/drawing/2014/main" id="{84E0C1E2-DAEF-4950-BB34-E63BA6A3400B}"/>
              </a:ext>
            </a:extLst>
          </p:cNvPr>
          <p:cNvPicPr>
            <a:picLocks noChangeAspect="1"/>
          </p:cNvPicPr>
          <p:nvPr/>
        </p:nvPicPr>
        <p:blipFill>
          <a:blip r:embed="rId4"/>
          <a:srcRect/>
          <a:stretch/>
        </p:blipFill>
        <p:spPr>
          <a:xfrm>
            <a:off x="3067199" y="890413"/>
            <a:ext cx="3177487" cy="2822400"/>
          </a:xfrm>
          <a:prstGeom prst="rect">
            <a:avLst/>
          </a:prstGeom>
          <a:noFill/>
        </p:spPr>
      </p:pic>
      <p:sp>
        <p:nvSpPr>
          <p:cNvPr id="22" name="Text Placeholder 7">
            <a:extLst>
              <a:ext uri="{FF2B5EF4-FFF2-40B4-BE49-F238E27FC236}">
                <a16:creationId xmlns:a16="http://schemas.microsoft.com/office/drawing/2014/main" id="{CCB14ED3-D1B5-4124-89B4-5A0AF82F20F4}"/>
              </a:ext>
            </a:extLst>
          </p:cNvPr>
          <p:cNvSpPr>
            <a:spLocks noGrp="1"/>
          </p:cNvSpPr>
          <p:nvPr>
            <p:ph type="body" sz="quarter" idx="43"/>
          </p:nvPr>
        </p:nvSpPr>
        <p:spPr>
          <a:xfrm>
            <a:off x="3750723" y="3258533"/>
            <a:ext cx="2493963" cy="324178"/>
          </a:xfrm>
        </p:spPr>
        <p:txBody>
          <a:bodyPr/>
          <a:lstStyle/>
          <a:p>
            <a:r>
              <a:rPr lang="en-US" dirty="0"/>
              <a:t>Nelson Mandela - Leader</a:t>
            </a:r>
          </a:p>
        </p:txBody>
      </p:sp>
      <p:pic>
        <p:nvPicPr>
          <p:cNvPr id="13" name="Picture 12">
            <a:extLst>
              <a:ext uri="{FF2B5EF4-FFF2-40B4-BE49-F238E27FC236}">
                <a16:creationId xmlns:a16="http://schemas.microsoft.com/office/drawing/2014/main" id="{4869EEF3-1FE3-40D6-A9D6-15C9AB6F4E82}"/>
              </a:ext>
            </a:extLst>
          </p:cNvPr>
          <p:cNvPicPr>
            <a:picLocks noChangeAspect="1"/>
          </p:cNvPicPr>
          <p:nvPr/>
        </p:nvPicPr>
        <p:blipFill>
          <a:blip r:embed="rId5"/>
          <a:srcRect/>
          <a:stretch/>
        </p:blipFill>
        <p:spPr>
          <a:xfrm>
            <a:off x="22711" y="3781425"/>
            <a:ext cx="2972489" cy="2822575"/>
          </a:xfrm>
          <a:prstGeom prst="rect">
            <a:avLst/>
          </a:prstGeom>
          <a:noFill/>
        </p:spPr>
      </p:pic>
      <p:sp>
        <p:nvSpPr>
          <p:cNvPr id="24" name="Text Placeholder 9">
            <a:extLst>
              <a:ext uri="{FF2B5EF4-FFF2-40B4-BE49-F238E27FC236}">
                <a16:creationId xmlns:a16="http://schemas.microsoft.com/office/drawing/2014/main" id="{5E3C6097-6C07-4F77-B766-1BBB27D9FCB8}"/>
              </a:ext>
            </a:extLst>
          </p:cNvPr>
          <p:cNvSpPr>
            <a:spLocks noGrp="1"/>
          </p:cNvSpPr>
          <p:nvPr>
            <p:ph type="body" sz="quarter" idx="44"/>
          </p:nvPr>
        </p:nvSpPr>
        <p:spPr>
          <a:xfrm>
            <a:off x="501237" y="6149647"/>
            <a:ext cx="2493963" cy="324178"/>
          </a:xfrm>
        </p:spPr>
        <p:txBody>
          <a:bodyPr/>
          <a:lstStyle/>
          <a:p>
            <a:r>
              <a:rPr lang="en-US" dirty="0"/>
              <a:t>Marie Colvin – War Journalist</a:t>
            </a:r>
          </a:p>
        </p:txBody>
      </p:sp>
      <p:pic>
        <p:nvPicPr>
          <p:cNvPr id="16" name="Picture Placeholder 15">
            <a:extLst>
              <a:ext uri="{FF2B5EF4-FFF2-40B4-BE49-F238E27FC236}">
                <a16:creationId xmlns:a16="http://schemas.microsoft.com/office/drawing/2014/main" id="{608D34FA-982C-43D9-907C-476F735F6DBD}"/>
              </a:ext>
            </a:extLst>
          </p:cNvPr>
          <p:cNvPicPr>
            <a:picLocks noGrp="1" noChangeAspect="1"/>
          </p:cNvPicPr>
          <p:nvPr>
            <p:ph type="pic" sz="quarter" idx="38"/>
          </p:nvPr>
        </p:nvPicPr>
        <p:blipFill>
          <a:blip r:embed="rId6"/>
          <a:srcRect/>
          <a:stretch/>
        </p:blipFill>
        <p:spPr>
          <a:xfrm>
            <a:off x="3067199" y="3846512"/>
            <a:ext cx="3177636" cy="2692399"/>
          </a:xfrm>
        </p:spPr>
      </p:pic>
      <p:sp>
        <p:nvSpPr>
          <p:cNvPr id="28" name="Text Placeholder 11">
            <a:extLst>
              <a:ext uri="{FF2B5EF4-FFF2-40B4-BE49-F238E27FC236}">
                <a16:creationId xmlns:a16="http://schemas.microsoft.com/office/drawing/2014/main" id="{6716C17B-BF40-4846-AF99-D58C55862D8C}"/>
              </a:ext>
            </a:extLst>
          </p:cNvPr>
          <p:cNvSpPr>
            <a:spLocks noGrp="1"/>
          </p:cNvSpPr>
          <p:nvPr>
            <p:ph type="body" sz="quarter" idx="45"/>
          </p:nvPr>
        </p:nvSpPr>
        <p:spPr>
          <a:xfrm>
            <a:off x="3306726" y="6080933"/>
            <a:ext cx="2937959" cy="324177"/>
          </a:xfrm>
        </p:spPr>
        <p:txBody>
          <a:bodyPr/>
          <a:lstStyle/>
          <a:p>
            <a:r>
              <a:rPr lang="en-US" dirty="0"/>
              <a:t>Emmeline Pankhurst – political Activist</a:t>
            </a:r>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33"/>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10</a:t>
            </a:fld>
            <a:endParaRPr lang="en-US" sz="1100"/>
          </a:p>
        </p:txBody>
      </p:sp>
      <p:sp>
        <p:nvSpPr>
          <p:cNvPr id="2" name="TextBox 1">
            <a:extLst>
              <a:ext uri="{FF2B5EF4-FFF2-40B4-BE49-F238E27FC236}">
                <a16:creationId xmlns:a16="http://schemas.microsoft.com/office/drawing/2014/main" id="{E267CE76-3FDC-414E-8CFE-890E2A6032C5}"/>
              </a:ext>
            </a:extLst>
          </p:cNvPr>
          <p:cNvSpPr txBox="1"/>
          <p:nvPr/>
        </p:nvSpPr>
        <p:spPr>
          <a:xfrm>
            <a:off x="8321857" y="63954"/>
            <a:ext cx="4171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Arial"/>
              </a:rPr>
              <a:t>Favourite hero activity slide 1 of 1</a:t>
            </a:r>
          </a:p>
        </p:txBody>
      </p:sp>
    </p:spTree>
    <p:extLst>
      <p:ext uri="{BB962C8B-B14F-4D97-AF65-F5344CB8AC3E}">
        <p14:creationId xmlns:p14="http://schemas.microsoft.com/office/powerpoint/2010/main" val="329460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E5B4E78-012A-4D94-9BF4-BF8E709D84FB}"/>
              </a:ext>
            </a:extLst>
          </p:cNvPr>
          <p:cNvSpPr>
            <a:spLocks noGrp="1"/>
          </p:cNvSpPr>
          <p:nvPr>
            <p:ph type="body" sz="quarter" idx="19"/>
          </p:nvPr>
        </p:nvSpPr>
        <p:spPr>
          <a:xfrm>
            <a:off x="343154" y="750405"/>
            <a:ext cx="10493375" cy="736600"/>
          </a:xfrm>
        </p:spPr>
        <p:txBody>
          <a:bodyPr/>
          <a:lstStyle/>
          <a:p>
            <a:r>
              <a:rPr lang="en-GB" dirty="0"/>
              <a:t>What makes someone a hero?</a:t>
            </a:r>
          </a:p>
        </p:txBody>
      </p:sp>
      <p:sp>
        <p:nvSpPr>
          <p:cNvPr id="17" name="Text Placeholder 16">
            <a:extLst>
              <a:ext uri="{FF2B5EF4-FFF2-40B4-BE49-F238E27FC236}">
                <a16:creationId xmlns:a16="http://schemas.microsoft.com/office/drawing/2014/main" id="{CE54B6BD-4107-4676-9E90-54F195C2D6CF}"/>
              </a:ext>
            </a:extLst>
          </p:cNvPr>
          <p:cNvSpPr>
            <a:spLocks noGrp="1"/>
          </p:cNvSpPr>
          <p:nvPr>
            <p:ph type="body" sz="quarter" idx="21"/>
          </p:nvPr>
        </p:nvSpPr>
        <p:spPr>
          <a:xfrm>
            <a:off x="413466" y="1250162"/>
            <a:ext cx="10883605" cy="4161169"/>
          </a:xfrm>
        </p:spPr>
        <p:txBody>
          <a:bodyPr vert="horz" lIns="0" tIns="144000" rIns="0" bIns="0" rtlCol="0" anchor="t">
            <a:noAutofit/>
          </a:bodyPr>
          <a:lstStyle/>
          <a:p>
            <a:pPr marL="6350" indent="0">
              <a:buNone/>
            </a:pPr>
            <a:r>
              <a:rPr lang="en-GB" altLang="en-US" dirty="0">
                <a:ea typeface="ＭＳ Ｐゴシック" panose="020B0600070205080204" pitchFamily="34" charset="-128"/>
              </a:rPr>
              <a:t>Each table has been given 2 images:</a:t>
            </a:r>
          </a:p>
          <a:p>
            <a:pPr marL="463550" indent="-457200">
              <a:buAutoNum type="arabicPeriod"/>
            </a:pPr>
            <a:r>
              <a:rPr lang="en-GB" altLang="en-US" dirty="0">
                <a:ea typeface="ＭＳ Ｐゴシック" panose="020B0600070205080204" pitchFamily="34" charset="-128"/>
              </a:rPr>
              <a:t>Superhero</a:t>
            </a:r>
          </a:p>
          <a:p>
            <a:pPr marL="463550" indent="-457200">
              <a:buAutoNum type="arabicPeriod"/>
            </a:pPr>
            <a:r>
              <a:rPr lang="en-GB" altLang="en-US" dirty="0">
                <a:ea typeface="ＭＳ Ｐゴシック" panose="020B0600070205080204" pitchFamily="34" charset="-128"/>
              </a:rPr>
              <a:t>Hero</a:t>
            </a:r>
          </a:p>
          <a:p>
            <a:pPr marL="6350" indent="0">
              <a:buNone/>
            </a:pPr>
            <a:endParaRPr lang="en-GB" altLang="en-US" dirty="0">
              <a:ea typeface="ＭＳ Ｐゴシック" panose="020B0600070205080204" pitchFamily="34" charset="-128"/>
            </a:endParaRPr>
          </a:p>
          <a:p>
            <a:pPr marL="6350" indent="0">
              <a:buNone/>
            </a:pPr>
            <a:r>
              <a:rPr lang="en-GB" altLang="en-US" dirty="0">
                <a:ea typeface="ＭＳ Ｐゴシック" panose="020B0600070205080204" pitchFamily="34" charset="-128"/>
              </a:rPr>
              <a:t>Spend some time looking at each image and the description of them. Answer the following questions:</a:t>
            </a:r>
          </a:p>
          <a:p>
            <a:r>
              <a:rPr lang="en-GB" altLang="en-US" dirty="0">
                <a:ea typeface="ＭＳ Ｐゴシック" panose="020B0600070205080204" pitchFamily="34" charset="-128"/>
              </a:rPr>
              <a:t>What sort of heroic qualities does this person possess?</a:t>
            </a:r>
          </a:p>
          <a:p>
            <a:r>
              <a:rPr lang="en-GB" altLang="en-US" dirty="0">
                <a:ea typeface="ＭＳ Ｐゴシック" panose="020B0600070205080204" pitchFamily="34" charset="-128"/>
              </a:rPr>
              <a:t>What skills might this person have?</a:t>
            </a:r>
          </a:p>
          <a:p>
            <a:pPr marL="6350" indent="0">
              <a:buNone/>
            </a:pPr>
            <a:endParaRPr lang="en-GB" dirty="0">
              <a:ea typeface="ＭＳ Ｐゴシック" panose="020B0600070205080204" pitchFamily="34" charset="-128"/>
            </a:endParaRPr>
          </a:p>
          <a:p>
            <a:pPr marL="6350" indent="0">
              <a:buNone/>
            </a:pPr>
            <a:r>
              <a:rPr lang="en-GB" dirty="0">
                <a:ea typeface="ＭＳ Ｐゴシック"/>
              </a:rPr>
              <a:t>Use the skills and qualities cards to support your group discussion and match them to the hero/superhero.</a:t>
            </a:r>
            <a:endParaRPr lang="en-GB" dirty="0"/>
          </a:p>
        </p:txBody>
      </p:sp>
      <p:sp>
        <p:nvSpPr>
          <p:cNvPr id="13" name="Slide Number Placeholder 12">
            <a:extLst>
              <a:ext uri="{FF2B5EF4-FFF2-40B4-BE49-F238E27FC236}">
                <a16:creationId xmlns:a16="http://schemas.microsoft.com/office/drawing/2014/main" id="{EFDAAC84-E651-46BC-8207-D76491C70036}"/>
              </a:ext>
            </a:extLst>
          </p:cNvPr>
          <p:cNvSpPr>
            <a:spLocks noGrp="1"/>
          </p:cNvSpPr>
          <p:nvPr>
            <p:ph type="sldNum" sz="quarter" idx="18"/>
          </p:nvPr>
        </p:nvSpPr>
        <p:spPr/>
        <p:txBody>
          <a:bodyPr/>
          <a:lstStyle/>
          <a:p>
            <a:fld id="{D7E85FC7-13DC-D24B-89C2-5E16CAE8A885}" type="slidenum">
              <a:rPr lang="en-US" smtClean="0"/>
              <a:pPr/>
              <a:t>11</a:t>
            </a:fld>
            <a:endParaRPr lang="en-US" dirty="0"/>
          </a:p>
        </p:txBody>
      </p:sp>
      <p:sp>
        <p:nvSpPr>
          <p:cNvPr id="2" name="TextBox 1">
            <a:extLst>
              <a:ext uri="{FF2B5EF4-FFF2-40B4-BE49-F238E27FC236}">
                <a16:creationId xmlns:a16="http://schemas.microsoft.com/office/drawing/2014/main" id="{9DCD0F94-809E-4F41-94C8-1FB1C084E058}"/>
              </a:ext>
            </a:extLst>
          </p:cNvPr>
          <p:cNvSpPr txBox="1"/>
          <p:nvPr/>
        </p:nvSpPr>
        <p:spPr>
          <a:xfrm>
            <a:off x="7683953" y="104775"/>
            <a:ext cx="43420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What makes someone a hero slide 1 of 1</a:t>
            </a:r>
          </a:p>
        </p:txBody>
      </p:sp>
    </p:spTree>
    <p:extLst>
      <p:ext uri="{BB962C8B-B14F-4D97-AF65-F5344CB8AC3E}">
        <p14:creationId xmlns:p14="http://schemas.microsoft.com/office/powerpoint/2010/main" val="1883219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684CFDC-1013-4396-BFF3-B4ED343EF5F5}"/>
              </a:ext>
            </a:extLst>
          </p:cNvPr>
          <p:cNvSpPr>
            <a:spLocks noGrp="1"/>
          </p:cNvSpPr>
          <p:nvPr>
            <p:ph type="title"/>
          </p:nvPr>
        </p:nvSpPr>
        <p:spPr>
          <a:xfrm>
            <a:off x="3224715" y="304701"/>
            <a:ext cx="7887411" cy="754911"/>
          </a:xfrm>
        </p:spPr>
        <p:txBody>
          <a:bodyPr/>
          <a:lstStyle/>
          <a:p>
            <a:pPr algn="l"/>
            <a:r>
              <a:rPr lang="en-GB" sz="2800" dirty="0">
                <a:latin typeface="+mj-lt"/>
              </a:rPr>
              <a:t/>
            </a:r>
            <a:br>
              <a:rPr lang="en-GB" sz="2800" dirty="0">
                <a:latin typeface="+mj-lt"/>
              </a:rPr>
            </a:br>
            <a:r>
              <a:rPr lang="en-GB" sz="2800" dirty="0">
                <a:latin typeface="+mj-lt"/>
              </a:rPr>
              <a:t/>
            </a:r>
            <a:br>
              <a:rPr lang="en-GB" sz="2800" dirty="0">
                <a:latin typeface="+mj-lt"/>
              </a:rPr>
            </a:br>
            <a:r>
              <a:rPr lang="en-GB" sz="2800" dirty="0">
                <a:latin typeface="+mj-lt"/>
              </a:rPr>
              <a:t>Real heroes Vs Superheroes</a:t>
            </a:r>
            <a:br>
              <a:rPr lang="en-GB" sz="2800" dirty="0">
                <a:latin typeface="+mj-lt"/>
              </a:rPr>
            </a:br>
            <a:r>
              <a:rPr lang="en-GB" sz="2800" dirty="0">
                <a:latin typeface="+mj-lt"/>
              </a:rPr>
              <a:t/>
            </a:r>
            <a:br>
              <a:rPr lang="en-GB" sz="2800" dirty="0">
                <a:latin typeface="+mj-lt"/>
              </a:rPr>
            </a:br>
            <a:endParaRPr lang="en-GB" sz="2000" dirty="0"/>
          </a:p>
        </p:txBody>
      </p:sp>
      <p:sp>
        <p:nvSpPr>
          <p:cNvPr id="13" name="Slide Number Placeholder 12">
            <a:extLst>
              <a:ext uri="{FF2B5EF4-FFF2-40B4-BE49-F238E27FC236}">
                <a16:creationId xmlns:a16="http://schemas.microsoft.com/office/drawing/2014/main" id="{1BAC86A9-035A-47B9-9383-4243F3DD7FC1}"/>
              </a:ext>
            </a:extLst>
          </p:cNvPr>
          <p:cNvSpPr>
            <a:spLocks noGrp="1"/>
          </p:cNvSpPr>
          <p:nvPr>
            <p:ph type="sldNum" sz="quarter" idx="28"/>
          </p:nvPr>
        </p:nvSpPr>
        <p:spPr/>
        <p:txBody>
          <a:bodyPr/>
          <a:lstStyle/>
          <a:p>
            <a:fld id="{D7E85FC7-13DC-D24B-89C2-5E16CAE8A885}" type="slidenum">
              <a:rPr lang="en-US" smtClean="0"/>
              <a:pPr/>
              <a:t>12</a:t>
            </a:fld>
            <a:endParaRPr lang="en-US" dirty="0"/>
          </a:p>
        </p:txBody>
      </p:sp>
      <p:sp>
        <p:nvSpPr>
          <p:cNvPr id="22" name="Oval 2">
            <a:extLst>
              <a:ext uri="{FF2B5EF4-FFF2-40B4-BE49-F238E27FC236}">
                <a16:creationId xmlns:a16="http://schemas.microsoft.com/office/drawing/2014/main" id="{C4717896-18BE-45FE-AB5C-16A8BA5EA972}"/>
              </a:ext>
            </a:extLst>
          </p:cNvPr>
          <p:cNvSpPr>
            <a:spLocks noChangeArrowheads="1"/>
          </p:cNvSpPr>
          <p:nvPr/>
        </p:nvSpPr>
        <p:spPr bwMode="auto">
          <a:xfrm>
            <a:off x="5575336" y="1386437"/>
            <a:ext cx="5376197" cy="4853884"/>
          </a:xfrm>
          <a:prstGeom prst="ellipse">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Oval 4">
            <a:extLst>
              <a:ext uri="{FF2B5EF4-FFF2-40B4-BE49-F238E27FC236}">
                <a16:creationId xmlns:a16="http://schemas.microsoft.com/office/drawing/2014/main" id="{32C6DCE8-DC01-4697-A5DC-AC78F2859D9F}"/>
              </a:ext>
            </a:extLst>
          </p:cNvPr>
          <p:cNvSpPr>
            <a:spLocks noChangeArrowheads="1"/>
          </p:cNvSpPr>
          <p:nvPr/>
        </p:nvSpPr>
        <p:spPr bwMode="auto">
          <a:xfrm>
            <a:off x="1071621" y="1520456"/>
            <a:ext cx="5222853" cy="4719865"/>
          </a:xfrm>
          <a:prstGeom prst="ellipse">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TextBox 24">
            <a:extLst>
              <a:ext uri="{FF2B5EF4-FFF2-40B4-BE49-F238E27FC236}">
                <a16:creationId xmlns:a16="http://schemas.microsoft.com/office/drawing/2014/main" id="{8908EF56-BA29-4937-9D84-B0028356EA00}"/>
              </a:ext>
            </a:extLst>
          </p:cNvPr>
          <p:cNvSpPr txBox="1"/>
          <p:nvPr/>
        </p:nvSpPr>
        <p:spPr>
          <a:xfrm>
            <a:off x="2668334" y="2243470"/>
            <a:ext cx="2307265" cy="523220"/>
          </a:xfrm>
          <a:prstGeom prst="rect">
            <a:avLst/>
          </a:prstGeom>
          <a:noFill/>
        </p:spPr>
        <p:txBody>
          <a:bodyPr wrap="square" rtlCol="0">
            <a:spAutoFit/>
          </a:bodyPr>
          <a:lstStyle/>
          <a:p>
            <a:r>
              <a:rPr lang="en-GB" sz="2800" dirty="0">
                <a:latin typeface="+mj-lt"/>
              </a:rPr>
              <a:t>Real Hero</a:t>
            </a:r>
          </a:p>
        </p:txBody>
      </p:sp>
      <p:sp>
        <p:nvSpPr>
          <p:cNvPr id="26" name="TextBox 25">
            <a:extLst>
              <a:ext uri="{FF2B5EF4-FFF2-40B4-BE49-F238E27FC236}">
                <a16:creationId xmlns:a16="http://schemas.microsoft.com/office/drawing/2014/main" id="{02C27B0A-D8B5-466A-BBBD-80169B2B9F7F}"/>
              </a:ext>
            </a:extLst>
          </p:cNvPr>
          <p:cNvSpPr txBox="1"/>
          <p:nvPr/>
        </p:nvSpPr>
        <p:spPr>
          <a:xfrm>
            <a:off x="7315144" y="2249899"/>
            <a:ext cx="2307265" cy="523220"/>
          </a:xfrm>
          <a:prstGeom prst="rect">
            <a:avLst/>
          </a:prstGeom>
          <a:noFill/>
        </p:spPr>
        <p:txBody>
          <a:bodyPr wrap="square" rtlCol="0">
            <a:spAutoFit/>
          </a:bodyPr>
          <a:lstStyle/>
          <a:p>
            <a:r>
              <a:rPr lang="en-GB" sz="2800" dirty="0">
                <a:latin typeface="+mj-lt"/>
              </a:rPr>
              <a:t>Superhero</a:t>
            </a:r>
          </a:p>
        </p:txBody>
      </p:sp>
      <p:sp>
        <p:nvSpPr>
          <p:cNvPr id="27" name="Title 13">
            <a:extLst>
              <a:ext uri="{FF2B5EF4-FFF2-40B4-BE49-F238E27FC236}">
                <a16:creationId xmlns:a16="http://schemas.microsoft.com/office/drawing/2014/main" id="{3E0376A0-C10F-47AE-8079-50C53DAD4F2D}"/>
              </a:ext>
            </a:extLst>
          </p:cNvPr>
          <p:cNvSpPr txBox="1">
            <a:spLocks/>
          </p:cNvSpPr>
          <p:nvPr/>
        </p:nvSpPr>
        <p:spPr>
          <a:xfrm>
            <a:off x="829340" y="1131256"/>
            <a:ext cx="10728251" cy="754911"/>
          </a:xfrm>
          <a:prstGeom prst="rect">
            <a:avLst/>
          </a:prstGeom>
        </p:spPr>
        <p:txBody>
          <a:bodyPr vert="horz" lIns="0" tIns="0" rIns="0" bIns="72000" rtlCol="0" anchor="ctr" anchorCtr="0">
            <a:noAutofit/>
          </a:bodyPr>
          <a:lst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a:lstStyle>
          <a:p>
            <a:pPr algn="l"/>
            <a:r>
              <a:rPr lang="en-GB" sz="2800" dirty="0">
                <a:latin typeface="+mj-lt"/>
              </a:rPr>
              <a:t/>
            </a:r>
            <a:br>
              <a:rPr lang="en-GB" sz="2800" dirty="0">
                <a:latin typeface="+mj-lt"/>
              </a:rPr>
            </a:br>
            <a:r>
              <a:rPr lang="en-GB" sz="2800" dirty="0">
                <a:latin typeface="+mj-lt"/>
              </a:rPr>
              <a:t/>
            </a:r>
            <a:br>
              <a:rPr lang="en-GB" sz="2800" dirty="0">
                <a:latin typeface="+mj-lt"/>
              </a:rPr>
            </a:br>
            <a:r>
              <a:rPr lang="en-GB" sz="2800" dirty="0">
                <a:latin typeface="+mj-lt"/>
              </a:rPr>
              <a:t/>
            </a:r>
            <a:br>
              <a:rPr lang="en-GB" sz="2800" dirty="0">
                <a:latin typeface="+mj-lt"/>
              </a:rPr>
            </a:br>
            <a:r>
              <a:rPr lang="en-GB" sz="2800" dirty="0">
                <a:latin typeface="+mj-lt"/>
              </a:rPr>
              <a:t/>
            </a:r>
            <a:br>
              <a:rPr lang="en-GB" sz="2800" dirty="0">
                <a:latin typeface="+mj-lt"/>
              </a:rPr>
            </a:br>
            <a:endParaRPr lang="en-GB" sz="2400" dirty="0">
              <a:latin typeface="+mj-lt"/>
            </a:endParaRPr>
          </a:p>
        </p:txBody>
      </p:sp>
      <p:sp>
        <p:nvSpPr>
          <p:cNvPr id="2" name="TextBox 1">
            <a:extLst>
              <a:ext uri="{FF2B5EF4-FFF2-40B4-BE49-F238E27FC236}">
                <a16:creationId xmlns:a16="http://schemas.microsoft.com/office/drawing/2014/main" id="{516702DB-AE93-4D56-966E-B29B62AD06E1}"/>
              </a:ext>
            </a:extLst>
          </p:cNvPr>
          <p:cNvSpPr txBox="1"/>
          <p:nvPr/>
        </p:nvSpPr>
        <p:spPr>
          <a:xfrm>
            <a:off x="7615918" y="70757"/>
            <a:ext cx="44985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Real hero vs superhero activity slide 1 of 1</a:t>
            </a:r>
          </a:p>
        </p:txBody>
      </p:sp>
    </p:spTree>
    <p:extLst>
      <p:ext uri="{BB962C8B-B14F-4D97-AF65-F5344CB8AC3E}">
        <p14:creationId xmlns:p14="http://schemas.microsoft.com/office/powerpoint/2010/main" val="32542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75D92-ACAE-4FBF-AFD5-06B22580257D}"/>
              </a:ext>
            </a:extLst>
          </p:cNvPr>
          <p:cNvSpPr>
            <a:spLocks noGrp="1"/>
          </p:cNvSpPr>
          <p:nvPr>
            <p:ph type="title"/>
          </p:nvPr>
        </p:nvSpPr>
        <p:spPr/>
        <p:txBody>
          <a:bodyPr/>
          <a:lstStyle/>
          <a:p>
            <a:r>
              <a:rPr lang="en-GB" dirty="0">
                <a:cs typeface="Arial"/>
              </a:rPr>
              <a:t>Quotes slide 1 of 1</a:t>
            </a:r>
            <a:endParaRPr lang="en-GB" dirty="0"/>
          </a:p>
        </p:txBody>
      </p:sp>
      <p:sp>
        <p:nvSpPr>
          <p:cNvPr id="5" name="Text Placeholder 4">
            <a:extLst>
              <a:ext uri="{FF2B5EF4-FFF2-40B4-BE49-F238E27FC236}">
                <a16:creationId xmlns:a16="http://schemas.microsoft.com/office/drawing/2014/main" id="{64A2644A-F026-4AE6-99EF-0505CC8E0E55}"/>
              </a:ext>
            </a:extLst>
          </p:cNvPr>
          <p:cNvSpPr>
            <a:spLocks noGrp="1"/>
          </p:cNvSpPr>
          <p:nvPr>
            <p:ph type="body" sz="quarter" idx="21"/>
          </p:nvPr>
        </p:nvSpPr>
        <p:spPr>
          <a:xfrm>
            <a:off x="1444623" y="1401465"/>
            <a:ext cx="9502777" cy="3878261"/>
          </a:xfrm>
        </p:spPr>
        <p:txBody>
          <a:bodyPr vert="horz" lIns="0" tIns="144000" rIns="0" bIns="0" rtlCol="0" anchor="t">
            <a:noAutofit/>
          </a:bodyPr>
          <a:lstStyle/>
          <a:p>
            <a:r>
              <a:rPr lang="en-GB" sz="2800" dirty="0">
                <a:ea typeface="+mn-lt"/>
                <a:cs typeface="+mn-lt"/>
              </a:rPr>
              <a:t>“Heroes are made by the path they choose, not the powers they are graced with”</a:t>
            </a:r>
            <a:endParaRPr lang="en-US" sz="2800" dirty="0"/>
          </a:p>
        </p:txBody>
      </p:sp>
      <p:sp>
        <p:nvSpPr>
          <p:cNvPr id="6" name="Slide Number Placeholder 5">
            <a:extLst>
              <a:ext uri="{FF2B5EF4-FFF2-40B4-BE49-F238E27FC236}">
                <a16:creationId xmlns:a16="http://schemas.microsoft.com/office/drawing/2014/main" id="{A65C7776-6FB1-4156-B836-1A685D9EA7F7}"/>
              </a:ext>
            </a:extLst>
          </p:cNvPr>
          <p:cNvSpPr>
            <a:spLocks noGrp="1"/>
          </p:cNvSpPr>
          <p:nvPr>
            <p:ph type="sldNum" sz="quarter" idx="18"/>
          </p:nvPr>
        </p:nvSpPr>
        <p:spPr/>
        <p:txBody>
          <a:bodyPr/>
          <a:lstStyle/>
          <a:p>
            <a:fld id="{D7E85FC7-13DC-D24B-89C2-5E16CAE8A885}" type="slidenum">
              <a:rPr lang="en-US" smtClean="0"/>
              <a:pPr/>
              <a:t>13</a:t>
            </a:fld>
            <a:endParaRPr lang="en-US" dirty="0"/>
          </a:p>
        </p:txBody>
      </p:sp>
      <p:sp>
        <p:nvSpPr>
          <p:cNvPr id="8" name="Text Placeholder 3">
            <a:extLst>
              <a:ext uri="{FF2B5EF4-FFF2-40B4-BE49-F238E27FC236}">
                <a16:creationId xmlns:a16="http://schemas.microsoft.com/office/drawing/2014/main" id="{C75A0A5A-611F-4E88-B8F8-ED76A451DBC7}"/>
              </a:ext>
            </a:extLst>
          </p:cNvPr>
          <p:cNvSpPr>
            <a:spLocks noGrp="1"/>
          </p:cNvSpPr>
          <p:nvPr/>
        </p:nvSpPr>
        <p:spPr>
          <a:xfrm>
            <a:off x="9186140" y="2222892"/>
            <a:ext cx="1465814" cy="649309"/>
          </a:xfrm>
          <a:prstGeom prst="rect">
            <a:avLst/>
          </a:prstGeom>
          <a:ln w="76200">
            <a:solidFill>
              <a:schemeClr val="tx1"/>
            </a:solidFill>
            <a:miter lim="800000"/>
          </a:ln>
        </p:spPr>
        <p:txBody>
          <a:bodyPr vert="horz" wrap="none" lIns="144000" tIns="144000" rIns="144000" bIns="144000" rtlCol="0">
            <a:spAutoFit/>
          </a:bodyPr>
          <a:lstStyle>
            <a:lvl1pPr marL="9525" indent="0" algn="l" defTabSz="914400" rtl="0" eaLnBrk="1" latinLnBrk="0" hangingPunct="1">
              <a:lnSpc>
                <a:spcPct val="130000"/>
              </a:lnSpc>
              <a:spcBef>
                <a:spcPts val="0"/>
              </a:spcBef>
              <a:buSzPct val="100000"/>
              <a:buFont typeface="Wingdings" pitchFamily="2" charset="2"/>
              <a:buNone/>
              <a:tabLst/>
              <a:defRPr sz="2000" kern="1200">
                <a:solidFill>
                  <a:schemeClr val="bg1"/>
                </a:solidFill>
                <a:latin typeface="+mn-lt"/>
                <a:ea typeface="+mn-ea"/>
                <a:cs typeface="+mn-cs"/>
              </a:defRPr>
            </a:lvl1pPr>
            <a:lvl2pPr marL="9525" indent="0" algn="l" defTabSz="914400" rtl="0" eaLnBrk="1" latinLnBrk="0" hangingPunct="1">
              <a:lnSpc>
                <a:spcPct val="130000"/>
              </a:lnSpc>
              <a:spcBef>
                <a:spcPts val="0"/>
              </a:spcBef>
              <a:buSzPct val="100000"/>
              <a:buFontTx/>
              <a:buNone/>
              <a:tabLst/>
              <a:defRPr sz="2000" kern="1200">
                <a:solidFill>
                  <a:schemeClr val="bg1"/>
                </a:solidFill>
                <a:latin typeface="+mn-lt"/>
                <a:ea typeface="+mn-ea"/>
                <a:cs typeface="+mn-cs"/>
              </a:defRPr>
            </a:lvl2pPr>
            <a:lvl3pPr marL="9525" indent="0" algn="l" defTabSz="914400" rtl="0" eaLnBrk="1" latinLnBrk="0" hangingPunct="1">
              <a:lnSpc>
                <a:spcPct val="130000"/>
              </a:lnSpc>
              <a:spcBef>
                <a:spcPts val="0"/>
              </a:spcBef>
              <a:buSzPct val="100000"/>
              <a:buFontTx/>
              <a:buNone/>
              <a:tabLst/>
              <a:defRPr sz="2000" kern="1200">
                <a:solidFill>
                  <a:schemeClr val="bg1"/>
                </a:solidFill>
                <a:latin typeface="+mn-lt"/>
                <a:ea typeface="+mn-ea"/>
                <a:cs typeface="+mn-cs"/>
              </a:defRPr>
            </a:lvl3pPr>
            <a:lvl4pPr marL="9525" indent="0" algn="l" defTabSz="914400" rtl="0" eaLnBrk="1" latinLnBrk="0" hangingPunct="1">
              <a:lnSpc>
                <a:spcPct val="130000"/>
              </a:lnSpc>
              <a:spcBef>
                <a:spcPts val="0"/>
              </a:spcBef>
              <a:buSzPct val="100000"/>
              <a:buFontTx/>
              <a:buNone/>
              <a:tabLst/>
              <a:defRPr sz="1200" kern="1200">
                <a:solidFill>
                  <a:schemeClr val="bg1"/>
                </a:solidFill>
                <a:latin typeface="+mn-lt"/>
                <a:ea typeface="+mn-ea"/>
                <a:cs typeface="+mn-cs"/>
              </a:defRPr>
            </a:lvl4pPr>
            <a:lvl5pPr marL="9525" indent="0" algn="l" defTabSz="914400" rtl="0" eaLnBrk="1" latinLnBrk="0" hangingPunct="1">
              <a:lnSpc>
                <a:spcPct val="130000"/>
              </a:lnSpc>
              <a:spcBef>
                <a:spcPts val="0"/>
              </a:spcBef>
              <a:buSzPct val="100000"/>
              <a:buFontTx/>
              <a:buNone/>
              <a:tabLst/>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0000"/>
                </a:solidFill>
              </a:rPr>
              <a:t>- Iron Man</a:t>
            </a:r>
          </a:p>
        </p:txBody>
      </p:sp>
      <p:sp>
        <p:nvSpPr>
          <p:cNvPr id="9" name="Subtitle 2">
            <a:extLst>
              <a:ext uri="{FF2B5EF4-FFF2-40B4-BE49-F238E27FC236}">
                <a16:creationId xmlns:a16="http://schemas.microsoft.com/office/drawing/2014/main" id="{A4D44234-312E-4DB0-BBD1-94614FE9A9C8}"/>
              </a:ext>
            </a:extLst>
          </p:cNvPr>
          <p:cNvSpPr txBox="1">
            <a:spLocks/>
          </p:cNvSpPr>
          <p:nvPr/>
        </p:nvSpPr>
        <p:spPr>
          <a:xfrm>
            <a:off x="1446028" y="3664390"/>
            <a:ext cx="10493375" cy="2078035"/>
          </a:xfrm>
          <a:prstGeom prst="rect">
            <a:avLst/>
          </a:prstGeom>
        </p:spPr>
        <p:txBody>
          <a:bodyPr vert="horz" lIns="0" tIns="45720" rIns="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t>“With great power, comes great responsibility”</a:t>
            </a:r>
          </a:p>
          <a:p>
            <a:endParaRPr lang="en-GB" sz="4400" dirty="0"/>
          </a:p>
        </p:txBody>
      </p:sp>
      <p:sp>
        <p:nvSpPr>
          <p:cNvPr id="10" name="Text Placeholder 3">
            <a:extLst>
              <a:ext uri="{FF2B5EF4-FFF2-40B4-BE49-F238E27FC236}">
                <a16:creationId xmlns:a16="http://schemas.microsoft.com/office/drawing/2014/main" id="{1B2F7649-CA5B-4787-85BC-21B66780AD85}"/>
              </a:ext>
            </a:extLst>
          </p:cNvPr>
          <p:cNvSpPr txBox="1">
            <a:spLocks/>
          </p:cNvSpPr>
          <p:nvPr/>
        </p:nvSpPr>
        <p:spPr>
          <a:xfrm>
            <a:off x="9184247" y="4431758"/>
            <a:ext cx="1696647" cy="649309"/>
          </a:xfrm>
          <a:prstGeom prst="rect">
            <a:avLst/>
          </a:prstGeom>
          <a:ln w="76200">
            <a:solidFill>
              <a:schemeClr val="tx1"/>
            </a:solidFill>
            <a:miter lim="800000"/>
          </a:ln>
        </p:spPr>
        <p:txBody>
          <a:bodyPr vert="horz" wrap="none" lIns="144000" tIns="144000" rIns="144000" bIns="1440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Spiderman</a:t>
            </a:r>
            <a:endParaRPr lang="en-US" dirty="0"/>
          </a:p>
        </p:txBody>
      </p:sp>
    </p:spTree>
    <p:extLst>
      <p:ext uri="{BB962C8B-B14F-4D97-AF65-F5344CB8AC3E}">
        <p14:creationId xmlns:p14="http://schemas.microsoft.com/office/powerpoint/2010/main" val="2199802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6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BB8C19-C8D6-48CC-943C-F85049859061}"/>
              </a:ext>
            </a:extLst>
          </p:cNvPr>
          <p:cNvSpPr>
            <a:spLocks noGrp="1"/>
          </p:cNvSpPr>
          <p:nvPr>
            <p:ph type="body" sz="quarter" idx="26"/>
          </p:nvPr>
        </p:nvSpPr>
        <p:spPr>
          <a:xfrm>
            <a:off x="1444623" y="1914678"/>
            <a:ext cx="10493375" cy="1116263"/>
          </a:xfrm>
        </p:spPr>
        <p:txBody>
          <a:bodyPr vert="horz" lIns="0" tIns="45720" rIns="0" bIns="45720" rtlCol="0" anchor="t">
            <a:noAutofit/>
          </a:bodyPr>
          <a:lstStyle/>
          <a:p>
            <a:r>
              <a:rPr lang="en-GB" dirty="0"/>
              <a:t>Session aims</a:t>
            </a:r>
          </a:p>
        </p:txBody>
      </p:sp>
      <p:sp>
        <p:nvSpPr>
          <p:cNvPr id="5" name="Text Placeholder 4">
            <a:extLst>
              <a:ext uri="{FF2B5EF4-FFF2-40B4-BE49-F238E27FC236}">
                <a16:creationId xmlns:a16="http://schemas.microsoft.com/office/drawing/2014/main" id="{6FEB2A08-5416-4BA0-920A-BF22030386F4}"/>
              </a:ext>
            </a:extLst>
          </p:cNvPr>
          <p:cNvSpPr>
            <a:spLocks noGrp="1"/>
          </p:cNvSpPr>
          <p:nvPr>
            <p:ph type="body" sz="quarter" idx="28"/>
          </p:nvPr>
        </p:nvSpPr>
        <p:spPr>
          <a:xfrm>
            <a:off x="1444623" y="4035425"/>
            <a:ext cx="10492365" cy="2142913"/>
          </a:xfrm>
        </p:spPr>
        <p:txBody>
          <a:bodyPr vert="horz" lIns="0" tIns="45720" rIns="0" bIns="45720" rtlCol="0" anchor="t">
            <a:noAutofit/>
          </a:bodyPr>
          <a:lstStyle/>
          <a:p>
            <a:endParaRPr lang="en-GB" dirty="0"/>
          </a:p>
          <a:p>
            <a:r>
              <a:rPr lang="en-GB" dirty="0"/>
              <a:t>To identify our individual skills and qualities</a:t>
            </a:r>
            <a:endParaRPr lang="en-GB" dirty="0">
              <a:cs typeface="Arial"/>
            </a:endParaRPr>
          </a:p>
          <a:p>
            <a:r>
              <a:rPr lang="en-GB" dirty="0"/>
              <a:t>To identify the difference between a hero and a superhero</a:t>
            </a:r>
            <a:endParaRPr lang="en-GB" dirty="0">
              <a:cs typeface="Arial"/>
            </a:endParaRPr>
          </a:p>
          <a:p>
            <a:r>
              <a:rPr lang="en-GB" dirty="0"/>
              <a:t>To introduce a brief history of the superhero genre</a:t>
            </a:r>
            <a:endParaRPr lang="en-GB" dirty="0">
              <a:cs typeface="Arial"/>
            </a:endParaRPr>
          </a:p>
          <a:p>
            <a:endParaRPr lang="en-GB" sz="1800" dirty="0"/>
          </a:p>
          <a:p>
            <a:endParaRPr lang="en-GB" sz="1800" dirty="0"/>
          </a:p>
          <a:p>
            <a:endParaRPr lang="en-GB" sz="1800" dirty="0"/>
          </a:p>
        </p:txBody>
      </p:sp>
      <p:sp>
        <p:nvSpPr>
          <p:cNvPr id="6" name="Slide Number Placeholder 5">
            <a:extLst>
              <a:ext uri="{FF2B5EF4-FFF2-40B4-BE49-F238E27FC236}">
                <a16:creationId xmlns:a16="http://schemas.microsoft.com/office/drawing/2014/main" id="{CB0C69F8-FF30-47C8-B7D0-68BF0F085BF6}"/>
              </a:ext>
            </a:extLst>
          </p:cNvPr>
          <p:cNvSpPr>
            <a:spLocks noGrp="1"/>
          </p:cNvSpPr>
          <p:nvPr>
            <p:ph type="sldNum" sz="quarter" idx="25"/>
          </p:nvPr>
        </p:nvSpPr>
        <p:spPr/>
        <p:txBody>
          <a:bodyPr/>
          <a:lstStyle/>
          <a:p>
            <a:fld id="{D7E85FC7-13DC-D24B-89C2-5E16CAE8A885}" type="slidenum">
              <a:rPr lang="en-US" smtClean="0"/>
              <a:pPr/>
              <a:t>2</a:t>
            </a:fld>
            <a:endParaRPr lang="en-US" dirty="0"/>
          </a:p>
        </p:txBody>
      </p:sp>
      <p:sp>
        <p:nvSpPr>
          <p:cNvPr id="8" name="Star: 5 Points 7">
            <a:extLst>
              <a:ext uri="{FF2B5EF4-FFF2-40B4-BE49-F238E27FC236}">
                <a16:creationId xmlns:a16="http://schemas.microsoft.com/office/drawing/2014/main" id="{5F06BCC8-CBCF-4796-8F1E-B30DB8020FF3}"/>
              </a:ext>
            </a:extLst>
          </p:cNvPr>
          <p:cNvSpPr/>
          <p:nvPr/>
        </p:nvSpPr>
        <p:spPr>
          <a:xfrm>
            <a:off x="777343" y="4445323"/>
            <a:ext cx="428623" cy="4660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54EB2F2-87E8-4453-8CF2-AA52CC4766CF}"/>
              </a:ext>
            </a:extLst>
          </p:cNvPr>
          <p:cNvSpPr/>
          <p:nvPr/>
        </p:nvSpPr>
        <p:spPr>
          <a:xfrm>
            <a:off x="777343" y="5521747"/>
            <a:ext cx="421003" cy="4432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175688C2-9FA9-4071-BC17-A441A1E28272}"/>
              </a:ext>
            </a:extLst>
          </p:cNvPr>
          <p:cNvSpPr/>
          <p:nvPr/>
        </p:nvSpPr>
        <p:spPr>
          <a:xfrm>
            <a:off x="777343" y="4983535"/>
            <a:ext cx="428623" cy="4660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1A5866F-2A91-4D76-914A-3D07DA7F3E8D}"/>
              </a:ext>
            </a:extLst>
          </p:cNvPr>
          <p:cNvSpPr txBox="1"/>
          <p:nvPr/>
        </p:nvSpPr>
        <p:spPr>
          <a:xfrm>
            <a:off x="9078686" y="152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Session aims slide 1 of 1</a:t>
            </a:r>
          </a:p>
        </p:txBody>
      </p:sp>
    </p:spTree>
    <p:extLst>
      <p:ext uri="{BB962C8B-B14F-4D97-AF65-F5344CB8AC3E}">
        <p14:creationId xmlns:p14="http://schemas.microsoft.com/office/powerpoint/2010/main" val="3399073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583856" y="817488"/>
            <a:ext cx="7852685" cy="1803672"/>
          </a:xfrm>
        </p:spPr>
        <p:txBody>
          <a:bodyPr vert="horz" lIns="0" tIns="0" rIns="0" bIns="0" rtlCol="0" anchor="t">
            <a:normAutofit/>
          </a:bodyPr>
          <a:lstStyle/>
          <a:p>
            <a:pPr algn="ctr">
              <a:lnSpc>
                <a:spcPct val="120000"/>
              </a:lnSpc>
              <a:spcAft>
                <a:spcPts val="600"/>
              </a:spcAft>
            </a:pPr>
            <a:r>
              <a:rPr lang="en-GB" sz="4000" dirty="0"/>
              <a:t>Skills and qualities</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723014" y="1605516"/>
            <a:ext cx="10802679" cy="4578770"/>
          </a:xfrm>
        </p:spPr>
        <p:txBody>
          <a:bodyPr vert="horz" lIns="0" tIns="0" rIns="0" bIns="0" rtlCol="0" anchor="t">
            <a:normAutofit fontScale="92500" lnSpcReduction="20000"/>
          </a:bodyPr>
          <a:lstStyle/>
          <a:p>
            <a:pPr marL="6350" indent="0">
              <a:buNone/>
            </a:pPr>
            <a:r>
              <a:rPr lang="en-GB" sz="2800" dirty="0"/>
              <a:t>Skills and qualities are two aspects of a person that makes them well-rounded and unique</a:t>
            </a:r>
          </a:p>
          <a:p>
            <a:pPr marL="6350" indent="0">
              <a:buNone/>
            </a:pPr>
            <a:endParaRPr lang="en-GB" sz="2800" dirty="0"/>
          </a:p>
          <a:p>
            <a:r>
              <a:rPr lang="en-GB" sz="2800" b="1" dirty="0"/>
              <a:t>Skills </a:t>
            </a:r>
            <a:r>
              <a:rPr lang="en-GB" sz="2800" dirty="0"/>
              <a:t>are things that a person can do effectively that they may have learnt through school or work - for example, reading, writing, listening and communicating etc.</a:t>
            </a:r>
            <a:endParaRPr lang="en-GB" sz="2800" dirty="0">
              <a:cs typeface="Arial"/>
            </a:endParaRPr>
          </a:p>
          <a:p>
            <a:pPr marL="6350" indent="0">
              <a:buNone/>
            </a:pPr>
            <a:endParaRPr lang="en-GB" sz="2800" dirty="0"/>
          </a:p>
          <a:p>
            <a:r>
              <a:rPr lang="en-GB" sz="2800" b="1" dirty="0"/>
              <a:t>Qualities</a:t>
            </a:r>
            <a:r>
              <a:rPr lang="en-GB" sz="2800" dirty="0"/>
              <a:t> are aspects of a person's personality that are natural to that person - for example, kindness, generosity, patience and motivational etc.</a:t>
            </a:r>
            <a:endParaRPr lang="en-GB" sz="2800" dirty="0">
              <a:cs typeface="Arial"/>
            </a:endParaRPr>
          </a:p>
          <a:p>
            <a:pPr marL="6350" indent="0">
              <a:lnSpc>
                <a:spcPct val="120000"/>
              </a:lnSpc>
              <a:spcAft>
                <a:spcPts val="600"/>
              </a:spcAft>
              <a:buNone/>
            </a:pPr>
            <a:endParaRPr lang="en-GB" sz="1800" dirty="0"/>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3</a:t>
            </a:fld>
            <a:endParaRPr lang="en-US" sz="1100"/>
          </a:p>
        </p:txBody>
      </p:sp>
      <p:sp>
        <p:nvSpPr>
          <p:cNvPr id="2" name="TextBox 1">
            <a:extLst>
              <a:ext uri="{FF2B5EF4-FFF2-40B4-BE49-F238E27FC236}">
                <a16:creationId xmlns:a16="http://schemas.microsoft.com/office/drawing/2014/main" id="{8E074DF3-CC6D-4136-8CB3-91251BE15EF0}"/>
              </a:ext>
            </a:extLst>
          </p:cNvPr>
          <p:cNvSpPr txBox="1"/>
          <p:nvPr/>
        </p:nvSpPr>
        <p:spPr>
          <a:xfrm>
            <a:off x="7806419" y="138793"/>
            <a:ext cx="41583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Defining skills and qualities slide 1 of 1</a:t>
            </a:r>
          </a:p>
        </p:txBody>
      </p:sp>
    </p:spTree>
    <p:extLst>
      <p:ext uri="{BB962C8B-B14F-4D97-AF65-F5344CB8AC3E}">
        <p14:creationId xmlns:p14="http://schemas.microsoft.com/office/powerpoint/2010/main" val="346261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8AE3-446B-4515-A8FF-940DB0F1E79F}"/>
              </a:ext>
            </a:extLst>
          </p:cNvPr>
          <p:cNvSpPr>
            <a:spLocks noGrp="1"/>
          </p:cNvSpPr>
          <p:nvPr>
            <p:ph type="title"/>
          </p:nvPr>
        </p:nvSpPr>
        <p:spPr/>
        <p:txBody>
          <a:bodyPr/>
          <a:lstStyle/>
          <a:p>
            <a:r>
              <a:rPr lang="en-GB" dirty="0" smtClean="0"/>
              <a:t>Meet Dr Miriam slide 1 of 1</a:t>
            </a:r>
            <a:endParaRPr lang="en-GB" dirty="0"/>
          </a:p>
        </p:txBody>
      </p:sp>
      <p:sp>
        <p:nvSpPr>
          <p:cNvPr id="3" name="Text Placeholder 2">
            <a:extLst>
              <a:ext uri="{FF2B5EF4-FFF2-40B4-BE49-F238E27FC236}">
                <a16:creationId xmlns:a16="http://schemas.microsoft.com/office/drawing/2014/main" id="{6C0E2FF3-3C29-44C6-8FD9-D4F143E9D7D4}"/>
              </a:ext>
            </a:extLst>
          </p:cNvPr>
          <p:cNvSpPr>
            <a:spLocks noGrp="1"/>
          </p:cNvSpPr>
          <p:nvPr>
            <p:ph type="body" sz="quarter" idx="19"/>
          </p:nvPr>
        </p:nvSpPr>
        <p:spPr/>
        <p:txBody>
          <a:bodyPr vert="horz" lIns="0" tIns="45720" rIns="0" bIns="45720" rtlCol="0" anchor="t">
            <a:noAutofit/>
          </a:bodyPr>
          <a:lstStyle/>
          <a:p>
            <a:r>
              <a:rPr lang="en-GB" sz="4000" dirty="0"/>
              <a:t>Meet Dr Miriam Kent</a:t>
            </a:r>
          </a:p>
        </p:txBody>
      </p:sp>
      <p:sp>
        <p:nvSpPr>
          <p:cNvPr id="5" name="Text Placeholder 4">
            <a:extLst>
              <a:ext uri="{FF2B5EF4-FFF2-40B4-BE49-F238E27FC236}">
                <a16:creationId xmlns:a16="http://schemas.microsoft.com/office/drawing/2014/main" id="{0C48B18D-7FDE-493F-B013-4C0A9D49474F}"/>
              </a:ext>
            </a:extLst>
          </p:cNvPr>
          <p:cNvSpPr>
            <a:spLocks noGrp="1"/>
          </p:cNvSpPr>
          <p:nvPr>
            <p:ph type="body" sz="quarter" idx="21"/>
          </p:nvPr>
        </p:nvSpPr>
        <p:spPr/>
        <p:txBody>
          <a:bodyPr vert="horz" lIns="0" tIns="144000" rIns="0" bIns="0" rtlCol="0" anchor="t">
            <a:noAutofit/>
          </a:bodyPr>
          <a:lstStyle/>
          <a:p>
            <a:r>
              <a:rPr lang="en-GB" dirty="0">
                <a:cs typeface="Arial"/>
              </a:rPr>
              <a:t>Dr Miriam Kent, is a lecturer at the University and knows a lot about superheroes! She'd like to share with you a bit about her life and how superheroes has majorly influenced her career.</a:t>
            </a:r>
          </a:p>
          <a:p>
            <a:endParaRPr lang="en-GB" dirty="0">
              <a:cs typeface="Arial"/>
            </a:endParaRPr>
          </a:p>
          <a:p>
            <a:r>
              <a:rPr lang="en-GB" dirty="0">
                <a:cs typeface="Arial"/>
              </a:rPr>
              <a:t>Watch Dr Miriam Kent's introductory video </a:t>
            </a:r>
            <a:r>
              <a:rPr lang="en-GB" dirty="0">
                <a:cs typeface="Arial"/>
                <a:hlinkClick r:id="rId3"/>
              </a:rPr>
              <a:t>here.</a:t>
            </a:r>
            <a:endParaRPr lang="en-GB" dirty="0">
              <a:cs typeface="Arial"/>
            </a:endParaRPr>
          </a:p>
        </p:txBody>
      </p:sp>
      <p:sp>
        <p:nvSpPr>
          <p:cNvPr id="6" name="Slide Number Placeholder 5">
            <a:extLst>
              <a:ext uri="{FF2B5EF4-FFF2-40B4-BE49-F238E27FC236}">
                <a16:creationId xmlns:a16="http://schemas.microsoft.com/office/drawing/2014/main" id="{F4D70039-8777-4A1E-BADD-138AE20B4D19}"/>
              </a:ext>
            </a:extLst>
          </p:cNvPr>
          <p:cNvSpPr>
            <a:spLocks noGrp="1"/>
          </p:cNvSpPr>
          <p:nvPr>
            <p:ph type="sldNum" sz="quarter" idx="18"/>
          </p:nvPr>
        </p:nvSpPr>
        <p:spPr/>
        <p:txBody>
          <a:bodyPr/>
          <a:lstStyle/>
          <a:p>
            <a:fld id="{D7E85FC7-13DC-D24B-89C2-5E16CAE8A885}" type="slidenum">
              <a:rPr lang="en-US" smtClean="0"/>
              <a:pPr/>
              <a:t>4</a:t>
            </a:fld>
            <a:endParaRPr lang="en-US" dirty="0"/>
          </a:p>
        </p:txBody>
      </p:sp>
    </p:spTree>
    <p:extLst>
      <p:ext uri="{BB962C8B-B14F-4D97-AF65-F5344CB8AC3E}">
        <p14:creationId xmlns:p14="http://schemas.microsoft.com/office/powerpoint/2010/main" val="140691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4615311" y="1014518"/>
            <a:ext cx="7291471" cy="1096024"/>
          </a:xfrm>
        </p:spPr>
        <p:txBody>
          <a:bodyPr>
            <a:normAutofit/>
          </a:bodyPr>
          <a:lstStyle/>
          <a:p>
            <a:pPr algn="ctr">
              <a:lnSpc>
                <a:spcPct val="120000"/>
              </a:lnSpc>
              <a:spcAft>
                <a:spcPts val="600"/>
              </a:spcAft>
            </a:pPr>
            <a:r>
              <a:rPr lang="en-GB" dirty="0"/>
              <a:t>The beginning of comic books…</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4704469" y="1653712"/>
            <a:ext cx="7191601" cy="3671711"/>
          </a:xfrm>
        </p:spPr>
        <p:txBody>
          <a:bodyPr vert="horz" lIns="0" tIns="0" rIns="0" bIns="0" rtlCol="0" anchor="t">
            <a:noAutofit/>
          </a:bodyPr>
          <a:lstStyle/>
          <a:p>
            <a:pPr marL="6350" indent="0">
              <a:spcAft>
                <a:spcPts val="1200"/>
              </a:spcAft>
              <a:buNone/>
            </a:pPr>
            <a:r>
              <a:rPr lang="en-GB" dirty="0"/>
              <a:t>Comic books were first released in the 1920s as a form of entertainment and they contained fun characters who went on adventures in exciting places. The characters in these comics were not known as superheroes even though they managed to do things that everyday people couldn’t do.</a:t>
            </a:r>
            <a:endParaRPr lang="en-GB">
              <a:cs typeface="Arial"/>
            </a:endParaRPr>
          </a:p>
          <a:p>
            <a:pPr marL="6350" indent="0">
              <a:spcAft>
                <a:spcPts val="1200"/>
              </a:spcAft>
              <a:buNone/>
            </a:pPr>
            <a:r>
              <a:rPr lang="en-GB" dirty="0">
                <a:ea typeface="+mn-lt"/>
                <a:cs typeface="+mn-lt"/>
              </a:rPr>
              <a:t>Popeye, created by Elzie Segar, was one of the first characters used in comics, and although he got super human strength from eating spinach, he wouldn’t really be considered a superhero.</a:t>
            </a:r>
          </a:p>
          <a:p>
            <a:pPr marL="6350" indent="0">
              <a:lnSpc>
                <a:spcPct val="120000"/>
              </a:lnSpc>
              <a:spcAft>
                <a:spcPts val="600"/>
              </a:spcAft>
              <a:buNone/>
            </a:pPr>
            <a:endParaRPr lang="en-GB" sz="1800" dirty="0"/>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5</a:t>
            </a:fld>
            <a:endParaRPr lang="en-US" sz="1100"/>
          </a:p>
        </p:txBody>
      </p:sp>
      <p:sp>
        <p:nvSpPr>
          <p:cNvPr id="16" name="Text Placeholder 3">
            <a:extLst>
              <a:ext uri="{FF2B5EF4-FFF2-40B4-BE49-F238E27FC236}">
                <a16:creationId xmlns:a16="http://schemas.microsoft.com/office/drawing/2014/main" id="{364EA3B3-9713-4256-85A8-1F98C2E1EA50}"/>
              </a:ext>
            </a:extLst>
          </p:cNvPr>
          <p:cNvSpPr txBox="1">
            <a:spLocks/>
          </p:cNvSpPr>
          <p:nvPr/>
        </p:nvSpPr>
        <p:spPr>
          <a:xfrm>
            <a:off x="4789135" y="4159130"/>
            <a:ext cx="7191602" cy="2237456"/>
          </a:xfrm>
          <a:prstGeom prst="rect">
            <a:avLst/>
          </a:prstGeom>
        </p:spPr>
        <p:txBody>
          <a:bodyPr vert="horz" lIns="0" tIns="0" rIns="0" bIns="0" rtlCol="0" anchor="t">
            <a:no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endParaRPr lang="en-GB" dirty="0"/>
          </a:p>
        </p:txBody>
      </p:sp>
      <p:pic>
        <p:nvPicPr>
          <p:cNvPr id="5" name="Picture 4" descr="A picture containing text, container, box, sign&#10;&#10;Description automatically generated">
            <a:extLst>
              <a:ext uri="{FF2B5EF4-FFF2-40B4-BE49-F238E27FC236}">
                <a16:creationId xmlns:a16="http://schemas.microsoft.com/office/drawing/2014/main" id="{FF5C5FE0-29C3-4860-B168-78B66E1610C3}"/>
              </a:ext>
            </a:extLst>
          </p:cNvPr>
          <p:cNvPicPr>
            <a:picLocks noChangeAspect="1"/>
          </p:cNvPicPr>
          <p:nvPr/>
        </p:nvPicPr>
        <p:blipFill>
          <a:blip r:embed="rId3"/>
          <a:stretch>
            <a:fillRect/>
          </a:stretch>
        </p:blipFill>
        <p:spPr>
          <a:xfrm>
            <a:off x="326585" y="1017189"/>
            <a:ext cx="3961300" cy="4610251"/>
          </a:xfrm>
          <a:prstGeom prst="rect">
            <a:avLst/>
          </a:prstGeom>
        </p:spPr>
      </p:pic>
      <p:sp>
        <p:nvSpPr>
          <p:cNvPr id="7" name="TextBox 6">
            <a:extLst>
              <a:ext uri="{FF2B5EF4-FFF2-40B4-BE49-F238E27FC236}">
                <a16:creationId xmlns:a16="http://schemas.microsoft.com/office/drawing/2014/main" id="{CFD32443-1FFF-4829-A582-30995A1A05E4}"/>
              </a:ext>
            </a:extLst>
          </p:cNvPr>
          <p:cNvSpPr txBox="1"/>
          <p:nvPr/>
        </p:nvSpPr>
        <p:spPr>
          <a:xfrm>
            <a:off x="362870" y="5794995"/>
            <a:ext cx="3891077" cy="430887"/>
          </a:xfrm>
          <a:prstGeom prst="rect">
            <a:avLst/>
          </a:prstGeom>
          <a:noFill/>
        </p:spPr>
        <p:txBody>
          <a:bodyPr wrap="square" rtlCol="0">
            <a:spAutoFit/>
          </a:bodyPr>
          <a:lstStyle/>
          <a:p>
            <a:r>
              <a:rPr lang="pt-BR" sz="1100" dirty="0">
                <a:hlinkClick r:id="rId4"/>
              </a:rPr>
              <a:t>0f2e004e108174a50496d95694bdfe2d.jpg (553×647) (pinimg.com)</a:t>
            </a:r>
            <a:r>
              <a:rPr lang="en-GB" sz="1100" dirty="0"/>
              <a:t>l</a:t>
            </a:r>
          </a:p>
        </p:txBody>
      </p:sp>
      <p:sp>
        <p:nvSpPr>
          <p:cNvPr id="2" name="TextBox 1">
            <a:extLst>
              <a:ext uri="{FF2B5EF4-FFF2-40B4-BE49-F238E27FC236}">
                <a16:creationId xmlns:a16="http://schemas.microsoft.com/office/drawing/2014/main" id="{EE90DC00-03BA-493C-AB0B-D8F9E846084A}"/>
              </a:ext>
            </a:extLst>
          </p:cNvPr>
          <p:cNvSpPr txBox="1"/>
          <p:nvPr/>
        </p:nvSpPr>
        <p:spPr>
          <a:xfrm>
            <a:off x="9235168" y="1115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Arial"/>
              </a:rPr>
              <a:t>Comic books slide 1 of 1</a:t>
            </a:r>
          </a:p>
        </p:txBody>
      </p:sp>
    </p:spTree>
    <p:extLst>
      <p:ext uri="{BB962C8B-B14F-4D97-AF65-F5344CB8AC3E}">
        <p14:creationId xmlns:p14="http://schemas.microsoft.com/office/powerpoint/2010/main" val="86418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4154884" y="959790"/>
            <a:ext cx="7838123" cy="1096024"/>
          </a:xfrm>
        </p:spPr>
        <p:txBody>
          <a:bodyPr>
            <a:normAutofit/>
          </a:bodyPr>
          <a:lstStyle/>
          <a:p>
            <a:pPr algn="ctr">
              <a:lnSpc>
                <a:spcPct val="120000"/>
              </a:lnSpc>
              <a:spcAft>
                <a:spcPts val="600"/>
              </a:spcAft>
            </a:pPr>
            <a:r>
              <a:rPr lang="en-GB" dirty="0"/>
              <a:t>…and the origins of the superhero</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4363508" y="1804768"/>
            <a:ext cx="7429500" cy="3895686"/>
          </a:xfrm>
        </p:spPr>
        <p:txBody>
          <a:bodyPr vert="horz" lIns="0" tIns="0" rIns="0" bIns="0" rtlCol="0" anchor="t">
            <a:normAutofit fontScale="77500" lnSpcReduction="20000"/>
          </a:bodyPr>
          <a:lstStyle/>
          <a:p>
            <a:pPr marL="6350" indent="0">
              <a:lnSpc>
                <a:spcPct val="120000"/>
              </a:lnSpc>
              <a:spcAft>
                <a:spcPts val="600"/>
              </a:spcAft>
              <a:buNone/>
            </a:pPr>
            <a:r>
              <a:rPr lang="en-GB" sz="2600"/>
              <a:t>Superheroes were first introduced in comic books in the 1930s. </a:t>
            </a:r>
            <a:r>
              <a:rPr lang="en-GB" sz="2600" dirty="0"/>
              <a:t>The first, featured a man with a red cape and a blue costume.</a:t>
            </a:r>
          </a:p>
          <a:p>
            <a:pPr marL="6350" indent="0">
              <a:lnSpc>
                <a:spcPct val="120000"/>
              </a:lnSpc>
              <a:spcAft>
                <a:spcPts val="600"/>
              </a:spcAft>
              <a:buNone/>
            </a:pPr>
            <a:endParaRPr lang="en-GB" sz="2600" dirty="0"/>
          </a:p>
          <a:p>
            <a:pPr marL="6350" indent="0">
              <a:lnSpc>
                <a:spcPct val="120000"/>
              </a:lnSpc>
              <a:spcAft>
                <a:spcPts val="600"/>
              </a:spcAft>
              <a:buNone/>
            </a:pPr>
            <a:r>
              <a:rPr lang="en-GB" sz="2600" dirty="0"/>
              <a:t>This is known as the Golden Age of comic books and Superman </a:t>
            </a:r>
            <a:r>
              <a:rPr lang="en-GB" sz="2600"/>
              <a:t>became known as the first superhero! </a:t>
            </a:r>
            <a:r>
              <a:rPr lang="en-GB" sz="2600">
                <a:ea typeface="+mn-lt"/>
                <a:cs typeface="+mn-lt"/>
              </a:rPr>
              <a:t>The Golden Age also saw </a:t>
            </a:r>
            <a:r>
              <a:rPr lang="en-GB" sz="2600" dirty="0">
                <a:ea typeface="+mn-lt"/>
                <a:cs typeface="+mn-lt"/>
              </a:rPr>
              <a:t>the creation of Batman, Wonder Woman, The Flash and Green Lantern.</a:t>
            </a:r>
            <a:endParaRPr lang="en-US" sz="2600" dirty="0">
              <a:ea typeface="+mn-lt"/>
              <a:cs typeface="+mn-lt"/>
            </a:endParaRPr>
          </a:p>
          <a:p>
            <a:pPr marL="6350" indent="0">
              <a:lnSpc>
                <a:spcPct val="120000"/>
              </a:lnSpc>
              <a:spcAft>
                <a:spcPts val="600"/>
              </a:spcAft>
              <a:buNone/>
            </a:pPr>
            <a:endParaRPr lang="en-GB" sz="2600" dirty="0"/>
          </a:p>
          <a:p>
            <a:pPr marL="6350" indent="0">
              <a:lnSpc>
                <a:spcPct val="120000"/>
              </a:lnSpc>
              <a:spcAft>
                <a:spcPts val="600"/>
              </a:spcAft>
              <a:buNone/>
            </a:pPr>
            <a:r>
              <a:rPr lang="en-GB" sz="2600" dirty="0"/>
              <a:t>The Second World War hugely influenced the Golden Age. Comic books were a cheap form of entertainment with the main theme of good triumphing over evil.</a:t>
            </a:r>
            <a:endParaRPr lang="en-GB" dirty="0"/>
          </a:p>
          <a:p>
            <a:pPr marL="6350" indent="0">
              <a:lnSpc>
                <a:spcPct val="120000"/>
              </a:lnSpc>
              <a:spcAft>
                <a:spcPts val="600"/>
              </a:spcAft>
              <a:buNone/>
            </a:pPr>
            <a:endParaRPr lang="en-GB" sz="1800" dirty="0"/>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6</a:t>
            </a:fld>
            <a:endParaRPr lang="en-US" sz="1100"/>
          </a:p>
        </p:txBody>
      </p:sp>
      <p:sp>
        <p:nvSpPr>
          <p:cNvPr id="15" name="Text Placeholder 3">
            <a:extLst>
              <a:ext uri="{FF2B5EF4-FFF2-40B4-BE49-F238E27FC236}">
                <a16:creationId xmlns:a16="http://schemas.microsoft.com/office/drawing/2014/main" id="{1AE68242-D229-4C5B-A6B7-68FCEB6B11B8}"/>
              </a:ext>
            </a:extLst>
          </p:cNvPr>
          <p:cNvSpPr txBox="1">
            <a:spLocks/>
          </p:cNvSpPr>
          <p:nvPr/>
        </p:nvSpPr>
        <p:spPr>
          <a:xfrm>
            <a:off x="4485922" y="2588213"/>
            <a:ext cx="7429500" cy="1096024"/>
          </a:xfrm>
          <a:prstGeom prst="rect">
            <a:avLst/>
          </a:prstGeom>
        </p:spPr>
        <p:txBody>
          <a:bodyPr vert="horz" lIns="0" tIns="0" rIns="0" bIns="0" rtlCol="0">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Font typeface="Wingdings" pitchFamily="2" charset="2"/>
              <a:buNone/>
            </a:pPr>
            <a:endParaRPr lang="en-GB" sz="1800" dirty="0"/>
          </a:p>
        </p:txBody>
      </p:sp>
      <p:sp>
        <p:nvSpPr>
          <p:cNvPr id="2" name="TextBox 1">
            <a:extLst>
              <a:ext uri="{FF2B5EF4-FFF2-40B4-BE49-F238E27FC236}">
                <a16:creationId xmlns:a16="http://schemas.microsoft.com/office/drawing/2014/main" id="{16D60AE1-E4FE-4059-9AF2-EB4564B0C579}"/>
              </a:ext>
            </a:extLst>
          </p:cNvPr>
          <p:cNvSpPr txBox="1"/>
          <p:nvPr/>
        </p:nvSpPr>
        <p:spPr>
          <a:xfrm>
            <a:off x="8228240" y="84365"/>
            <a:ext cx="37501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Origins of superheroes slide 1 of 1</a:t>
            </a:r>
          </a:p>
        </p:txBody>
      </p:sp>
      <p:pic>
        <p:nvPicPr>
          <p:cNvPr id="5" name="Picture 6" descr="A picture containing qr code&#10;&#10;Description automatically generated">
            <a:extLst>
              <a:ext uri="{FF2B5EF4-FFF2-40B4-BE49-F238E27FC236}">
                <a16:creationId xmlns:a16="http://schemas.microsoft.com/office/drawing/2014/main" id="{57406E3A-307A-448E-BE93-E256585B9AE2}"/>
              </a:ext>
            </a:extLst>
          </p:cNvPr>
          <p:cNvPicPr>
            <a:picLocks noChangeAspect="1"/>
          </p:cNvPicPr>
          <p:nvPr/>
        </p:nvPicPr>
        <p:blipFill>
          <a:blip r:embed="rId3"/>
          <a:stretch>
            <a:fillRect/>
          </a:stretch>
        </p:blipFill>
        <p:spPr>
          <a:xfrm>
            <a:off x="598098" y="1040504"/>
            <a:ext cx="3375803" cy="4661973"/>
          </a:xfrm>
          <a:prstGeom prst="rect">
            <a:avLst/>
          </a:prstGeom>
        </p:spPr>
      </p:pic>
      <p:sp>
        <p:nvSpPr>
          <p:cNvPr id="10" name="TextBox 9">
            <a:extLst>
              <a:ext uri="{FF2B5EF4-FFF2-40B4-BE49-F238E27FC236}">
                <a16:creationId xmlns:a16="http://schemas.microsoft.com/office/drawing/2014/main" id="{23A6F2C1-6C90-465A-BEFC-1C9A7B1D09A6}"/>
              </a:ext>
            </a:extLst>
          </p:cNvPr>
          <p:cNvSpPr txBox="1"/>
          <p:nvPr/>
        </p:nvSpPr>
        <p:spPr>
          <a:xfrm>
            <a:off x="496558" y="5816180"/>
            <a:ext cx="6941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ea typeface="+mn-lt"/>
                <a:cs typeface="+mn-lt"/>
              </a:rPr>
              <a:t>https://gocollect.com/comic/captain-america-comics-1</a:t>
            </a:r>
            <a:endParaRPr lang="en-US" dirty="0"/>
          </a:p>
        </p:txBody>
      </p:sp>
    </p:spTree>
    <p:extLst>
      <p:ext uri="{BB962C8B-B14F-4D97-AF65-F5344CB8AC3E}">
        <p14:creationId xmlns:p14="http://schemas.microsoft.com/office/powerpoint/2010/main" val="147488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210417" y="709348"/>
            <a:ext cx="7530010" cy="1591791"/>
          </a:xfrm>
        </p:spPr>
        <p:txBody>
          <a:bodyPr>
            <a:normAutofit/>
          </a:bodyPr>
          <a:lstStyle/>
          <a:p>
            <a:pPr algn="ctr">
              <a:lnSpc>
                <a:spcPct val="120000"/>
              </a:lnSpc>
              <a:spcAft>
                <a:spcPts val="600"/>
              </a:spcAft>
            </a:pPr>
            <a:r>
              <a:rPr lang="en-GB" sz="3600" dirty="0"/>
              <a:t>Comics through the decades</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419340" y="1565020"/>
            <a:ext cx="7201656" cy="4855658"/>
          </a:xfrm>
        </p:spPr>
        <p:txBody>
          <a:bodyPr vert="horz" lIns="0" tIns="0" rIns="0" bIns="0" rtlCol="0" anchor="t">
            <a:normAutofit/>
          </a:bodyPr>
          <a:lstStyle/>
          <a:p>
            <a:pPr marL="6350" indent="0">
              <a:lnSpc>
                <a:spcPct val="120000"/>
              </a:lnSpc>
              <a:spcAft>
                <a:spcPts val="600"/>
              </a:spcAft>
              <a:buNone/>
            </a:pPr>
            <a:r>
              <a:rPr lang="en-GB" sz="2200" b="1" dirty="0"/>
              <a:t>Golden Age 1938 – 1950 </a:t>
            </a:r>
          </a:p>
          <a:p>
            <a:pPr>
              <a:lnSpc>
                <a:spcPct val="120000"/>
              </a:lnSpc>
              <a:spcAft>
                <a:spcPts val="600"/>
              </a:spcAft>
            </a:pPr>
            <a:r>
              <a:rPr lang="en-GB" sz="2200" dirty="0"/>
              <a:t>You could easily tell the difference between good and evil. Characters were either good or bad</a:t>
            </a:r>
            <a:endParaRPr lang="en-GB" sz="2200" dirty="0">
              <a:cs typeface="Arial"/>
            </a:endParaRPr>
          </a:p>
          <a:p>
            <a:pPr marL="6350" indent="0">
              <a:lnSpc>
                <a:spcPct val="120000"/>
              </a:lnSpc>
              <a:spcAft>
                <a:spcPts val="600"/>
              </a:spcAft>
              <a:buNone/>
            </a:pPr>
            <a:r>
              <a:rPr lang="en-GB" sz="2200" b="1" dirty="0"/>
              <a:t>Silver Age 1950 – 1971 </a:t>
            </a:r>
          </a:p>
          <a:p>
            <a:pPr>
              <a:lnSpc>
                <a:spcPct val="120000"/>
              </a:lnSpc>
              <a:spcAft>
                <a:spcPts val="600"/>
              </a:spcAft>
            </a:pPr>
            <a:r>
              <a:rPr lang="en-GB" sz="2200" dirty="0">
                <a:cs typeface="Arial"/>
              </a:rPr>
              <a:t>With lots of space travel, the sci-fi/fantasy genres were broadening </a:t>
            </a:r>
          </a:p>
          <a:p>
            <a:pPr marL="6350" indent="0">
              <a:lnSpc>
                <a:spcPct val="120000"/>
              </a:lnSpc>
              <a:spcAft>
                <a:spcPts val="600"/>
              </a:spcAft>
              <a:buNone/>
            </a:pPr>
            <a:r>
              <a:rPr lang="en-GB" sz="2200" b="1" dirty="0"/>
              <a:t>Bronze Age 1971 – 1980 </a:t>
            </a:r>
          </a:p>
          <a:p>
            <a:pPr>
              <a:lnSpc>
                <a:spcPct val="120000"/>
              </a:lnSpc>
              <a:spcAft>
                <a:spcPts val="600"/>
              </a:spcAft>
            </a:pPr>
            <a:r>
              <a:rPr lang="en-GB" sz="2200" dirty="0"/>
              <a:t>Villains became tougher and storylines often included darker elements of the reality of living in urban environments</a:t>
            </a:r>
            <a:endParaRPr lang="en-GB" sz="2200" dirty="0">
              <a:cs typeface="Arial"/>
            </a:endParaRPr>
          </a:p>
          <a:p>
            <a:pPr>
              <a:lnSpc>
                <a:spcPct val="120000"/>
              </a:lnSpc>
              <a:spcAft>
                <a:spcPts val="600"/>
              </a:spcAft>
            </a:pPr>
            <a:endParaRPr lang="en-GB" sz="2200" dirty="0">
              <a:cs typeface="Arial"/>
            </a:endParaRPr>
          </a:p>
          <a:p>
            <a:pPr marL="6350" indent="0">
              <a:lnSpc>
                <a:spcPct val="120000"/>
              </a:lnSpc>
              <a:spcAft>
                <a:spcPts val="600"/>
              </a:spcAft>
              <a:buNone/>
            </a:pPr>
            <a:endParaRPr lang="en-GB" sz="2200" dirty="0"/>
          </a:p>
          <a:p>
            <a:pPr marL="6350" indent="0">
              <a:lnSpc>
                <a:spcPct val="120000"/>
              </a:lnSpc>
              <a:spcAft>
                <a:spcPts val="600"/>
              </a:spcAft>
              <a:buNone/>
            </a:pPr>
            <a:endParaRPr lang="en-GB" sz="2200" dirty="0"/>
          </a:p>
          <a:p>
            <a:pPr marL="6350" indent="0">
              <a:lnSpc>
                <a:spcPct val="120000"/>
              </a:lnSpc>
              <a:spcAft>
                <a:spcPts val="600"/>
              </a:spcAft>
              <a:buNone/>
            </a:pPr>
            <a:endParaRPr lang="en-GB" sz="2200" dirty="0"/>
          </a:p>
          <a:p>
            <a:pPr marL="6350" indent="0">
              <a:lnSpc>
                <a:spcPct val="120000"/>
              </a:lnSpc>
              <a:spcAft>
                <a:spcPts val="600"/>
              </a:spcAft>
              <a:buNone/>
            </a:pPr>
            <a:endParaRPr lang="en-GB" sz="2200" dirty="0">
              <a:cs typeface="Arial" panose="020B0604020202020204"/>
            </a:endParaRPr>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7</a:t>
            </a:fld>
            <a:endParaRPr lang="en-US" sz="1100"/>
          </a:p>
        </p:txBody>
      </p:sp>
      <p:pic>
        <p:nvPicPr>
          <p:cNvPr id="7" name="Picture 6">
            <a:extLst>
              <a:ext uri="{FF2B5EF4-FFF2-40B4-BE49-F238E27FC236}">
                <a16:creationId xmlns:a16="http://schemas.microsoft.com/office/drawing/2014/main" id="{A20BD711-8C20-44F1-A5E6-9CCB5D1F3937}"/>
              </a:ext>
            </a:extLst>
          </p:cNvPr>
          <p:cNvPicPr>
            <a:picLocks noChangeAspect="1"/>
          </p:cNvPicPr>
          <p:nvPr/>
        </p:nvPicPr>
        <p:blipFill>
          <a:blip r:embed="rId3"/>
          <a:stretch>
            <a:fillRect/>
          </a:stretch>
        </p:blipFill>
        <p:spPr>
          <a:xfrm>
            <a:off x="7751232" y="825526"/>
            <a:ext cx="3973262" cy="5199269"/>
          </a:xfrm>
          <a:prstGeom prst="rect">
            <a:avLst/>
          </a:prstGeom>
        </p:spPr>
      </p:pic>
      <p:sp>
        <p:nvSpPr>
          <p:cNvPr id="8" name="TextBox 7">
            <a:extLst>
              <a:ext uri="{FF2B5EF4-FFF2-40B4-BE49-F238E27FC236}">
                <a16:creationId xmlns:a16="http://schemas.microsoft.com/office/drawing/2014/main" id="{4174759A-0B53-4C1F-B009-D601A9ED9A8B}"/>
              </a:ext>
            </a:extLst>
          </p:cNvPr>
          <p:cNvSpPr txBox="1"/>
          <p:nvPr/>
        </p:nvSpPr>
        <p:spPr>
          <a:xfrm>
            <a:off x="5640456" y="3001617"/>
            <a:ext cx="914400" cy="914400"/>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86171867-83C4-4150-A81A-EF6FE5D866FD}"/>
              </a:ext>
            </a:extLst>
          </p:cNvPr>
          <p:cNvSpPr txBox="1"/>
          <p:nvPr/>
        </p:nvSpPr>
        <p:spPr>
          <a:xfrm>
            <a:off x="7689262" y="5943599"/>
            <a:ext cx="3710154" cy="246221"/>
          </a:xfrm>
          <a:prstGeom prst="rect">
            <a:avLst/>
          </a:prstGeom>
          <a:noFill/>
        </p:spPr>
        <p:txBody>
          <a:bodyPr wrap="square" rtlCol="0">
            <a:spAutoFit/>
          </a:bodyPr>
          <a:lstStyle/>
          <a:p>
            <a:r>
              <a:rPr lang="en-GB" sz="1000" dirty="0">
                <a:hlinkClick r:id="rId4"/>
              </a:rPr>
              <a:t>The Marvel Age of Comics 1961–1978 - TASCHEN Books</a:t>
            </a:r>
            <a:endParaRPr lang="en-GB" sz="1000" dirty="0"/>
          </a:p>
        </p:txBody>
      </p:sp>
      <p:sp>
        <p:nvSpPr>
          <p:cNvPr id="2" name="TextBox 1">
            <a:extLst>
              <a:ext uri="{FF2B5EF4-FFF2-40B4-BE49-F238E27FC236}">
                <a16:creationId xmlns:a16="http://schemas.microsoft.com/office/drawing/2014/main" id="{D6DF0306-C2C2-4B44-8FB6-F6F304BF650B}"/>
              </a:ext>
            </a:extLst>
          </p:cNvPr>
          <p:cNvSpPr txBox="1"/>
          <p:nvPr/>
        </p:nvSpPr>
        <p:spPr>
          <a:xfrm>
            <a:off x="8915400" y="63954"/>
            <a:ext cx="30153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Comics timeline slide 1 of 2</a:t>
            </a:r>
          </a:p>
        </p:txBody>
      </p:sp>
    </p:spTree>
    <p:extLst>
      <p:ext uri="{BB962C8B-B14F-4D97-AF65-F5344CB8AC3E}">
        <p14:creationId xmlns:p14="http://schemas.microsoft.com/office/powerpoint/2010/main" val="2254221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2548" y="894387"/>
            <a:ext cx="7858232" cy="1353252"/>
          </a:xfrm>
        </p:spPr>
        <p:txBody>
          <a:bodyPr>
            <a:normAutofit/>
          </a:bodyPr>
          <a:lstStyle/>
          <a:p>
            <a:pPr algn="ctr">
              <a:lnSpc>
                <a:spcPct val="120000"/>
              </a:lnSpc>
              <a:spcAft>
                <a:spcPts val="600"/>
              </a:spcAft>
            </a:pPr>
            <a:r>
              <a:rPr lang="en-GB" sz="3600" dirty="0"/>
              <a:t>Comics through the decades</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392255" y="1642956"/>
            <a:ext cx="6810879" cy="4309270"/>
          </a:xfrm>
        </p:spPr>
        <p:txBody>
          <a:bodyPr vert="horz" lIns="0" tIns="0" rIns="0" bIns="0" rtlCol="0" anchor="t">
            <a:normAutofit fontScale="92500" lnSpcReduction="10000"/>
          </a:bodyPr>
          <a:lstStyle/>
          <a:p>
            <a:pPr marL="6350" indent="0">
              <a:lnSpc>
                <a:spcPct val="120000"/>
              </a:lnSpc>
              <a:spcAft>
                <a:spcPts val="600"/>
              </a:spcAft>
              <a:buNone/>
            </a:pPr>
            <a:r>
              <a:rPr lang="en-GB" b="1" dirty="0"/>
              <a:t>Dark Age 1980 – 1993</a:t>
            </a:r>
          </a:p>
          <a:p>
            <a:pPr>
              <a:lnSpc>
                <a:spcPct val="120000"/>
              </a:lnSpc>
              <a:spcAft>
                <a:spcPts val="600"/>
              </a:spcAft>
            </a:pPr>
            <a:r>
              <a:rPr lang="en-GB" dirty="0"/>
              <a:t>Writers begin to show that the heroes could be just as dark and as complicated as the villains</a:t>
            </a:r>
          </a:p>
          <a:p>
            <a:pPr>
              <a:lnSpc>
                <a:spcPct val="120000"/>
              </a:lnSpc>
              <a:spcAft>
                <a:spcPts val="600"/>
              </a:spcAft>
            </a:pPr>
            <a:r>
              <a:rPr lang="en-GB" dirty="0">
                <a:cs typeface="Arial" panose="020B0604020202020204"/>
              </a:rPr>
              <a:t>Comics began to reflect reality. This meant that storylines and characters started to be aimed at more adult audiences</a:t>
            </a:r>
          </a:p>
          <a:p>
            <a:pPr marL="6350" indent="0">
              <a:lnSpc>
                <a:spcPct val="120000"/>
              </a:lnSpc>
              <a:spcAft>
                <a:spcPts val="600"/>
              </a:spcAft>
              <a:buNone/>
            </a:pPr>
            <a:endParaRPr lang="en-GB" dirty="0"/>
          </a:p>
          <a:p>
            <a:pPr marL="6350" indent="0">
              <a:lnSpc>
                <a:spcPct val="120000"/>
              </a:lnSpc>
              <a:spcAft>
                <a:spcPts val="600"/>
              </a:spcAft>
              <a:buNone/>
            </a:pPr>
            <a:r>
              <a:rPr lang="en-GB" b="1" dirty="0"/>
              <a:t>Today</a:t>
            </a:r>
            <a:endParaRPr lang="en-GB" b="1" dirty="0">
              <a:cs typeface="Arial"/>
            </a:endParaRPr>
          </a:p>
          <a:p>
            <a:pPr marL="342900">
              <a:lnSpc>
                <a:spcPct val="100000"/>
              </a:lnSpc>
              <a:buSzTx/>
              <a:defRPr/>
            </a:pPr>
            <a:r>
              <a:rPr lang="en-GB" dirty="0">
                <a:ea typeface="+mn-lt"/>
                <a:cs typeface="+mn-lt"/>
              </a:rPr>
              <a:t>Comics are more accessible that ever, for example through online platforms, resulting in readers all over the world!</a:t>
            </a:r>
          </a:p>
          <a:p>
            <a:pPr marL="6350" indent="0">
              <a:lnSpc>
                <a:spcPct val="120000"/>
              </a:lnSpc>
              <a:spcAft>
                <a:spcPts val="600"/>
              </a:spcAft>
              <a:buNone/>
            </a:pPr>
            <a:endParaRPr lang="en-GB" dirty="0"/>
          </a:p>
          <a:p>
            <a:pPr marL="6350" indent="0">
              <a:lnSpc>
                <a:spcPct val="120000"/>
              </a:lnSpc>
              <a:spcAft>
                <a:spcPts val="600"/>
              </a:spcAft>
              <a:buNone/>
            </a:pPr>
            <a:endParaRPr lang="en-GB" dirty="0"/>
          </a:p>
          <a:p>
            <a:pPr marL="6350" indent="0">
              <a:lnSpc>
                <a:spcPct val="120000"/>
              </a:lnSpc>
              <a:spcAft>
                <a:spcPts val="600"/>
              </a:spcAft>
              <a:buNone/>
            </a:pPr>
            <a:endParaRPr lang="en-GB" sz="2000" dirty="0"/>
          </a:p>
          <a:p>
            <a:pPr marL="6350" indent="0">
              <a:lnSpc>
                <a:spcPct val="120000"/>
              </a:lnSpc>
              <a:spcAft>
                <a:spcPts val="600"/>
              </a:spcAft>
              <a:buNone/>
            </a:pPr>
            <a:endParaRPr lang="en-GB" sz="1800" dirty="0"/>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8</a:t>
            </a:fld>
            <a:endParaRPr lang="en-US" sz="1100"/>
          </a:p>
        </p:txBody>
      </p:sp>
      <p:pic>
        <p:nvPicPr>
          <p:cNvPr id="5" name="Picture 4">
            <a:extLst>
              <a:ext uri="{FF2B5EF4-FFF2-40B4-BE49-F238E27FC236}">
                <a16:creationId xmlns:a16="http://schemas.microsoft.com/office/drawing/2014/main" id="{63979965-E3D8-48FF-AEA4-8270F6EDED04}"/>
              </a:ext>
            </a:extLst>
          </p:cNvPr>
          <p:cNvPicPr>
            <a:picLocks noChangeAspect="1"/>
          </p:cNvPicPr>
          <p:nvPr/>
        </p:nvPicPr>
        <p:blipFill>
          <a:blip r:embed="rId3"/>
          <a:stretch>
            <a:fillRect/>
          </a:stretch>
        </p:blipFill>
        <p:spPr>
          <a:xfrm>
            <a:off x="7751232" y="898098"/>
            <a:ext cx="3828119" cy="5005745"/>
          </a:xfrm>
          <a:prstGeom prst="rect">
            <a:avLst/>
          </a:prstGeom>
        </p:spPr>
      </p:pic>
      <p:sp>
        <p:nvSpPr>
          <p:cNvPr id="7" name="TextBox 6">
            <a:extLst>
              <a:ext uri="{FF2B5EF4-FFF2-40B4-BE49-F238E27FC236}">
                <a16:creationId xmlns:a16="http://schemas.microsoft.com/office/drawing/2014/main" id="{C1CBEEAC-AEDD-4A5E-B297-E2CE453F470F}"/>
              </a:ext>
            </a:extLst>
          </p:cNvPr>
          <p:cNvSpPr txBox="1"/>
          <p:nvPr/>
        </p:nvSpPr>
        <p:spPr>
          <a:xfrm>
            <a:off x="7689262" y="5943599"/>
            <a:ext cx="3710154" cy="246221"/>
          </a:xfrm>
          <a:prstGeom prst="rect">
            <a:avLst/>
          </a:prstGeom>
          <a:noFill/>
        </p:spPr>
        <p:txBody>
          <a:bodyPr wrap="square" rtlCol="0">
            <a:spAutoFit/>
          </a:bodyPr>
          <a:lstStyle/>
          <a:p>
            <a:r>
              <a:rPr lang="en-GB" sz="1000" dirty="0">
                <a:hlinkClick r:id="rId4"/>
              </a:rPr>
              <a:t>The Marvel Age of Comics 1961–1978 - TASCHEN Books</a:t>
            </a:r>
            <a:endParaRPr lang="en-GB" sz="1000" dirty="0"/>
          </a:p>
        </p:txBody>
      </p:sp>
      <p:sp>
        <p:nvSpPr>
          <p:cNvPr id="2" name="TextBox 1">
            <a:extLst>
              <a:ext uri="{FF2B5EF4-FFF2-40B4-BE49-F238E27FC236}">
                <a16:creationId xmlns:a16="http://schemas.microsoft.com/office/drawing/2014/main" id="{44CFF0C2-F74B-4FD1-B054-0E83CB874FF1}"/>
              </a:ext>
            </a:extLst>
          </p:cNvPr>
          <p:cNvSpPr txBox="1"/>
          <p:nvPr/>
        </p:nvSpPr>
        <p:spPr>
          <a:xfrm>
            <a:off x="8949419" y="70757"/>
            <a:ext cx="30969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Comics timeline slide 2 of 2</a:t>
            </a:r>
          </a:p>
        </p:txBody>
      </p:sp>
    </p:spTree>
    <p:extLst>
      <p:ext uri="{BB962C8B-B14F-4D97-AF65-F5344CB8AC3E}">
        <p14:creationId xmlns:p14="http://schemas.microsoft.com/office/powerpoint/2010/main" val="30002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4ED499F-41ED-42DF-815B-A834A17F0334}"/>
              </a:ext>
            </a:extLst>
          </p:cNvPr>
          <p:cNvPicPr>
            <a:picLocks noGrp="1" noChangeAspect="1"/>
          </p:cNvPicPr>
          <p:nvPr>
            <p:ph type="pic" sz="quarter" idx="29"/>
          </p:nvPr>
        </p:nvPicPr>
        <p:blipFill>
          <a:blip r:embed="rId3"/>
          <a:srcRect l="18904" r="18904"/>
          <a:stretch>
            <a:fillRect/>
          </a:stretch>
        </p:blipFill>
        <p:spPr/>
      </p:pic>
      <p:sp>
        <p:nvSpPr>
          <p:cNvPr id="15" name="Text Placeholder 14">
            <a:extLst>
              <a:ext uri="{FF2B5EF4-FFF2-40B4-BE49-F238E27FC236}">
                <a16:creationId xmlns:a16="http://schemas.microsoft.com/office/drawing/2014/main" id="{62CAA153-11D3-4A4A-B84B-FB0980DE3C79}"/>
              </a:ext>
            </a:extLst>
          </p:cNvPr>
          <p:cNvSpPr>
            <a:spLocks noGrp="1"/>
          </p:cNvSpPr>
          <p:nvPr>
            <p:ph type="body" sz="quarter" idx="42"/>
          </p:nvPr>
        </p:nvSpPr>
        <p:spPr/>
        <p:txBody>
          <a:bodyPr/>
          <a:lstStyle/>
          <a:p>
            <a:r>
              <a:rPr lang="en-GB" dirty="0"/>
              <a:t>Black Panther</a:t>
            </a:r>
          </a:p>
        </p:txBody>
      </p:sp>
      <p:pic>
        <p:nvPicPr>
          <p:cNvPr id="24" name="Picture Placeholder 23" descr="A picture containing text, leather&#10;&#10;Description automatically generated">
            <a:extLst>
              <a:ext uri="{FF2B5EF4-FFF2-40B4-BE49-F238E27FC236}">
                <a16:creationId xmlns:a16="http://schemas.microsoft.com/office/drawing/2014/main" id="{F129BA6B-2DBC-41AB-AF69-5016775794C5}"/>
              </a:ext>
            </a:extLst>
          </p:cNvPr>
          <p:cNvPicPr>
            <a:picLocks noGrp="1" noChangeAspect="1"/>
          </p:cNvPicPr>
          <p:nvPr>
            <p:ph type="pic" sz="quarter" idx="36"/>
          </p:nvPr>
        </p:nvPicPr>
        <p:blipFill>
          <a:blip r:embed="rId4"/>
          <a:srcRect l="16406" r="16406"/>
          <a:stretch>
            <a:fillRect/>
          </a:stretch>
        </p:blipFill>
        <p:spPr/>
      </p:pic>
      <p:sp>
        <p:nvSpPr>
          <p:cNvPr id="16" name="Text Placeholder 15">
            <a:extLst>
              <a:ext uri="{FF2B5EF4-FFF2-40B4-BE49-F238E27FC236}">
                <a16:creationId xmlns:a16="http://schemas.microsoft.com/office/drawing/2014/main" id="{ED0D94F7-60D9-49E3-8C9A-FEDCCB130DB4}"/>
              </a:ext>
            </a:extLst>
          </p:cNvPr>
          <p:cNvSpPr>
            <a:spLocks noGrp="1"/>
          </p:cNvSpPr>
          <p:nvPr>
            <p:ph type="body" sz="quarter" idx="43"/>
          </p:nvPr>
        </p:nvSpPr>
        <p:spPr/>
        <p:txBody>
          <a:bodyPr/>
          <a:lstStyle/>
          <a:p>
            <a:r>
              <a:rPr lang="en-GB" dirty="0"/>
              <a:t>Wonder Woman</a:t>
            </a:r>
          </a:p>
        </p:txBody>
      </p:sp>
      <p:pic>
        <p:nvPicPr>
          <p:cNvPr id="22" name="Picture Placeholder 21">
            <a:extLst>
              <a:ext uri="{FF2B5EF4-FFF2-40B4-BE49-F238E27FC236}">
                <a16:creationId xmlns:a16="http://schemas.microsoft.com/office/drawing/2014/main" id="{CFDA09AE-783C-42D4-9660-B0662EA378CA}"/>
              </a:ext>
            </a:extLst>
          </p:cNvPr>
          <p:cNvPicPr>
            <a:picLocks noGrp="1" noChangeAspect="1"/>
          </p:cNvPicPr>
          <p:nvPr>
            <p:ph type="pic" sz="quarter" idx="25"/>
          </p:nvPr>
        </p:nvPicPr>
        <p:blipFill>
          <a:blip r:embed="rId5"/>
          <a:srcRect l="9795" r="9795"/>
          <a:stretch>
            <a:fillRect/>
          </a:stretch>
        </p:blipFill>
        <p:spPr/>
      </p:pic>
      <p:sp>
        <p:nvSpPr>
          <p:cNvPr id="17" name="Text Placeholder 16">
            <a:extLst>
              <a:ext uri="{FF2B5EF4-FFF2-40B4-BE49-F238E27FC236}">
                <a16:creationId xmlns:a16="http://schemas.microsoft.com/office/drawing/2014/main" id="{AC2A64D0-C2BA-4376-A74C-0427524AD201}"/>
              </a:ext>
            </a:extLst>
          </p:cNvPr>
          <p:cNvSpPr>
            <a:spLocks noGrp="1"/>
          </p:cNvSpPr>
          <p:nvPr>
            <p:ph type="body" sz="quarter" idx="44"/>
          </p:nvPr>
        </p:nvSpPr>
        <p:spPr/>
        <p:txBody>
          <a:bodyPr/>
          <a:lstStyle/>
          <a:p>
            <a:r>
              <a:rPr lang="en-GB" dirty="0"/>
              <a:t>Batman</a:t>
            </a:r>
          </a:p>
        </p:txBody>
      </p:sp>
      <p:sp>
        <p:nvSpPr>
          <p:cNvPr id="18" name="Text Placeholder 17">
            <a:extLst>
              <a:ext uri="{FF2B5EF4-FFF2-40B4-BE49-F238E27FC236}">
                <a16:creationId xmlns:a16="http://schemas.microsoft.com/office/drawing/2014/main" id="{91764F7D-C066-43E7-83E6-22CD1C544E27}"/>
              </a:ext>
            </a:extLst>
          </p:cNvPr>
          <p:cNvSpPr>
            <a:spLocks noGrp="1"/>
          </p:cNvSpPr>
          <p:nvPr>
            <p:ph type="body" sz="quarter" idx="45"/>
          </p:nvPr>
        </p:nvSpPr>
        <p:spPr/>
        <p:txBody>
          <a:bodyPr/>
          <a:lstStyle/>
          <a:p>
            <a:endParaRPr lang="en-GB"/>
          </a:p>
        </p:txBody>
      </p:sp>
      <p:sp>
        <p:nvSpPr>
          <p:cNvPr id="7" name="Slide Number Placeholder 6">
            <a:extLst>
              <a:ext uri="{FF2B5EF4-FFF2-40B4-BE49-F238E27FC236}">
                <a16:creationId xmlns:a16="http://schemas.microsoft.com/office/drawing/2014/main" id="{1EA7B5DC-9473-4A84-B925-4CE662F7B0A1}"/>
              </a:ext>
            </a:extLst>
          </p:cNvPr>
          <p:cNvSpPr>
            <a:spLocks noGrp="1"/>
          </p:cNvSpPr>
          <p:nvPr>
            <p:ph type="sldNum" sz="quarter" idx="33"/>
          </p:nvPr>
        </p:nvSpPr>
        <p:spPr/>
        <p:txBody>
          <a:bodyPr/>
          <a:lstStyle/>
          <a:p>
            <a:fld id="{D7E85FC7-13DC-D24B-89C2-5E16CAE8A885}" type="slidenum">
              <a:rPr lang="en-US" smtClean="0"/>
              <a:pPr/>
              <a:t>9</a:t>
            </a:fld>
            <a:endParaRPr lang="en-US" dirty="0"/>
          </a:p>
        </p:txBody>
      </p:sp>
      <p:pic>
        <p:nvPicPr>
          <p:cNvPr id="30" name="Picture Placeholder 29" descr="A picture containing text&#10;&#10;Description automatically generated">
            <a:extLst>
              <a:ext uri="{FF2B5EF4-FFF2-40B4-BE49-F238E27FC236}">
                <a16:creationId xmlns:a16="http://schemas.microsoft.com/office/drawing/2014/main" id="{8A4E07F8-47FD-4FD3-B0AB-407CC7F957D1}"/>
              </a:ext>
            </a:extLst>
          </p:cNvPr>
          <p:cNvPicPr>
            <a:picLocks noGrp="1" noChangeAspect="1"/>
          </p:cNvPicPr>
          <p:nvPr>
            <p:ph type="pic" sz="quarter" idx="38"/>
          </p:nvPr>
        </p:nvPicPr>
        <p:blipFill>
          <a:blip r:embed="rId6"/>
          <a:srcRect l="20110" r="20110"/>
          <a:stretch>
            <a:fillRect/>
          </a:stretch>
        </p:blipFill>
        <p:spPr>
          <a:xfrm>
            <a:off x="3100800" y="3781600"/>
            <a:ext cx="2995200" cy="2822400"/>
          </a:xfrm>
        </p:spPr>
      </p:pic>
      <p:sp>
        <p:nvSpPr>
          <p:cNvPr id="32" name="Text Placeholder 16">
            <a:extLst>
              <a:ext uri="{FF2B5EF4-FFF2-40B4-BE49-F238E27FC236}">
                <a16:creationId xmlns:a16="http://schemas.microsoft.com/office/drawing/2014/main" id="{8A85CD28-A6A8-43D6-8A63-2CF68F84C5F7}"/>
              </a:ext>
            </a:extLst>
          </p:cNvPr>
          <p:cNvSpPr txBox="1">
            <a:spLocks/>
          </p:cNvSpPr>
          <p:nvPr/>
        </p:nvSpPr>
        <p:spPr>
          <a:xfrm>
            <a:off x="3563067" y="6149512"/>
            <a:ext cx="2493963" cy="324178"/>
          </a:xfrm>
          <a:prstGeom prst="rect">
            <a:avLst/>
          </a:prstGeom>
          <a:solidFill>
            <a:schemeClr val="bg1"/>
          </a:solidFill>
        </p:spPr>
        <p:txBody>
          <a:bodyPr vert="horz" lIns="72000" tIns="36000" rIns="251999" bIns="72000" rtlCol="0" anchor="b" anchorCtr="0">
            <a:spAutoFit/>
          </a:bodyPr>
          <a:lstStyle>
            <a:lvl1pPr marL="6350" indent="0" algn="r" defTabSz="914400" rtl="0" eaLnBrk="1" latinLnBrk="0" hangingPunct="1">
              <a:lnSpc>
                <a:spcPct val="130000"/>
              </a:lnSpc>
              <a:spcBef>
                <a:spcPts val="0"/>
              </a:spcBef>
              <a:buSzPct val="100000"/>
              <a:buFontTx/>
              <a:buNone/>
              <a:tabLst/>
              <a:defRPr sz="12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Iron Man</a:t>
            </a:r>
          </a:p>
        </p:txBody>
      </p:sp>
      <p:sp>
        <p:nvSpPr>
          <p:cNvPr id="35" name="Text Placeholder 2">
            <a:extLst>
              <a:ext uri="{FF2B5EF4-FFF2-40B4-BE49-F238E27FC236}">
                <a16:creationId xmlns:a16="http://schemas.microsoft.com/office/drawing/2014/main" id="{E8F31B60-C729-402D-8311-B553E4F45EEE}"/>
              </a:ext>
            </a:extLst>
          </p:cNvPr>
          <p:cNvSpPr>
            <a:spLocks noGrp="1"/>
          </p:cNvSpPr>
          <p:nvPr>
            <p:ph type="body" sz="quarter" idx="40"/>
          </p:nvPr>
        </p:nvSpPr>
        <p:spPr>
          <a:xfrm>
            <a:off x="6614192" y="2579452"/>
            <a:ext cx="5214937" cy="1599143"/>
          </a:xfrm>
        </p:spPr>
        <p:txBody>
          <a:bodyPr vert="horz" lIns="0" tIns="0" rIns="0" bIns="0" rtlCol="0" anchor="t">
            <a:noAutofit/>
          </a:bodyPr>
          <a:lstStyle/>
          <a:p>
            <a:pPr>
              <a:lnSpc>
                <a:spcPct val="120000"/>
              </a:lnSpc>
              <a:spcAft>
                <a:spcPts val="600"/>
              </a:spcAft>
            </a:pPr>
            <a:r>
              <a:rPr lang="en-GB" sz="3600" dirty="0"/>
              <a:t>Who is your favourite superhero, why?</a:t>
            </a:r>
          </a:p>
        </p:txBody>
      </p:sp>
      <p:sp>
        <p:nvSpPr>
          <p:cNvPr id="2" name="TextBox 1">
            <a:extLst>
              <a:ext uri="{FF2B5EF4-FFF2-40B4-BE49-F238E27FC236}">
                <a16:creationId xmlns:a16="http://schemas.microsoft.com/office/drawing/2014/main" id="{AB7B5638-FCC0-42A0-B015-0961FA563024}"/>
              </a:ext>
            </a:extLst>
          </p:cNvPr>
          <p:cNvSpPr txBox="1"/>
          <p:nvPr/>
        </p:nvSpPr>
        <p:spPr>
          <a:xfrm>
            <a:off x="7806418" y="84364"/>
            <a:ext cx="4171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Favourite superhero activity slide 1 of 1</a:t>
            </a:r>
          </a:p>
        </p:txBody>
      </p:sp>
    </p:spTree>
    <p:extLst>
      <p:ext uri="{BB962C8B-B14F-4D97-AF65-F5344CB8AC3E}">
        <p14:creationId xmlns:p14="http://schemas.microsoft.com/office/powerpoint/2010/main" val="915309944"/>
      </p:ext>
    </p:extLst>
  </p:cSld>
  <p:clrMapOvr>
    <a:masterClrMapping/>
  </p:clrMapOvr>
</p:sld>
</file>

<file path=ppt/theme/theme1.xml><?xml version="1.0" encoding="utf-8"?>
<a:theme xmlns:a="http://schemas.openxmlformats.org/drawingml/2006/main" name="Title/Divider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BB7CAFBD-F4E7-4752-8141-2C87C833102D}"/>
    </a:ext>
  </a:extLst>
</a:theme>
</file>

<file path=ppt/theme/theme2.xml><?xml version="1.0" encoding="utf-8"?>
<a:theme xmlns:a="http://schemas.openxmlformats.org/drawingml/2006/main" name="Text/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B81742A0-982F-48C6-B7F1-460DC640197D}"/>
    </a:ext>
  </a:extLst>
</a:theme>
</file>

<file path=ppt/theme/theme3.xml><?xml version="1.0" encoding="utf-8"?>
<a:theme xmlns:a="http://schemas.openxmlformats.org/drawingml/2006/main" name="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ECF3A223-0EEB-4EA0-AA32-9F5152D1D863}"/>
    </a:ext>
  </a:extLst>
</a:theme>
</file>

<file path=ppt/theme/theme4.xml><?xml version="1.0" encoding="utf-8"?>
<a:theme xmlns:a="http://schemas.openxmlformats.org/drawingml/2006/main" name="End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57BB2F66-CBDC-4F0E-94D6-24AC7397988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BA757DD001D6429A804770F209C358" ma:contentTypeVersion="9" ma:contentTypeDescription="Create a new document." ma:contentTypeScope="" ma:versionID="a2af8620d8052c4570ee10b90bc2e287">
  <xsd:schema xmlns:xsd="http://www.w3.org/2001/XMLSchema" xmlns:xs="http://www.w3.org/2001/XMLSchema" xmlns:p="http://schemas.microsoft.com/office/2006/metadata/properties" xmlns:ns2="864fa2f1-e7a3-49ef-aac9-27da4f2d2640" targetNamespace="http://schemas.microsoft.com/office/2006/metadata/properties" ma:root="true" ma:fieldsID="bdde676d73dc32e80c046e4d27a4df6c" ns2:_="">
    <xsd:import namespace="864fa2f1-e7a3-49ef-aac9-27da4f2d26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fa2f1-e7a3-49ef-aac9-27da4f2d26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74A378-A40D-4D10-9A36-F1DBB1C7DA04}">
  <ds:schemaRefs>
    <ds:schemaRef ds:uri="http://schemas.microsoft.com/sharepoint/v3/contenttype/forms"/>
  </ds:schemaRefs>
</ds:datastoreItem>
</file>

<file path=customXml/itemProps2.xml><?xml version="1.0" encoding="utf-8"?>
<ds:datastoreItem xmlns:ds="http://schemas.openxmlformats.org/officeDocument/2006/customXml" ds:itemID="{5C7D91BB-6FD8-4800-B5D5-2773EA19D436}">
  <ds:schemaRefs>
    <ds:schemaRef ds:uri="http://www.w3.org/XML/1998/namespace"/>
    <ds:schemaRef ds:uri="http://schemas.openxmlformats.org/package/2006/metadata/core-properties"/>
    <ds:schemaRef ds:uri="http://purl.org/dc/elements/1.1/"/>
    <ds:schemaRef ds:uri="http://purl.org/dc/terms/"/>
    <ds:schemaRef ds:uri="http://schemas.microsoft.com/office/infopath/2007/PartnerControls"/>
    <ds:schemaRef ds:uri="http://purl.org/dc/dcmitype/"/>
    <ds:schemaRef ds:uri="864fa2f1-e7a3-49ef-aac9-27da4f2d2640"/>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8E849799-830B-4E55-9666-63F48AF16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fa2f1-e7a3-49ef-aac9-27da4f2d2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Session two Who and what inspires us</Template>
  <TotalTime>6730</TotalTime>
  <Words>1742</Words>
  <Application>Microsoft Office PowerPoint</Application>
  <PresentationFormat>Widescreen</PresentationFormat>
  <Paragraphs>188</Paragraphs>
  <Slides>14</Slides>
  <Notes>11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ＭＳ Ｐゴシック</vt:lpstr>
      <vt:lpstr>Arial</vt:lpstr>
      <vt:lpstr>Arial Black</vt:lpstr>
      <vt:lpstr>Calibri</vt:lpstr>
      <vt:lpstr>System Font Regular</vt:lpstr>
      <vt:lpstr>Wingdings</vt:lpstr>
      <vt:lpstr>Title/Divider Slides</vt:lpstr>
      <vt:lpstr>Text/Media Slides</vt:lpstr>
      <vt:lpstr>Media Slides</vt:lpstr>
      <vt:lpstr>End Slides</vt:lpstr>
      <vt:lpstr>Super Stars</vt:lpstr>
      <vt:lpstr>PowerPoint Presentation</vt:lpstr>
      <vt:lpstr>PowerPoint Presentation</vt:lpstr>
      <vt:lpstr>Meet Dr Miriam slide 1 of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Real heroes Vs Superheroes  </vt:lpstr>
      <vt:lpstr>Quotes slide 1 of 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Stars</dc:title>
  <dc:creator>Burges, Annika</dc:creator>
  <cp:lastModifiedBy>Caplehorn Hare, Katie</cp:lastModifiedBy>
  <cp:revision>292</cp:revision>
  <dcterms:created xsi:type="dcterms:W3CDTF">2021-07-29T11:09:52Z</dcterms:created>
  <dcterms:modified xsi:type="dcterms:W3CDTF">2022-01-07T08:55:09Z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0x0101002BBA757DD001D6429A804770F209C358</vt:lpwstr>
  </property>
</Properties>
</file>