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4"/>
    <p:sldMasterId id="2147483890" r:id="rId5"/>
    <p:sldMasterId id="2147483927" r:id="rId6"/>
    <p:sldMasterId id="2147483964" r:id="rId7"/>
  </p:sldMasterIdLst>
  <p:notesMasterIdLst>
    <p:notesMasterId r:id="rId21"/>
  </p:notesMasterIdLst>
  <p:handoutMasterIdLst>
    <p:handoutMasterId r:id="rId22"/>
  </p:handoutMasterIdLst>
  <p:sldIdLst>
    <p:sldId id="256" r:id="rId8"/>
    <p:sldId id="273" r:id="rId9"/>
    <p:sldId id="258" r:id="rId10"/>
    <p:sldId id="264" r:id="rId11"/>
    <p:sldId id="257" r:id="rId12"/>
    <p:sldId id="265" r:id="rId13"/>
    <p:sldId id="266" r:id="rId14"/>
    <p:sldId id="267" r:id="rId15"/>
    <p:sldId id="261" r:id="rId16"/>
    <p:sldId id="268" r:id="rId17"/>
    <p:sldId id="269" r:id="rId18"/>
    <p:sldId id="272"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plehorn Hare, Katie" initials="CHK" lastIdx="2" clrIdx="0">
    <p:extLst>
      <p:ext uri="{19B8F6BF-5375-455C-9EA6-DF929625EA0E}">
        <p15:presenceInfo xmlns:p15="http://schemas.microsoft.com/office/powerpoint/2012/main" userId="Caplehorn Hare, Kat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225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AA86E6-9FA5-4D2D-A717-198FE9788A54}" v="173" dt="2021-12-03T18:41:59.641"/>
    <p1510:client id="{93C92B77-1746-4CF5-B0F1-352AABE1DC62}" v="531" dt="2021-12-07T18:31:16.084"/>
    <p1510:client id="{9D4F4421-0D7B-4192-BFDF-E6556847C614}" v="52" dt="2022-01-05T16:16:45.922"/>
    <p1510:client id="{B962FD21-45B1-43A2-8732-AE130C58B1E7}" v="89" dt="2021-12-08T09:30:49.667"/>
    <p1510:client id="{DC050A29-13CE-4610-9B59-B9F413D58258}" v="26" dt="2021-12-08T11:09:55.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2883" autoAdjust="0"/>
  </p:normalViewPr>
  <p:slideViewPr>
    <p:cSldViewPr snapToGrid="0" snapToObjects="1">
      <p:cViewPr varScale="1">
        <p:scale>
          <a:sx n="107" d="100"/>
          <a:sy n="107" d="100"/>
        </p:scale>
        <p:origin x="750"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160" d="100"/>
          <a:sy n="160" d="100"/>
        </p:scale>
        <p:origin x="5312"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plehorn Hare, Katie" userId="fT9KMbme58lz+o9RTTg1mk2m1XonPOMGDNfgrLToXn8=" providerId="None" clId="Web-{9D4F4421-0D7B-4192-BFDF-E6556847C614}"/>
    <pc:docChg chg="modSld">
      <pc:chgData name="Caplehorn Hare, Katie" userId="fT9KMbme58lz+o9RTTg1mk2m1XonPOMGDNfgrLToXn8=" providerId="None" clId="Web-{9D4F4421-0D7B-4192-BFDF-E6556847C614}" dt="2022-01-05T16:16:45.922" v="54" actId="20577"/>
      <pc:docMkLst>
        <pc:docMk/>
      </pc:docMkLst>
      <pc:sldChg chg="modSp">
        <pc:chgData name="Caplehorn Hare, Katie" userId="fT9KMbme58lz+o9RTTg1mk2m1XonPOMGDNfgrLToXn8=" providerId="None" clId="Web-{9D4F4421-0D7B-4192-BFDF-E6556847C614}" dt="2022-01-05T16:16:45.922" v="54" actId="20577"/>
        <pc:sldMkLst>
          <pc:docMk/>
          <pc:sldMk cId="299282878" sldId="261"/>
        </pc:sldMkLst>
        <pc:spChg chg="mod">
          <ac:chgData name="Caplehorn Hare, Katie" userId="fT9KMbme58lz+o9RTTg1mk2m1XonPOMGDNfgrLToXn8=" providerId="None" clId="Web-{9D4F4421-0D7B-4192-BFDF-E6556847C614}" dt="2022-01-05T16:16:45.922" v="54" actId="20577"/>
          <ac:spMkLst>
            <pc:docMk/>
            <pc:sldMk cId="299282878" sldId="261"/>
            <ac:spMk id="14" creationId="{0922C544-D496-4560-B2FB-7F9C075EB4A5}"/>
          </ac:spMkLst>
        </pc:spChg>
      </pc:sldChg>
    </pc:docChg>
  </pc:docChgLst>
  <pc:docChgLst>
    <pc:chgData name="Miletic, Leonarda" userId="gepQnTdszYVi3h/+HhWAGY/0SBlwOaAZY5kI0WBzc4Y=" providerId="None" clId="Web-{93C92B77-1746-4CF5-B0F1-352AABE1DC62}"/>
    <pc:docChg chg="addSld delSld modSld">
      <pc:chgData name="Miletic, Leonarda" userId="gepQnTdszYVi3h/+HhWAGY/0SBlwOaAZY5kI0WBzc4Y=" providerId="None" clId="Web-{93C92B77-1746-4CF5-B0F1-352AABE1DC62}" dt="2021-12-07T18:31:16.084" v="294" actId="20577"/>
      <pc:docMkLst>
        <pc:docMk/>
      </pc:docMkLst>
      <pc:sldChg chg="addSp delSp modSp">
        <pc:chgData name="Miletic, Leonarda" userId="gepQnTdszYVi3h/+HhWAGY/0SBlwOaAZY5kI0WBzc4Y=" providerId="None" clId="Web-{93C92B77-1746-4CF5-B0F1-352AABE1DC62}" dt="2021-12-07T17:53:01.160" v="69" actId="14100"/>
        <pc:sldMkLst>
          <pc:docMk/>
          <pc:sldMk cId="2005729514" sldId="257"/>
        </pc:sldMkLst>
        <pc:spChg chg="add del mod">
          <ac:chgData name="Miletic, Leonarda" userId="gepQnTdszYVi3h/+HhWAGY/0SBlwOaAZY5kI0WBzc4Y=" providerId="None" clId="Web-{93C92B77-1746-4CF5-B0F1-352AABE1DC62}" dt="2021-12-07T17:50:55.689" v="2"/>
          <ac:spMkLst>
            <pc:docMk/>
            <pc:sldMk cId="2005729514" sldId="257"/>
            <ac:spMk id="2" creationId="{86C41C2E-0E1A-4527-B356-583DFAB9D101}"/>
          </ac:spMkLst>
        </pc:spChg>
        <pc:spChg chg="add mod">
          <ac:chgData name="Miletic, Leonarda" userId="gepQnTdszYVi3h/+HhWAGY/0SBlwOaAZY5kI0WBzc4Y=" providerId="None" clId="Web-{93C92B77-1746-4CF5-B0F1-352AABE1DC62}" dt="2021-12-07T17:53:01.160" v="69" actId="14100"/>
          <ac:spMkLst>
            <pc:docMk/>
            <pc:sldMk cId="2005729514" sldId="257"/>
            <ac:spMk id="14" creationId="{0766AB84-5C2A-4EAC-9606-6C1EBDEAAD92}"/>
          </ac:spMkLst>
        </pc:spChg>
      </pc:sldChg>
      <pc:sldChg chg="addSp modSp">
        <pc:chgData name="Miletic, Leonarda" userId="gepQnTdszYVi3h/+HhWAGY/0SBlwOaAZY5kI0WBzc4Y=" providerId="None" clId="Web-{93C92B77-1746-4CF5-B0F1-352AABE1DC62}" dt="2021-12-07T18:13:54.843" v="288" actId="20577"/>
        <pc:sldMkLst>
          <pc:docMk/>
          <pc:sldMk cId="299282878" sldId="261"/>
        </pc:sldMkLst>
        <pc:spChg chg="add mod">
          <ac:chgData name="Miletic, Leonarda" userId="gepQnTdszYVi3h/+HhWAGY/0SBlwOaAZY5kI0WBzc4Y=" providerId="None" clId="Web-{93C92B77-1746-4CF5-B0F1-352AABE1DC62}" dt="2021-12-07T18:04:25.441" v="219" actId="20577"/>
          <ac:spMkLst>
            <pc:docMk/>
            <pc:sldMk cId="299282878" sldId="261"/>
            <ac:spMk id="2" creationId="{64F100BB-E066-41EB-933E-15AFBCCC7CA3}"/>
          </ac:spMkLst>
        </pc:spChg>
        <pc:spChg chg="mod">
          <ac:chgData name="Miletic, Leonarda" userId="gepQnTdszYVi3h/+HhWAGY/0SBlwOaAZY5kI0WBzc4Y=" providerId="None" clId="Web-{93C92B77-1746-4CF5-B0F1-352AABE1DC62}" dt="2021-12-07T18:13:54.843" v="288" actId="20577"/>
          <ac:spMkLst>
            <pc:docMk/>
            <pc:sldMk cId="299282878" sldId="261"/>
            <ac:spMk id="14" creationId="{0922C544-D496-4560-B2FB-7F9C075EB4A5}"/>
          </ac:spMkLst>
        </pc:spChg>
      </pc:sldChg>
      <pc:sldChg chg="del">
        <pc:chgData name="Miletic, Leonarda" userId="gepQnTdszYVi3h/+HhWAGY/0SBlwOaAZY5kI0WBzc4Y=" providerId="None" clId="Web-{93C92B77-1746-4CF5-B0F1-352AABE1DC62}" dt="2021-12-07T18:13:15.561" v="287"/>
        <pc:sldMkLst>
          <pc:docMk/>
          <pc:sldMk cId="2921295112" sldId="262"/>
        </pc:sldMkLst>
      </pc:sldChg>
      <pc:sldChg chg="modSp">
        <pc:chgData name="Miletic, Leonarda" userId="gepQnTdszYVi3h/+HhWAGY/0SBlwOaAZY5kI0WBzc4Y=" providerId="None" clId="Web-{93C92B77-1746-4CF5-B0F1-352AABE1DC62}" dt="2021-12-07T18:31:16.084" v="294" actId="20577"/>
        <pc:sldMkLst>
          <pc:docMk/>
          <pc:sldMk cId="1377247865" sldId="264"/>
        </pc:sldMkLst>
        <pc:spChg chg="mod">
          <ac:chgData name="Miletic, Leonarda" userId="gepQnTdszYVi3h/+HhWAGY/0SBlwOaAZY5kI0WBzc4Y=" providerId="None" clId="Web-{93C92B77-1746-4CF5-B0F1-352AABE1DC62}" dt="2021-12-07T18:31:16.084" v="294" actId="20577"/>
          <ac:spMkLst>
            <pc:docMk/>
            <pc:sldMk cId="1377247865" sldId="264"/>
            <ac:spMk id="3" creationId="{04BB8C19-C8D6-48CC-943C-F85049859061}"/>
          </ac:spMkLst>
        </pc:spChg>
      </pc:sldChg>
      <pc:sldChg chg="addSp delSp modSp">
        <pc:chgData name="Miletic, Leonarda" userId="gepQnTdszYVi3h/+HhWAGY/0SBlwOaAZY5kI0WBzc4Y=" providerId="None" clId="Web-{93C92B77-1746-4CF5-B0F1-352AABE1DC62}" dt="2021-12-07T18:28:20.924" v="291" actId="20577"/>
        <pc:sldMkLst>
          <pc:docMk/>
          <pc:sldMk cId="2966835601" sldId="265"/>
        </pc:sldMkLst>
        <pc:spChg chg="add del">
          <ac:chgData name="Miletic, Leonarda" userId="gepQnTdszYVi3h/+HhWAGY/0SBlwOaAZY5kI0WBzc4Y=" providerId="None" clId="Web-{93C92B77-1746-4CF5-B0F1-352AABE1DC62}" dt="2021-12-07T17:55:14.726" v="71"/>
          <ac:spMkLst>
            <pc:docMk/>
            <pc:sldMk cId="2966835601" sldId="265"/>
            <ac:spMk id="2" creationId="{06209EEB-BB8C-4876-AE3B-BBAF68BD54FE}"/>
          </ac:spMkLst>
        </pc:spChg>
        <pc:spChg chg="add mod">
          <ac:chgData name="Miletic, Leonarda" userId="gepQnTdszYVi3h/+HhWAGY/0SBlwOaAZY5kI0WBzc4Y=" providerId="None" clId="Web-{93C92B77-1746-4CF5-B0F1-352AABE1DC62}" dt="2021-12-07T17:58:44.199" v="138" actId="1076"/>
          <ac:spMkLst>
            <pc:docMk/>
            <pc:sldMk cId="2966835601" sldId="265"/>
            <ac:spMk id="3" creationId="{1CE8A863-5712-49E3-8927-0D3F3EE2A8D9}"/>
          </ac:spMkLst>
        </pc:spChg>
        <pc:spChg chg="mod">
          <ac:chgData name="Miletic, Leonarda" userId="gepQnTdszYVi3h/+HhWAGY/0SBlwOaAZY5kI0WBzc4Y=" providerId="None" clId="Web-{93C92B77-1746-4CF5-B0F1-352AABE1DC62}" dt="2021-12-07T18:28:20.924" v="291" actId="20577"/>
          <ac:spMkLst>
            <pc:docMk/>
            <pc:sldMk cId="2966835601" sldId="265"/>
            <ac:spMk id="18" creationId="{6C572D04-0F9B-418F-B011-3F2AE59CFA7B}"/>
          </ac:spMkLst>
        </pc:spChg>
      </pc:sldChg>
      <pc:sldChg chg="addSp modSp">
        <pc:chgData name="Miletic, Leonarda" userId="gepQnTdszYVi3h/+HhWAGY/0SBlwOaAZY5kI0WBzc4Y=" providerId="None" clId="Web-{93C92B77-1746-4CF5-B0F1-352AABE1DC62}" dt="2021-12-07T18:28:13.737" v="290" actId="20577"/>
        <pc:sldMkLst>
          <pc:docMk/>
          <pc:sldMk cId="3840380732" sldId="266"/>
        </pc:sldMkLst>
        <pc:spChg chg="add mod">
          <ac:chgData name="Miletic, Leonarda" userId="gepQnTdszYVi3h/+HhWAGY/0SBlwOaAZY5kI0WBzc4Y=" providerId="None" clId="Web-{93C92B77-1746-4CF5-B0F1-352AABE1DC62}" dt="2021-12-07T17:59:49.638" v="140" actId="1076"/>
          <ac:spMkLst>
            <pc:docMk/>
            <pc:sldMk cId="3840380732" sldId="266"/>
            <ac:spMk id="2" creationId="{DB40E084-154D-4B54-93D2-1CB2DB0768F3}"/>
          </ac:spMkLst>
        </pc:spChg>
        <pc:spChg chg="mod">
          <ac:chgData name="Miletic, Leonarda" userId="gepQnTdszYVi3h/+HhWAGY/0SBlwOaAZY5kI0WBzc4Y=" providerId="None" clId="Web-{93C92B77-1746-4CF5-B0F1-352AABE1DC62}" dt="2021-12-07T18:28:13.737" v="290" actId="20577"/>
          <ac:spMkLst>
            <pc:docMk/>
            <pc:sldMk cId="3840380732" sldId="266"/>
            <ac:spMk id="18" creationId="{6C572D04-0F9B-418F-B011-3F2AE59CFA7B}"/>
          </ac:spMkLst>
        </pc:spChg>
      </pc:sldChg>
      <pc:sldChg chg="addSp modSp">
        <pc:chgData name="Miletic, Leonarda" userId="gepQnTdszYVi3h/+HhWAGY/0SBlwOaAZY5kI0WBzc4Y=" providerId="None" clId="Web-{93C92B77-1746-4CF5-B0F1-352AABE1DC62}" dt="2021-12-07T18:27:58.424" v="289" actId="20577"/>
        <pc:sldMkLst>
          <pc:docMk/>
          <pc:sldMk cId="2771844036" sldId="267"/>
        </pc:sldMkLst>
        <pc:spChg chg="add mod">
          <ac:chgData name="Miletic, Leonarda" userId="gepQnTdszYVi3h/+HhWAGY/0SBlwOaAZY5kI0WBzc4Y=" providerId="None" clId="Web-{93C92B77-1746-4CF5-B0F1-352AABE1DC62}" dt="2021-12-07T18:02:30.532" v="166" actId="14100"/>
          <ac:spMkLst>
            <pc:docMk/>
            <pc:sldMk cId="2771844036" sldId="267"/>
            <ac:spMk id="2" creationId="{6AF0D83B-C076-4009-A8DD-72F728E2A64E}"/>
          </ac:spMkLst>
        </pc:spChg>
        <pc:spChg chg="mod">
          <ac:chgData name="Miletic, Leonarda" userId="gepQnTdszYVi3h/+HhWAGY/0SBlwOaAZY5kI0WBzc4Y=" providerId="None" clId="Web-{93C92B77-1746-4CF5-B0F1-352AABE1DC62}" dt="2021-12-07T18:27:58.424" v="289" actId="20577"/>
          <ac:spMkLst>
            <pc:docMk/>
            <pc:sldMk cId="2771844036" sldId="267"/>
            <ac:spMk id="18" creationId="{6C572D04-0F9B-418F-B011-3F2AE59CFA7B}"/>
          </ac:spMkLst>
        </pc:spChg>
      </pc:sldChg>
      <pc:sldChg chg="addSp modSp">
        <pc:chgData name="Miletic, Leonarda" userId="gepQnTdszYVi3h/+HhWAGY/0SBlwOaAZY5kI0WBzc4Y=" providerId="None" clId="Web-{93C92B77-1746-4CF5-B0F1-352AABE1DC62}" dt="2021-12-07T18:04:43.097" v="225" actId="14100"/>
        <pc:sldMkLst>
          <pc:docMk/>
          <pc:sldMk cId="1131941302" sldId="268"/>
        </pc:sldMkLst>
        <pc:spChg chg="add mod">
          <ac:chgData name="Miletic, Leonarda" userId="gepQnTdszYVi3h/+HhWAGY/0SBlwOaAZY5kI0WBzc4Y=" providerId="None" clId="Web-{93C92B77-1746-4CF5-B0F1-352AABE1DC62}" dt="2021-12-07T18:04:43.097" v="225" actId="14100"/>
          <ac:spMkLst>
            <pc:docMk/>
            <pc:sldMk cId="1131941302" sldId="268"/>
            <ac:spMk id="2" creationId="{08BF7EA9-1B4F-44A0-AB5F-CB55FDC298AB}"/>
          </ac:spMkLst>
        </pc:spChg>
      </pc:sldChg>
      <pc:sldChg chg="addSp modSp">
        <pc:chgData name="Miletic, Leonarda" userId="gepQnTdszYVi3h/+HhWAGY/0SBlwOaAZY5kI0WBzc4Y=" providerId="None" clId="Web-{93C92B77-1746-4CF5-B0F1-352AABE1DC62}" dt="2021-12-07T18:06:47.397" v="271" actId="14100"/>
        <pc:sldMkLst>
          <pc:docMk/>
          <pc:sldMk cId="1132937085" sldId="269"/>
        </pc:sldMkLst>
        <pc:spChg chg="mod">
          <ac:chgData name="Miletic, Leonarda" userId="gepQnTdszYVi3h/+HhWAGY/0SBlwOaAZY5kI0WBzc4Y=" providerId="None" clId="Web-{93C92B77-1746-4CF5-B0F1-352AABE1DC62}" dt="2021-12-07T18:06:17.521" v="267" actId="1076"/>
          <ac:spMkLst>
            <pc:docMk/>
            <pc:sldMk cId="1132937085" sldId="269"/>
            <ac:spMk id="5" creationId="{C3C9278B-0E08-4A71-813D-923E7815BE7B}"/>
          </ac:spMkLst>
        </pc:spChg>
        <pc:spChg chg="mod">
          <ac:chgData name="Miletic, Leonarda" userId="gepQnTdszYVi3h/+HhWAGY/0SBlwOaAZY5kI0WBzc4Y=" providerId="None" clId="Web-{93C92B77-1746-4CF5-B0F1-352AABE1DC62}" dt="2021-12-07T18:06:47.397" v="271" actId="14100"/>
          <ac:spMkLst>
            <pc:docMk/>
            <pc:sldMk cId="1132937085" sldId="269"/>
            <ac:spMk id="6" creationId="{B9AFED06-61B7-4D58-B2A8-7B499015D34A}"/>
          </ac:spMkLst>
        </pc:spChg>
        <pc:spChg chg="add mod">
          <ac:chgData name="Miletic, Leonarda" userId="gepQnTdszYVi3h/+HhWAGY/0SBlwOaAZY5kI0WBzc4Y=" providerId="None" clId="Web-{93C92B77-1746-4CF5-B0F1-352AABE1DC62}" dt="2021-12-07T18:05:54.536" v="265" actId="14100"/>
          <ac:spMkLst>
            <pc:docMk/>
            <pc:sldMk cId="1132937085" sldId="269"/>
            <ac:spMk id="7" creationId="{DE17AE41-A57F-416A-84EC-28CA98798E07}"/>
          </ac:spMkLst>
        </pc:spChg>
      </pc:sldChg>
      <pc:sldChg chg="new del">
        <pc:chgData name="Miletic, Leonarda" userId="gepQnTdszYVi3h/+HhWAGY/0SBlwOaAZY5kI0WBzc4Y=" providerId="None" clId="Web-{93C92B77-1746-4CF5-B0F1-352AABE1DC62}" dt="2021-12-07T18:10:34.339" v="274"/>
        <pc:sldMkLst>
          <pc:docMk/>
          <pc:sldMk cId="3170166829" sldId="271"/>
        </pc:sldMkLst>
      </pc:sldChg>
      <pc:sldChg chg="delSp modSp new">
        <pc:chgData name="Miletic, Leonarda" userId="gepQnTdszYVi3h/+HhWAGY/0SBlwOaAZY5kI0WBzc4Y=" providerId="None" clId="Web-{93C92B77-1746-4CF5-B0F1-352AABE1DC62}" dt="2021-12-07T18:13:06.920" v="286" actId="20577"/>
        <pc:sldMkLst>
          <pc:docMk/>
          <pc:sldMk cId="853144191" sldId="272"/>
        </pc:sldMkLst>
        <pc:spChg chg="mod">
          <ac:chgData name="Miletic, Leonarda" userId="gepQnTdszYVi3h/+HhWAGY/0SBlwOaAZY5kI0WBzc4Y=" providerId="None" clId="Web-{93C92B77-1746-4CF5-B0F1-352AABE1DC62}" dt="2021-12-07T18:13:06.920" v="286" actId="20577"/>
          <ac:spMkLst>
            <pc:docMk/>
            <pc:sldMk cId="853144191" sldId="272"/>
            <ac:spMk id="2" creationId="{DCDF872D-5AA6-4868-B4A3-DF7ECD4D0FF3}"/>
          </ac:spMkLst>
        </pc:spChg>
        <pc:spChg chg="del">
          <ac:chgData name="Miletic, Leonarda" userId="gepQnTdszYVi3h/+HhWAGY/0SBlwOaAZY5kI0WBzc4Y=" providerId="None" clId="Web-{93C92B77-1746-4CF5-B0F1-352AABE1DC62}" dt="2021-12-07T18:11:29.856" v="278"/>
          <ac:spMkLst>
            <pc:docMk/>
            <pc:sldMk cId="853144191" sldId="272"/>
            <ac:spMk id="3" creationId="{09CCE65D-7C0C-4CB4-AE87-4D21015ED8BA}"/>
          </ac:spMkLst>
        </pc:spChg>
        <pc:spChg chg="del">
          <ac:chgData name="Miletic, Leonarda" userId="gepQnTdszYVi3h/+HhWAGY/0SBlwOaAZY5kI0WBzc4Y=" providerId="None" clId="Web-{93C92B77-1746-4CF5-B0F1-352AABE1DC62}" dt="2021-12-07T18:11:38.590" v="279"/>
          <ac:spMkLst>
            <pc:docMk/>
            <pc:sldMk cId="853144191" sldId="272"/>
            <ac:spMk id="4" creationId="{6B493026-5027-4AED-8DC7-77DB647B52C9}"/>
          </ac:spMkLst>
        </pc:spChg>
        <pc:spChg chg="mod">
          <ac:chgData name="Miletic, Leonarda" userId="gepQnTdszYVi3h/+HhWAGY/0SBlwOaAZY5kI0WBzc4Y=" providerId="None" clId="Web-{93C92B77-1746-4CF5-B0F1-352AABE1DC62}" dt="2021-12-07T18:12:51.123" v="285" actId="20577"/>
          <ac:spMkLst>
            <pc:docMk/>
            <pc:sldMk cId="853144191" sldId="272"/>
            <ac:spMk id="5" creationId="{FAC56F18-C42C-4CEA-A98D-E0152CA90C4F}"/>
          </ac:spMkLst>
        </pc:spChg>
      </pc:sldChg>
    </pc:docChg>
  </pc:docChgLst>
  <pc:docChgLst>
    <pc:chgData name="Miletic, Leonarda" userId="gepQnTdszYVi3h/+HhWAGY/0SBlwOaAZY5kI0WBzc4Y=" providerId="None" clId="Web-{B962FD21-45B1-43A2-8732-AE130C58B1E7}"/>
    <pc:docChg chg="modSld">
      <pc:chgData name="Miletic, Leonarda" userId="gepQnTdszYVi3h/+HhWAGY/0SBlwOaAZY5kI0WBzc4Y=" providerId="None" clId="Web-{B962FD21-45B1-43A2-8732-AE130C58B1E7}" dt="2021-12-08T09:30:49.667" v="75" actId="20577"/>
      <pc:docMkLst>
        <pc:docMk/>
      </pc:docMkLst>
      <pc:sldChg chg="modSp">
        <pc:chgData name="Miletic, Leonarda" userId="gepQnTdszYVi3h/+HhWAGY/0SBlwOaAZY5kI0WBzc4Y=" providerId="None" clId="Web-{B962FD21-45B1-43A2-8732-AE130C58B1E7}" dt="2021-12-08T09:20:36.811" v="28" actId="20577"/>
        <pc:sldMkLst>
          <pc:docMk/>
          <pc:sldMk cId="346392743" sldId="256"/>
        </pc:sldMkLst>
        <pc:spChg chg="mod">
          <ac:chgData name="Miletic, Leonarda" userId="gepQnTdszYVi3h/+HhWAGY/0SBlwOaAZY5kI0WBzc4Y=" providerId="None" clId="Web-{B962FD21-45B1-43A2-8732-AE130C58B1E7}" dt="2021-12-08T09:20:36.811" v="28" actId="20577"/>
          <ac:spMkLst>
            <pc:docMk/>
            <pc:sldMk cId="346392743" sldId="256"/>
            <ac:spMk id="4" creationId="{5C4BD0FC-1330-4EC0-B3B4-0FC6BCEC451E}"/>
          </ac:spMkLst>
        </pc:spChg>
      </pc:sldChg>
      <pc:sldChg chg="modSp">
        <pc:chgData name="Miletic, Leonarda" userId="gepQnTdszYVi3h/+HhWAGY/0SBlwOaAZY5kI0WBzc4Y=" providerId="None" clId="Web-{B962FD21-45B1-43A2-8732-AE130C58B1E7}" dt="2021-12-08T09:08:52.762" v="5" actId="20577"/>
        <pc:sldMkLst>
          <pc:docMk/>
          <pc:sldMk cId="1691216793" sldId="258"/>
        </pc:sldMkLst>
        <pc:spChg chg="mod">
          <ac:chgData name="Miletic, Leonarda" userId="gepQnTdszYVi3h/+HhWAGY/0SBlwOaAZY5kI0WBzc4Y=" providerId="None" clId="Web-{B962FD21-45B1-43A2-8732-AE130C58B1E7}" dt="2021-12-08T09:08:52.762" v="5" actId="20577"/>
          <ac:spMkLst>
            <pc:docMk/>
            <pc:sldMk cId="1691216793" sldId="258"/>
            <ac:spMk id="3" creationId="{04BB8C19-C8D6-48CC-943C-F85049859061}"/>
          </ac:spMkLst>
        </pc:spChg>
      </pc:sldChg>
      <pc:sldChg chg="modSp">
        <pc:chgData name="Miletic, Leonarda" userId="gepQnTdszYVi3h/+HhWAGY/0SBlwOaAZY5kI0WBzc4Y=" providerId="None" clId="Web-{B962FD21-45B1-43A2-8732-AE130C58B1E7}" dt="2021-12-08T09:23:19.818" v="33"/>
        <pc:sldMkLst>
          <pc:docMk/>
          <pc:sldMk cId="299282878" sldId="261"/>
        </pc:sldMkLst>
        <pc:picChg chg="mod">
          <ac:chgData name="Miletic, Leonarda" userId="gepQnTdszYVi3h/+HhWAGY/0SBlwOaAZY5kI0WBzc4Y=" providerId="None" clId="Web-{B962FD21-45B1-43A2-8732-AE130C58B1E7}" dt="2021-12-08T09:22:43.270" v="32"/>
          <ac:picMkLst>
            <pc:docMk/>
            <pc:sldMk cId="299282878" sldId="261"/>
            <ac:picMk id="7" creationId="{BACD50AA-B5DD-44AE-8F77-000BA0FB523E}"/>
          </ac:picMkLst>
        </pc:picChg>
        <pc:picChg chg="mod">
          <ac:chgData name="Miletic, Leonarda" userId="gepQnTdszYVi3h/+HhWAGY/0SBlwOaAZY5kI0WBzc4Y=" providerId="None" clId="Web-{B962FD21-45B1-43A2-8732-AE130C58B1E7}" dt="2021-12-08T09:23:19.818" v="33"/>
          <ac:picMkLst>
            <pc:docMk/>
            <pc:sldMk cId="299282878" sldId="261"/>
            <ac:picMk id="19" creationId="{334F7AAD-53CD-4F29-8D51-71D62A739D69}"/>
          </ac:picMkLst>
        </pc:picChg>
      </pc:sldChg>
      <pc:sldChg chg="addSp delSp modSp">
        <pc:chgData name="Miletic, Leonarda" userId="gepQnTdszYVi3h/+HhWAGY/0SBlwOaAZY5kI0WBzc4Y=" providerId="None" clId="Web-{B962FD21-45B1-43A2-8732-AE130C58B1E7}" dt="2021-12-08T09:18:17.757" v="21" actId="1076"/>
        <pc:sldMkLst>
          <pc:docMk/>
          <pc:sldMk cId="1377247865" sldId="264"/>
        </pc:sldMkLst>
        <pc:spChg chg="mod">
          <ac:chgData name="Miletic, Leonarda" userId="gepQnTdszYVi3h/+HhWAGY/0SBlwOaAZY5kI0WBzc4Y=" providerId="None" clId="Web-{B962FD21-45B1-43A2-8732-AE130C58B1E7}" dt="2021-12-08T09:08:50.153" v="3" actId="20577"/>
          <ac:spMkLst>
            <pc:docMk/>
            <pc:sldMk cId="1377247865" sldId="264"/>
            <ac:spMk id="3" creationId="{04BB8C19-C8D6-48CC-943C-F85049859061}"/>
          </ac:spMkLst>
        </pc:spChg>
        <pc:spChg chg="mod">
          <ac:chgData name="Miletic, Leonarda" userId="gepQnTdszYVi3h/+HhWAGY/0SBlwOaAZY5kI0WBzc4Y=" providerId="None" clId="Web-{B962FD21-45B1-43A2-8732-AE130C58B1E7}" dt="2021-12-08T09:08:31.949" v="1" actId="20577"/>
          <ac:spMkLst>
            <pc:docMk/>
            <pc:sldMk cId="1377247865" sldId="264"/>
            <ac:spMk id="5" creationId="{6FEB2A08-5416-4BA0-920A-BF22030386F4}"/>
          </ac:spMkLst>
        </pc:spChg>
        <pc:spChg chg="mod">
          <ac:chgData name="Miletic, Leonarda" userId="gepQnTdszYVi3h/+HhWAGY/0SBlwOaAZY5kI0WBzc4Y=" providerId="None" clId="Web-{B962FD21-45B1-43A2-8732-AE130C58B1E7}" dt="2021-12-08T09:16:58.066" v="12" actId="14100"/>
          <ac:spMkLst>
            <pc:docMk/>
            <pc:sldMk cId="1377247865" sldId="264"/>
            <ac:spMk id="8" creationId="{5F06BCC8-CBCF-4796-8F1E-B30DB8020FF3}"/>
          </ac:spMkLst>
        </pc:spChg>
        <pc:spChg chg="del">
          <ac:chgData name="Miletic, Leonarda" userId="gepQnTdszYVi3h/+HhWAGY/0SBlwOaAZY5kI0WBzc4Y=" providerId="None" clId="Web-{B962FD21-45B1-43A2-8732-AE130C58B1E7}" dt="2021-12-08T09:17:02.644" v="13"/>
          <ac:spMkLst>
            <pc:docMk/>
            <pc:sldMk cId="1377247865" sldId="264"/>
            <ac:spMk id="9" creationId="{7CC4A491-035E-4443-962F-6BCFC82D5A13}"/>
          </ac:spMkLst>
        </pc:spChg>
        <pc:spChg chg="del">
          <ac:chgData name="Miletic, Leonarda" userId="gepQnTdszYVi3h/+HhWAGY/0SBlwOaAZY5kI0WBzc4Y=" providerId="None" clId="Web-{B962FD21-45B1-43A2-8732-AE130C58B1E7}" dt="2021-12-08T09:17:27.083" v="16"/>
          <ac:spMkLst>
            <pc:docMk/>
            <pc:sldMk cId="1377247865" sldId="264"/>
            <ac:spMk id="10" creationId="{A54EB2F2-87E8-4453-8CF2-AA52CC4766CF}"/>
          </ac:spMkLst>
        </pc:spChg>
        <pc:spChg chg="add mod">
          <ac:chgData name="Miletic, Leonarda" userId="gepQnTdszYVi3h/+HhWAGY/0SBlwOaAZY5kI0WBzc4Y=" providerId="None" clId="Web-{B962FD21-45B1-43A2-8732-AE130C58B1E7}" dt="2021-12-08T09:17:21.255" v="15" actId="1076"/>
          <ac:spMkLst>
            <pc:docMk/>
            <pc:sldMk cId="1377247865" sldId="264"/>
            <ac:spMk id="11" creationId="{0DE3C6EF-61FF-4F40-B790-5EA428A05ED4}"/>
          </ac:spMkLst>
        </pc:spChg>
        <pc:spChg chg="add mod">
          <ac:chgData name="Miletic, Leonarda" userId="gepQnTdszYVi3h/+HhWAGY/0SBlwOaAZY5kI0WBzc4Y=" providerId="None" clId="Web-{B962FD21-45B1-43A2-8732-AE130C58B1E7}" dt="2021-12-08T09:17:37.849" v="18" actId="1076"/>
          <ac:spMkLst>
            <pc:docMk/>
            <pc:sldMk cId="1377247865" sldId="264"/>
            <ac:spMk id="12" creationId="{83D25287-D469-44E4-A442-C6C5BA569F7B}"/>
          </ac:spMkLst>
        </pc:spChg>
        <pc:spChg chg="add mod">
          <ac:chgData name="Miletic, Leonarda" userId="gepQnTdszYVi3h/+HhWAGY/0SBlwOaAZY5kI0WBzc4Y=" providerId="None" clId="Web-{B962FD21-45B1-43A2-8732-AE130C58B1E7}" dt="2021-12-08T09:18:17.757" v="21" actId="1076"/>
          <ac:spMkLst>
            <pc:docMk/>
            <pc:sldMk cId="1377247865" sldId="264"/>
            <ac:spMk id="13" creationId="{AB626B81-049D-406C-A345-B587CFAB137D}"/>
          </ac:spMkLst>
        </pc:spChg>
      </pc:sldChg>
      <pc:sldChg chg="modSp">
        <pc:chgData name="Miletic, Leonarda" userId="gepQnTdszYVi3h/+HhWAGY/0SBlwOaAZY5kI0WBzc4Y=" providerId="None" clId="Web-{B962FD21-45B1-43A2-8732-AE130C58B1E7}" dt="2021-12-08T09:26:03.576" v="43"/>
        <pc:sldMkLst>
          <pc:docMk/>
          <pc:sldMk cId="2966835601" sldId="265"/>
        </pc:sldMkLst>
        <pc:picChg chg="mod">
          <ac:chgData name="Miletic, Leonarda" userId="gepQnTdszYVi3h/+HhWAGY/0SBlwOaAZY5kI0WBzc4Y=" providerId="None" clId="Web-{B962FD21-45B1-43A2-8732-AE130C58B1E7}" dt="2021-12-08T09:26:03.576" v="43"/>
          <ac:picMkLst>
            <pc:docMk/>
            <pc:sldMk cId="2966835601" sldId="265"/>
            <ac:picMk id="14" creationId="{9001A350-446E-45E1-AA8B-50385D28017E}"/>
          </ac:picMkLst>
        </pc:picChg>
      </pc:sldChg>
      <pc:sldChg chg="modSp">
        <pc:chgData name="Miletic, Leonarda" userId="gepQnTdszYVi3h/+HhWAGY/0SBlwOaAZY5kI0WBzc4Y=" providerId="None" clId="Web-{B962FD21-45B1-43A2-8732-AE130C58B1E7}" dt="2021-12-08T09:19:46.089" v="26"/>
        <pc:sldMkLst>
          <pc:docMk/>
          <pc:sldMk cId="3840380732" sldId="266"/>
        </pc:sldMkLst>
        <pc:picChg chg="mod">
          <ac:chgData name="Miletic, Leonarda" userId="gepQnTdszYVi3h/+HhWAGY/0SBlwOaAZY5kI0WBzc4Y=" providerId="None" clId="Web-{B962FD21-45B1-43A2-8732-AE130C58B1E7}" dt="2021-12-08T09:19:14.838" v="23"/>
          <ac:picMkLst>
            <pc:docMk/>
            <pc:sldMk cId="3840380732" sldId="266"/>
            <ac:picMk id="8" creationId="{25AF0BB5-7E20-4910-9C8C-9572F7316981}"/>
          </ac:picMkLst>
        </pc:picChg>
        <pc:picChg chg="mod">
          <ac:chgData name="Miletic, Leonarda" userId="gepQnTdszYVi3h/+HhWAGY/0SBlwOaAZY5kI0WBzc4Y=" providerId="None" clId="Web-{B962FD21-45B1-43A2-8732-AE130C58B1E7}" dt="2021-12-08T09:19:46.089" v="26"/>
          <ac:picMkLst>
            <pc:docMk/>
            <pc:sldMk cId="3840380732" sldId="266"/>
            <ac:picMk id="11" creationId="{F7755B0F-204A-493C-B9DB-65C9D44E62D1}"/>
          </ac:picMkLst>
        </pc:picChg>
      </pc:sldChg>
      <pc:sldChg chg="modSp">
        <pc:chgData name="Miletic, Leonarda" userId="gepQnTdszYVi3h/+HhWAGY/0SBlwOaAZY5kI0WBzc4Y=" providerId="None" clId="Web-{B962FD21-45B1-43A2-8732-AE130C58B1E7}" dt="2021-12-08T09:25:33.590" v="42"/>
        <pc:sldMkLst>
          <pc:docMk/>
          <pc:sldMk cId="1131941302" sldId="268"/>
        </pc:sldMkLst>
        <pc:picChg chg="mod">
          <ac:chgData name="Miletic, Leonarda" userId="gepQnTdszYVi3h/+HhWAGY/0SBlwOaAZY5kI0WBzc4Y=" providerId="None" clId="Web-{B962FD21-45B1-43A2-8732-AE130C58B1E7}" dt="2021-12-08T09:25:33.590" v="42"/>
          <ac:picMkLst>
            <pc:docMk/>
            <pc:sldMk cId="1131941302" sldId="268"/>
            <ac:picMk id="8" creationId="{84163B66-9782-4941-A304-DB74C08E353C}"/>
          </ac:picMkLst>
        </pc:picChg>
        <pc:picChg chg="mod">
          <ac:chgData name="Miletic, Leonarda" userId="gepQnTdszYVi3h/+HhWAGY/0SBlwOaAZY5kI0WBzc4Y=" providerId="None" clId="Web-{B962FD21-45B1-43A2-8732-AE130C58B1E7}" dt="2021-12-08T09:24:49.463" v="37"/>
          <ac:picMkLst>
            <pc:docMk/>
            <pc:sldMk cId="1131941302" sldId="268"/>
            <ac:picMk id="11" creationId="{BBB21B8D-2225-4614-985E-285D1713B578}"/>
          </ac:picMkLst>
        </pc:picChg>
      </pc:sldChg>
      <pc:sldChg chg="modSp">
        <pc:chgData name="Miletic, Leonarda" userId="gepQnTdszYVi3h/+HhWAGY/0SBlwOaAZY5kI0WBzc4Y=" providerId="None" clId="Web-{B962FD21-45B1-43A2-8732-AE130C58B1E7}" dt="2021-12-08T09:29:32.945" v="68" actId="1076"/>
        <pc:sldMkLst>
          <pc:docMk/>
          <pc:sldMk cId="1132937085" sldId="269"/>
        </pc:sldMkLst>
        <pc:spChg chg="mod">
          <ac:chgData name="Miletic, Leonarda" userId="gepQnTdszYVi3h/+HhWAGY/0SBlwOaAZY5kI0WBzc4Y=" providerId="None" clId="Web-{B962FD21-45B1-43A2-8732-AE130C58B1E7}" dt="2021-12-08T09:27:07.954" v="52" actId="1076"/>
          <ac:spMkLst>
            <pc:docMk/>
            <pc:sldMk cId="1132937085" sldId="269"/>
            <ac:spMk id="3" creationId="{9B614947-242A-4516-A8A1-1CAEECEB6A71}"/>
          </ac:spMkLst>
        </pc:spChg>
        <pc:spChg chg="mod">
          <ac:chgData name="Miletic, Leonarda" userId="gepQnTdszYVi3h/+HhWAGY/0SBlwOaAZY5kI0WBzc4Y=" providerId="None" clId="Web-{B962FD21-45B1-43A2-8732-AE130C58B1E7}" dt="2021-12-08T09:27:12.423" v="53" actId="20577"/>
          <ac:spMkLst>
            <pc:docMk/>
            <pc:sldMk cId="1132937085" sldId="269"/>
            <ac:spMk id="4" creationId="{41C93535-80D2-4C17-8F6B-20F67B3DD4BA}"/>
          </ac:spMkLst>
        </pc:spChg>
        <pc:spChg chg="mod">
          <ac:chgData name="Miletic, Leonarda" userId="gepQnTdszYVi3h/+HhWAGY/0SBlwOaAZY5kI0WBzc4Y=" providerId="None" clId="Web-{B962FD21-45B1-43A2-8732-AE130C58B1E7}" dt="2021-12-08T09:29:32.945" v="68" actId="1076"/>
          <ac:spMkLst>
            <pc:docMk/>
            <pc:sldMk cId="1132937085" sldId="269"/>
            <ac:spMk id="5" creationId="{C3C9278B-0E08-4A71-813D-923E7815BE7B}"/>
          </ac:spMkLst>
        </pc:spChg>
        <pc:spChg chg="mod">
          <ac:chgData name="Miletic, Leonarda" userId="gepQnTdszYVi3h/+HhWAGY/0SBlwOaAZY5kI0WBzc4Y=" providerId="None" clId="Web-{B962FD21-45B1-43A2-8732-AE130C58B1E7}" dt="2021-12-08T09:29:17.522" v="66" actId="1076"/>
          <ac:spMkLst>
            <pc:docMk/>
            <pc:sldMk cId="1132937085" sldId="269"/>
            <ac:spMk id="6" creationId="{B9AFED06-61B7-4D58-B2A8-7B499015D34A}"/>
          </ac:spMkLst>
        </pc:spChg>
        <pc:spChg chg="mod">
          <ac:chgData name="Miletic, Leonarda" userId="gepQnTdszYVi3h/+HhWAGY/0SBlwOaAZY5kI0WBzc4Y=" providerId="None" clId="Web-{B962FD21-45B1-43A2-8732-AE130C58B1E7}" dt="2021-12-08T09:27:25.220" v="54" actId="14100"/>
          <ac:spMkLst>
            <pc:docMk/>
            <pc:sldMk cId="1132937085" sldId="269"/>
            <ac:spMk id="7" creationId="{DE17AE41-A57F-416A-84EC-28CA98798E07}"/>
          </ac:spMkLst>
        </pc:spChg>
        <pc:grpChg chg="mod">
          <ac:chgData name="Miletic, Leonarda" userId="gepQnTdszYVi3h/+HhWAGY/0SBlwOaAZY5kI0WBzc4Y=" providerId="None" clId="Web-{B962FD21-45B1-43A2-8732-AE130C58B1E7}" dt="2021-12-08T09:29:09.334" v="65" actId="14100"/>
          <ac:grpSpMkLst>
            <pc:docMk/>
            <pc:sldMk cId="1132937085" sldId="269"/>
            <ac:grpSpMk id="2" creationId="{00000000-0000-0000-0000-000000000000}"/>
          </ac:grpSpMkLst>
        </pc:grpChg>
      </pc:sldChg>
      <pc:sldChg chg="modSp">
        <pc:chgData name="Miletic, Leonarda" userId="gepQnTdszYVi3h/+HhWAGY/0SBlwOaAZY5kI0WBzc4Y=" providerId="None" clId="Web-{B962FD21-45B1-43A2-8732-AE130C58B1E7}" dt="2021-12-08T09:30:49.667" v="75" actId="20577"/>
        <pc:sldMkLst>
          <pc:docMk/>
          <pc:sldMk cId="853144191" sldId="272"/>
        </pc:sldMkLst>
        <pc:spChg chg="mod">
          <ac:chgData name="Miletic, Leonarda" userId="gepQnTdszYVi3h/+HhWAGY/0SBlwOaAZY5kI0WBzc4Y=" providerId="None" clId="Web-{B962FD21-45B1-43A2-8732-AE130C58B1E7}" dt="2021-12-08T09:30:49.667" v="75" actId="20577"/>
          <ac:spMkLst>
            <pc:docMk/>
            <pc:sldMk cId="853144191" sldId="272"/>
            <ac:spMk id="5" creationId="{FAC56F18-C42C-4CEA-A98D-E0152CA90C4F}"/>
          </ac:spMkLst>
        </pc:spChg>
      </pc:sldChg>
    </pc:docChg>
  </pc:docChgLst>
  <pc:docChgLst>
    <pc:chgData name="Miletic, Leonarda" userId="gepQnTdszYVi3h/+HhWAGY/0SBlwOaAZY5kI0WBzc4Y=" providerId="None" clId="Web-{1FAA86E6-9FA5-4D2D-A717-198FE9788A54}"/>
    <pc:docChg chg="addSld modSld">
      <pc:chgData name="Miletic, Leonarda" userId="gepQnTdszYVi3h/+HhWAGY/0SBlwOaAZY5kI0WBzc4Y=" providerId="None" clId="Web-{1FAA86E6-9FA5-4D2D-A717-198FE9788A54}" dt="2021-12-03T18:41:59.641" v="120"/>
      <pc:docMkLst>
        <pc:docMk/>
      </pc:docMkLst>
      <pc:sldChg chg="modSp">
        <pc:chgData name="Miletic, Leonarda" userId="gepQnTdszYVi3h/+HhWAGY/0SBlwOaAZY5kI0WBzc4Y=" providerId="None" clId="Web-{1FAA86E6-9FA5-4D2D-A717-198FE9788A54}" dt="2021-12-03T18:26:15.171" v="37" actId="20577"/>
        <pc:sldMkLst>
          <pc:docMk/>
          <pc:sldMk cId="1691216793" sldId="258"/>
        </pc:sldMkLst>
        <pc:spChg chg="mod">
          <ac:chgData name="Miletic, Leonarda" userId="gepQnTdszYVi3h/+HhWAGY/0SBlwOaAZY5kI0WBzc4Y=" providerId="None" clId="Web-{1FAA86E6-9FA5-4D2D-A717-198FE9788A54}" dt="2021-12-03T18:26:15.171" v="37" actId="20577"/>
          <ac:spMkLst>
            <pc:docMk/>
            <pc:sldMk cId="1691216793" sldId="258"/>
            <ac:spMk id="2" creationId="{A22C7EC5-2C6F-4246-B06F-BB60C35E1813}"/>
          </ac:spMkLst>
        </pc:spChg>
      </pc:sldChg>
      <pc:sldChg chg="modSp">
        <pc:chgData name="Miletic, Leonarda" userId="gepQnTdszYVi3h/+HhWAGY/0SBlwOaAZY5kI0WBzc4Y=" providerId="None" clId="Web-{1FAA86E6-9FA5-4D2D-A717-198FE9788A54}" dt="2021-12-03T18:27:13.250" v="69" actId="20577"/>
        <pc:sldMkLst>
          <pc:docMk/>
          <pc:sldMk cId="2921295112" sldId="262"/>
        </pc:sldMkLst>
        <pc:spChg chg="mod">
          <ac:chgData name="Miletic, Leonarda" userId="gepQnTdszYVi3h/+HhWAGY/0SBlwOaAZY5kI0WBzc4Y=" providerId="None" clId="Web-{1FAA86E6-9FA5-4D2D-A717-198FE9788A54}" dt="2021-12-03T18:27:13.250" v="69" actId="20577"/>
          <ac:spMkLst>
            <pc:docMk/>
            <pc:sldMk cId="2921295112" sldId="262"/>
            <ac:spMk id="2" creationId="{85E82AAF-C129-4B69-BFD8-0603D5D0D655}"/>
          </ac:spMkLst>
        </pc:spChg>
      </pc:sldChg>
      <pc:sldChg chg="modSp">
        <pc:chgData name="Miletic, Leonarda" userId="gepQnTdszYVi3h/+HhWAGY/0SBlwOaAZY5kI0WBzc4Y=" providerId="None" clId="Web-{1FAA86E6-9FA5-4D2D-A717-198FE9788A54}" dt="2021-12-03T18:26:50.781" v="58" actId="20577"/>
        <pc:sldMkLst>
          <pc:docMk/>
          <pc:sldMk cId="1377247865" sldId="264"/>
        </pc:sldMkLst>
        <pc:spChg chg="mod">
          <ac:chgData name="Miletic, Leonarda" userId="gepQnTdszYVi3h/+HhWAGY/0SBlwOaAZY5kI0WBzc4Y=" providerId="None" clId="Web-{1FAA86E6-9FA5-4D2D-A717-198FE9788A54}" dt="2021-12-03T18:26:50.781" v="58" actId="20577"/>
          <ac:spMkLst>
            <pc:docMk/>
            <pc:sldMk cId="1377247865" sldId="264"/>
            <ac:spMk id="2" creationId="{A22C7EC5-2C6F-4246-B06F-BB60C35E1813}"/>
          </ac:spMkLst>
        </pc:spChg>
      </pc:sldChg>
      <pc:sldChg chg="addSp modSp addAnim modAnim">
        <pc:chgData name="Miletic, Leonarda" userId="gepQnTdszYVi3h/+HhWAGY/0SBlwOaAZY5kI0WBzc4Y=" providerId="None" clId="Web-{1FAA86E6-9FA5-4D2D-A717-198FE9788A54}" dt="2021-12-03T18:41:59.641" v="120"/>
        <pc:sldMkLst>
          <pc:docMk/>
          <pc:sldMk cId="1132937085" sldId="269"/>
        </pc:sldMkLst>
        <pc:spChg chg="mod">
          <ac:chgData name="Miletic, Leonarda" userId="gepQnTdszYVi3h/+HhWAGY/0SBlwOaAZY5kI0WBzc4Y=" providerId="None" clId="Web-{1FAA86E6-9FA5-4D2D-A717-198FE9788A54}" dt="2021-12-03T18:19:05.835" v="0" actId="20577"/>
          <ac:spMkLst>
            <pc:docMk/>
            <pc:sldMk cId="1132937085" sldId="269"/>
            <ac:spMk id="4" creationId="{41C93535-80D2-4C17-8F6B-20F67B3DD4BA}"/>
          </ac:spMkLst>
        </pc:spChg>
        <pc:spChg chg="add mod">
          <ac:chgData name="Miletic, Leonarda" userId="gepQnTdszYVi3h/+HhWAGY/0SBlwOaAZY5kI0WBzc4Y=" providerId="None" clId="Web-{1FAA86E6-9FA5-4D2D-A717-198FE9788A54}" dt="2021-12-03T18:40:38.077" v="99" actId="20577"/>
          <ac:spMkLst>
            <pc:docMk/>
            <pc:sldMk cId="1132937085" sldId="269"/>
            <ac:spMk id="5" creationId="{C3C9278B-0E08-4A71-813D-923E7815BE7B}"/>
          </ac:spMkLst>
        </pc:spChg>
        <pc:spChg chg="add mod">
          <ac:chgData name="Miletic, Leonarda" userId="gepQnTdszYVi3h/+HhWAGY/0SBlwOaAZY5kI0WBzc4Y=" providerId="None" clId="Web-{1FAA86E6-9FA5-4D2D-A717-198FE9788A54}" dt="2021-12-03T18:41:46.391" v="118" actId="1076"/>
          <ac:spMkLst>
            <pc:docMk/>
            <pc:sldMk cId="1132937085" sldId="269"/>
            <ac:spMk id="6" creationId="{B9AFED06-61B7-4D58-B2A8-7B499015D34A}"/>
          </ac:spMkLst>
        </pc:spChg>
        <pc:spChg chg="mod">
          <ac:chgData name="Miletic, Leonarda" userId="gepQnTdszYVi3h/+HhWAGY/0SBlwOaAZY5kI0WBzc4Y=" providerId="None" clId="Web-{1FAA86E6-9FA5-4D2D-A717-198FE9788A54}" dt="2021-12-03T18:32:17.990" v="72" actId="20577"/>
          <ac:spMkLst>
            <pc:docMk/>
            <pc:sldMk cId="1132937085" sldId="269"/>
            <ac:spMk id="11" creationId="{7CB5EF4A-0872-45AF-9D11-17101044AF8E}"/>
          </ac:spMkLst>
        </pc:spChg>
      </pc:sldChg>
      <pc:sldChg chg="new">
        <pc:chgData name="Miletic, Leonarda" userId="gepQnTdszYVi3h/+HhWAGY/0SBlwOaAZY5kI0WBzc4Y=" providerId="None" clId="Web-{1FAA86E6-9FA5-4D2D-A717-198FE9788A54}" dt="2021-12-03T18:34:46.899" v="84"/>
        <pc:sldMkLst>
          <pc:docMk/>
          <pc:sldMk cId="4212946179" sldId="270"/>
        </pc:sldMkLst>
      </pc:sldChg>
    </pc:docChg>
  </pc:docChgLst>
  <pc:docChgLst>
    <pc:chgData name="Caplehorn Hare, Katie" userId="fT9KMbme58lz+o9RTTg1mk2m1XonPOMGDNfgrLToXn8=" providerId="None" clId="Web-{DC050A29-13CE-4610-9B59-B9F413D58258}"/>
    <pc:docChg chg="modSld">
      <pc:chgData name="Caplehorn Hare, Katie" userId="fT9KMbme58lz+o9RTTg1mk2m1XonPOMGDNfgrLToXn8=" providerId="None" clId="Web-{DC050A29-13CE-4610-9B59-B9F413D58258}" dt="2021-12-08T11:09:55.162" v="24" actId="20577"/>
      <pc:docMkLst>
        <pc:docMk/>
      </pc:docMkLst>
      <pc:sldChg chg="modSp">
        <pc:chgData name="Caplehorn Hare, Katie" userId="fT9KMbme58lz+o9RTTg1mk2m1XonPOMGDNfgrLToXn8=" providerId="None" clId="Web-{DC050A29-13CE-4610-9B59-B9F413D58258}" dt="2021-12-08T11:09:55.162" v="24" actId="20577"/>
        <pc:sldMkLst>
          <pc:docMk/>
          <pc:sldMk cId="299282878" sldId="261"/>
        </pc:sldMkLst>
        <pc:spChg chg="mod">
          <ac:chgData name="Caplehorn Hare, Katie" userId="fT9KMbme58lz+o9RTTg1mk2m1XonPOMGDNfgrLToXn8=" providerId="None" clId="Web-{DC050A29-13CE-4610-9B59-B9F413D58258}" dt="2021-12-08T11:09:55.162" v="24" actId="20577"/>
          <ac:spMkLst>
            <pc:docMk/>
            <pc:sldMk cId="299282878" sldId="261"/>
            <ac:spMk id="14" creationId="{0922C544-D496-4560-B2FB-7F9C075EB4A5}"/>
          </ac:spMkLst>
        </pc:spChg>
      </pc:sldChg>
      <pc:sldChg chg="modSp">
        <pc:chgData name="Caplehorn Hare, Katie" userId="fT9KMbme58lz+o9RTTg1mk2m1XonPOMGDNfgrLToXn8=" providerId="None" clId="Web-{DC050A29-13CE-4610-9B59-B9F413D58258}" dt="2021-12-08T11:00:48.936" v="15" actId="1076"/>
        <pc:sldMkLst>
          <pc:docMk/>
          <pc:sldMk cId="2966835601" sldId="265"/>
        </pc:sldMkLst>
        <pc:spChg chg="mod">
          <ac:chgData name="Caplehorn Hare, Katie" userId="fT9KMbme58lz+o9RTTg1mk2m1XonPOMGDNfgrLToXn8=" providerId="None" clId="Web-{DC050A29-13CE-4610-9B59-B9F413D58258}" dt="2021-12-08T10:58:51.482" v="7" actId="20577"/>
          <ac:spMkLst>
            <pc:docMk/>
            <pc:sldMk cId="2966835601" sldId="265"/>
            <ac:spMk id="10" creationId="{6BDC98BE-3D1F-4796-A645-B3DC0602AD6C}"/>
          </ac:spMkLst>
        </pc:spChg>
        <pc:spChg chg="mod">
          <ac:chgData name="Caplehorn Hare, Katie" userId="fT9KMbme58lz+o9RTTg1mk2m1XonPOMGDNfgrLToXn8=" providerId="None" clId="Web-{DC050A29-13CE-4610-9B59-B9F413D58258}" dt="2021-12-08T10:58:40.294" v="3" actId="1076"/>
          <ac:spMkLst>
            <pc:docMk/>
            <pc:sldMk cId="2966835601" sldId="265"/>
            <ac:spMk id="18" creationId="{6C572D04-0F9B-418F-B011-3F2AE59CFA7B}"/>
          </ac:spMkLst>
        </pc:spChg>
        <pc:spChg chg="mod">
          <ac:chgData name="Caplehorn Hare, Katie" userId="fT9KMbme58lz+o9RTTg1mk2m1XonPOMGDNfgrLToXn8=" providerId="None" clId="Web-{DC050A29-13CE-4610-9B59-B9F413D58258}" dt="2021-12-08T11:00:48.936" v="15" actId="1076"/>
          <ac:spMkLst>
            <pc:docMk/>
            <pc:sldMk cId="2966835601" sldId="265"/>
            <ac:spMk id="24" creationId="{0F3B5EB8-E868-4D3F-8F20-2320CBFCFECA}"/>
          </ac:spMkLst>
        </pc:spChg>
      </pc:sldChg>
      <pc:sldChg chg="modSp">
        <pc:chgData name="Caplehorn Hare, Katie" userId="fT9KMbme58lz+o9RTTg1mk2m1XonPOMGDNfgrLToXn8=" providerId="None" clId="Web-{DC050A29-13CE-4610-9B59-B9F413D58258}" dt="2021-12-08T11:00:56.889" v="16" actId="1076"/>
        <pc:sldMkLst>
          <pc:docMk/>
          <pc:sldMk cId="3840380732" sldId="266"/>
        </pc:sldMkLst>
        <pc:spChg chg="mod">
          <ac:chgData name="Caplehorn Hare, Katie" userId="fT9KMbme58lz+o9RTTg1mk2m1XonPOMGDNfgrLToXn8=" providerId="None" clId="Web-{DC050A29-13CE-4610-9B59-B9F413D58258}" dt="2021-12-08T11:00:56.889" v="16" actId="1076"/>
          <ac:spMkLst>
            <pc:docMk/>
            <pc:sldMk cId="3840380732" sldId="266"/>
            <ac:spMk id="10" creationId="{6BDC98BE-3D1F-4796-A645-B3DC0602AD6C}"/>
          </ac:spMkLst>
        </pc:spChg>
      </pc:sldChg>
      <pc:sldChg chg="modSp">
        <pc:chgData name="Caplehorn Hare, Katie" userId="fT9KMbme58lz+o9RTTg1mk2m1XonPOMGDNfgrLToXn8=" providerId="None" clId="Web-{DC050A29-13CE-4610-9B59-B9F413D58258}" dt="2021-12-08T11:01:12.921" v="19" actId="1076"/>
        <pc:sldMkLst>
          <pc:docMk/>
          <pc:sldMk cId="2771844036" sldId="267"/>
        </pc:sldMkLst>
        <pc:spChg chg="mod">
          <ac:chgData name="Caplehorn Hare, Katie" userId="fT9KMbme58lz+o9RTTg1mk2m1XonPOMGDNfgrLToXn8=" providerId="None" clId="Web-{DC050A29-13CE-4610-9B59-B9F413D58258}" dt="2021-12-08T11:01:12.921" v="19" actId="1076"/>
          <ac:spMkLst>
            <pc:docMk/>
            <pc:sldMk cId="2771844036" sldId="267"/>
            <ac:spMk id="9" creationId="{6D594ACF-4422-423B-9AD4-16A0E22F82DE}"/>
          </ac:spMkLst>
        </pc:spChg>
        <pc:spChg chg="mod">
          <ac:chgData name="Caplehorn Hare, Katie" userId="fT9KMbme58lz+o9RTTg1mk2m1XonPOMGDNfgrLToXn8=" providerId="None" clId="Web-{DC050A29-13CE-4610-9B59-B9F413D58258}" dt="2021-12-08T11:01:05.733" v="17" actId="1076"/>
          <ac:spMkLst>
            <pc:docMk/>
            <pc:sldMk cId="2771844036" sldId="267"/>
            <ac:spMk id="10" creationId="{6BDC98BE-3D1F-4796-A645-B3DC0602AD6C}"/>
          </ac:spMkLst>
        </pc:spChg>
        <pc:spChg chg="mod">
          <ac:chgData name="Caplehorn Hare, Katie" userId="fT9KMbme58lz+o9RTTg1mk2m1XonPOMGDNfgrLToXn8=" providerId="None" clId="Web-{DC050A29-13CE-4610-9B59-B9F413D58258}" dt="2021-12-08T11:01:08.093" v="18" actId="1076"/>
          <ac:spMkLst>
            <pc:docMk/>
            <pc:sldMk cId="2771844036" sldId="267"/>
            <ac:spMk id="18" creationId="{6C572D04-0F9B-418F-B011-3F2AE59CFA7B}"/>
          </ac:spMkLst>
        </pc:spChg>
      </pc:sldChg>
      <pc:sldChg chg="modSp">
        <pc:chgData name="Caplehorn Hare, Katie" userId="fT9KMbme58lz+o9RTTg1mk2m1XonPOMGDNfgrLToXn8=" providerId="None" clId="Web-{DC050A29-13CE-4610-9B59-B9F413D58258}" dt="2021-12-08T11:01:53.406" v="21" actId="14100"/>
        <pc:sldMkLst>
          <pc:docMk/>
          <pc:sldMk cId="853144191" sldId="272"/>
        </pc:sldMkLst>
        <pc:spChg chg="mod">
          <ac:chgData name="Caplehorn Hare, Katie" userId="fT9KMbme58lz+o9RTTg1mk2m1XonPOMGDNfgrLToXn8=" providerId="None" clId="Web-{DC050A29-13CE-4610-9B59-B9F413D58258}" dt="2021-12-08T11:01:53.406" v="21" actId="14100"/>
          <ac:spMkLst>
            <pc:docMk/>
            <pc:sldMk cId="853144191" sldId="272"/>
            <ac:spMk id="5" creationId="{FAC56F18-C42C-4CEA-A98D-E0152CA90C4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2F9495-C47E-F74D-989E-66C515E250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22A2327-043B-0C4B-9D3B-03D0073D6B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6BA747-B8FF-874B-AED5-DE9F3E5B409A}" type="datetimeFigureOut">
              <a:rPr lang="en-US" smtClean="0"/>
              <a:t>1/7/2022</a:t>
            </a:fld>
            <a:endParaRPr lang="en-US"/>
          </a:p>
        </p:txBody>
      </p:sp>
      <p:sp>
        <p:nvSpPr>
          <p:cNvPr id="4" name="Footer Placeholder 3">
            <a:extLst>
              <a:ext uri="{FF2B5EF4-FFF2-40B4-BE49-F238E27FC236}">
                <a16:creationId xmlns:a16="http://schemas.microsoft.com/office/drawing/2014/main" id="{69BF2A69-9A3F-C84F-889B-609CAFD70C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98799EC-65F5-104B-A92F-F8D6845946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71E54-08B8-294F-898B-644954DA2C47}" type="slidenum">
              <a:rPr lang="en-US" smtClean="0"/>
              <a:t>‹#›</a:t>
            </a:fld>
            <a:endParaRPr lang="en-US"/>
          </a:p>
        </p:txBody>
      </p:sp>
    </p:spTree>
    <p:extLst>
      <p:ext uri="{BB962C8B-B14F-4D97-AF65-F5344CB8AC3E}">
        <p14:creationId xmlns:p14="http://schemas.microsoft.com/office/powerpoint/2010/main" val="1389081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6F6A5-7605-DF41-945B-909649E00EC8}" type="datetimeFigureOut">
              <a:rPr lang="en-US" smtClean="0"/>
              <a:t>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111D0F-7CCC-3448-8011-367F0D0A6ED2}" type="slidenum">
              <a:rPr lang="en-US" smtClean="0"/>
              <a:t>‹#›</a:t>
            </a:fld>
            <a:endParaRPr lang="en-US"/>
          </a:p>
        </p:txBody>
      </p:sp>
    </p:spTree>
    <p:extLst>
      <p:ext uri="{BB962C8B-B14F-4D97-AF65-F5344CB8AC3E}">
        <p14:creationId xmlns:p14="http://schemas.microsoft.com/office/powerpoint/2010/main" val="40804513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ssex.ac.uk/subject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hecompleteuniversityguide.co.uk/courses#sb"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Supporting notes:</a:t>
            </a:r>
          </a:p>
          <a:p>
            <a:endParaRPr lang="en-GB" dirty="0"/>
          </a:p>
          <a:p>
            <a:r>
              <a:rPr lang="en-GB" dirty="0"/>
              <a:t>This slide is a visual representation of the student journey to university. It is an opportunity to talk about the journey from primary school in preparation and readiness for secondary school, GCSE’s, then on to Sixth form or College at 16 and then to university. </a:t>
            </a:r>
          </a:p>
          <a:p>
            <a:endParaRPr lang="en-GB" dirty="0"/>
          </a:p>
          <a:p>
            <a:r>
              <a:rPr lang="en-GB" dirty="0"/>
              <a:t>* As an additional learning theme you might like to consider adding in the alternate pathways to accessing higher education such as degree apprenticeships but for ease we are only detailing here the traditional pathway to university. </a:t>
            </a:r>
          </a:p>
          <a:p>
            <a:endParaRPr lang="en-GB" dirty="0"/>
          </a:p>
          <a:p>
            <a:pPr marL="171450" indent="-171450">
              <a:buFont typeface="Arial" panose="020B0604020202020204" pitchFamily="34" charset="0"/>
              <a:buChar char="•"/>
            </a:pPr>
            <a:r>
              <a:rPr lang="en-GB" dirty="0"/>
              <a:t>University is where you go (should you wish) once you have completed school and college/sixth form and have gained your GSCE’S and A-Levels or equivalent. </a:t>
            </a:r>
          </a:p>
          <a:p>
            <a:pPr marL="171450" indent="-171450">
              <a:buFont typeface="Arial" panose="020B0604020202020204" pitchFamily="34" charset="0"/>
              <a:buChar char="•"/>
            </a:pPr>
            <a:r>
              <a:rPr lang="en-GB" baseline="0" dirty="0"/>
              <a:t>A university is like a school but for adults. You can apply to go to university from the age of 18, but there is no upper age limit so you could be age 70 if you still the passion and energy to learn!</a:t>
            </a:r>
          </a:p>
          <a:p>
            <a:pPr marL="171450" indent="-171450">
              <a:buFont typeface="Arial" panose="020B0604020202020204" pitchFamily="34" charset="0"/>
              <a:buChar char="•"/>
            </a:pPr>
            <a:r>
              <a:rPr lang="en-GB" baseline="0" dirty="0"/>
              <a:t>You work towards a qualification known as a degree. By the time you are eligible to go to university you would have achieved other qualifications such as GCSE’s, A-Levels, NVQ’s, T-Levels to name a few. </a:t>
            </a:r>
          </a:p>
          <a:p>
            <a:pPr marL="171450" indent="-171450">
              <a:buFont typeface="Arial" panose="020B0604020202020204" pitchFamily="34" charset="0"/>
              <a:buChar char="•"/>
            </a:pPr>
            <a:r>
              <a:rPr lang="en-GB" baseline="0" dirty="0"/>
              <a:t>Qualifications help you to achieve a greater understanding of different subject areas and will help you towards building your career.</a:t>
            </a:r>
          </a:p>
          <a:p>
            <a:pPr marL="171450" indent="-171450">
              <a:buFont typeface="Arial" panose="020B0604020202020204" pitchFamily="34" charset="0"/>
              <a:buChar char="•"/>
            </a:pPr>
            <a:r>
              <a:rPr lang="en-GB" baseline="0" dirty="0"/>
              <a:t>Most students go to university for a minimum of 3 years, some longer, depending on the degree.</a:t>
            </a:r>
          </a:p>
          <a:p>
            <a:pPr marL="171450" indent="-171450">
              <a:buFont typeface="Arial" panose="020B0604020202020204" pitchFamily="34" charset="0"/>
              <a:buChar char="•"/>
            </a:pPr>
            <a:r>
              <a:rPr lang="en-GB" baseline="0" dirty="0"/>
              <a:t>If and when you go to university, some students move away from home and will live with their friends whilst they are at university.</a:t>
            </a:r>
          </a:p>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5</a:t>
            </a:fld>
            <a:endParaRPr lang="en-US"/>
          </a:p>
        </p:txBody>
      </p:sp>
    </p:spTree>
    <p:extLst>
      <p:ext uri="{BB962C8B-B14F-4D97-AF65-F5344CB8AC3E}">
        <p14:creationId xmlns:p14="http://schemas.microsoft.com/office/powerpoint/2010/main" val="2569667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Supporting notes:</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 university of Essex is very big and has plenty of fun things to keep you occupied whilst you are studying there! If you can see all of the little squares (point them out) There are lots of shops, restaurants, library and sports facilities – there is also a GP surgery, a hairdressers and beauty salon, a theatre, a launderette and arts gallery!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 campus has lots of park land for playing on, a lake (with plenty of ducks!), BBQ areas, heaps of wildlife! Some of our students have even been known to go sledging down the campus hills at Christmas!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You will be able to see from the picture that there are 6 towers and some houses in the shape of a circle. These are what are called ‘Halls of Residence’ this is accommodation for students who have decided to live on campus during their studies.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You do not have to live here, some students live in the local town and some students stay at their home and travel in each day (if it is not too far). You can decide whether or not you would like to live in halls of residence. The majority of students do live in ‘Halls’ or other types of student accommodation as it is a fantastic way of meeting new people from all across the world and making new friends.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Activity One </a:t>
            </a:r>
            <a:r>
              <a:rPr lang="en-GB" baseline="0" dirty="0"/>
              <a:t>– Take the virtual campus tour quiz! Answers can be recorded under activity one of the student workbook.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Please click the hyper link to be taken on an interactive tour of our Colchester campus (come and take a look)</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Activity One – Answers to quiz questions</a:t>
            </a:r>
          </a:p>
          <a:p>
            <a:pPr lvl="0"/>
            <a:r>
              <a:rPr lang="en-GB" sz="1200" kern="1200" dirty="0">
                <a:solidFill>
                  <a:schemeClr val="tx1"/>
                </a:solidFill>
                <a:effectLst/>
                <a:latin typeface="+mn-lt"/>
                <a:ea typeface="+mn-ea"/>
                <a:cs typeface="+mn-cs"/>
              </a:rPr>
              <a:t>What is the name of the campus that Katie is giving you a virtual tour of? – Colchester Campus</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What can you do by the lakes? – play Frisbee, go for a walk, eat your lunch </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Can you give an example of a subject that a student can study at the university? all our subjects offered at the University can be found here </a:t>
            </a:r>
            <a:r>
              <a:rPr lang="en-GB" sz="1200" u="sng" kern="1200" dirty="0">
                <a:solidFill>
                  <a:schemeClr val="tx1"/>
                </a:solidFill>
                <a:effectLst/>
                <a:latin typeface="+mn-lt"/>
                <a:ea typeface="+mn-ea"/>
                <a:cs typeface="+mn-cs"/>
                <a:hlinkClick r:id="rId3"/>
              </a:rPr>
              <a:t>https://www.essex.ac.uk/subjects</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What is the name of our theatre? Lakeside Theatre</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How many books are there in the library? Over a million! </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What is the name of one of our lecture theatres? Ivor Crewe Lecture Hall </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Tell me one thing that you can do on square 3. Eat and drink, go to the market and purchase fresh fruit/veg </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What activities can you take part in at our sports arena? Basketball, football</a:t>
            </a:r>
          </a:p>
          <a:p>
            <a:pPr lvl="0"/>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Can you live at the university? Yes! </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What is the annual graduation ceremony? A big celebration event to celebrate students’ finishing their degrees.</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Does the campus look amazing?! Yes! </a:t>
            </a:r>
          </a:p>
          <a:p>
            <a:r>
              <a:rPr lang="en-GB" sz="1200" kern="1200" dirty="0">
                <a:solidFill>
                  <a:schemeClr val="tx1"/>
                </a:solidFill>
                <a:effectLst/>
                <a:latin typeface="+mn-lt"/>
                <a:ea typeface="+mn-ea"/>
                <a:cs typeface="+mn-cs"/>
              </a:rPr>
              <a:t> </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5"/>
          </p:nvPr>
        </p:nvSpPr>
        <p:spPr/>
        <p:txBody>
          <a:bodyPr/>
          <a:lstStyle/>
          <a:p>
            <a:fld id="{8E111D0F-7CCC-3448-8011-367F0D0A6ED2}" type="slidenum">
              <a:rPr lang="en-US" smtClean="0"/>
              <a:t>6</a:t>
            </a:fld>
            <a:endParaRPr lang="en-US"/>
          </a:p>
        </p:txBody>
      </p:sp>
    </p:spTree>
    <p:extLst>
      <p:ext uri="{BB962C8B-B14F-4D97-AF65-F5344CB8AC3E}">
        <p14:creationId xmlns:p14="http://schemas.microsoft.com/office/powerpoint/2010/main" val="1301145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Supporting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University is a choice, you do not have to go here if you do not want to, or your job/career path doesn’t require for you to do so. Lots of people decide to go to university to further their learning and knowledge of certain subject areas.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At university your teacher is also known as an academic, professor or lecturer. These are all commonly used terms within a university. Academics are experts in their subject area. They would have studied their subject for many, many years.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Teacher </a:t>
            </a:r>
            <a:r>
              <a:rPr lang="en-GB" baseline="0" dirty="0"/>
              <a:t>– you may like to at this point, share your journey to teaching. Did you go to university, what did you study, for how long, where did you study?</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Teacher</a:t>
            </a:r>
            <a:r>
              <a:rPr lang="en-GB" baseline="0" dirty="0"/>
              <a:t> – Create a discussion and ask the students if they have any older siblings, family members who have gone to university – could they share any of their stories?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A university is a place for you to grow and develop as a person. You will have the opportunity to learn new skills, develop your knowledge and grow your ambitions for the future. </a:t>
            </a:r>
          </a:p>
        </p:txBody>
      </p:sp>
      <p:sp>
        <p:nvSpPr>
          <p:cNvPr id="4" name="Slide Number Placeholder 3"/>
          <p:cNvSpPr>
            <a:spLocks noGrp="1"/>
          </p:cNvSpPr>
          <p:nvPr>
            <p:ph type="sldNum" sz="quarter" idx="5"/>
          </p:nvPr>
        </p:nvSpPr>
        <p:spPr/>
        <p:txBody>
          <a:bodyPr/>
          <a:lstStyle/>
          <a:p>
            <a:fld id="{8E111D0F-7CCC-3448-8011-367F0D0A6ED2}" type="slidenum">
              <a:rPr lang="en-US" smtClean="0"/>
              <a:t>7</a:t>
            </a:fld>
            <a:endParaRPr lang="en-US"/>
          </a:p>
        </p:txBody>
      </p:sp>
    </p:spTree>
    <p:extLst>
      <p:ext uri="{BB962C8B-B14F-4D97-AF65-F5344CB8AC3E}">
        <p14:creationId xmlns:p14="http://schemas.microsoft.com/office/powerpoint/2010/main" val="401349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Supporting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r>
              <a:rPr lang="en-GB" baseline="0" dirty="0"/>
              <a:t>Explain that there are over 50,000 different subjects for you to study.. One for every letter of the alphabet</a:t>
            </a:r>
          </a:p>
          <a:p>
            <a:endParaRPr lang="en-GB" b="1" baseline="0" dirty="0"/>
          </a:p>
          <a:p>
            <a:r>
              <a:rPr lang="en-GB" b="1" baseline="0" dirty="0"/>
              <a:t>Activity two </a:t>
            </a:r>
            <a:r>
              <a:rPr lang="en-GB" baseline="0" dirty="0"/>
              <a:t>– In groups of 2/3 pupils, think about a subjects that students can learn beginning with each letter of the alphabet. students can use activity two within their workbook to complete this task.</a:t>
            </a:r>
          </a:p>
          <a:p>
            <a:endParaRPr lang="en-GB" baseline="0" dirty="0"/>
          </a:p>
          <a:p>
            <a:r>
              <a:rPr lang="en-GB" b="1" baseline="0" dirty="0"/>
              <a:t>Teacher</a:t>
            </a:r>
            <a:r>
              <a:rPr lang="en-GB" baseline="0" dirty="0"/>
              <a:t> - Answers can be found using the following link (</a:t>
            </a:r>
            <a:r>
              <a:rPr lang="en-GB" dirty="0">
                <a:hlinkClick r:id="rId3"/>
              </a:rPr>
              <a:t>UK University degree course search - Complete University Guide (thecompleteuniversityguide.co.uk)</a:t>
            </a:r>
            <a:r>
              <a:rPr lang="en-GB" dirty="0"/>
              <a:t>)</a:t>
            </a:r>
            <a:endParaRPr lang="en-GB" baseline="0" dirty="0"/>
          </a:p>
          <a:p>
            <a:endParaRPr lang="en-GB" baseline="0" dirty="0"/>
          </a:p>
        </p:txBody>
      </p:sp>
      <p:sp>
        <p:nvSpPr>
          <p:cNvPr id="4" name="Slide Number Placeholder 3"/>
          <p:cNvSpPr>
            <a:spLocks noGrp="1"/>
          </p:cNvSpPr>
          <p:nvPr>
            <p:ph type="sldNum" sz="quarter" idx="5"/>
          </p:nvPr>
        </p:nvSpPr>
        <p:spPr/>
        <p:txBody>
          <a:bodyPr/>
          <a:lstStyle/>
          <a:p>
            <a:fld id="{8E111D0F-7CCC-3448-8011-367F0D0A6ED2}" type="slidenum">
              <a:rPr lang="en-US" smtClean="0"/>
              <a:t>8</a:t>
            </a:fld>
            <a:endParaRPr lang="en-US"/>
          </a:p>
        </p:txBody>
      </p:sp>
    </p:spTree>
    <p:extLst>
      <p:ext uri="{BB962C8B-B14F-4D97-AF65-F5344CB8AC3E}">
        <p14:creationId xmlns:p14="http://schemas.microsoft.com/office/powerpoint/2010/main" val="4093702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Supporting notes:</a:t>
            </a:r>
          </a:p>
          <a:p>
            <a:endParaRPr lang="en-GB" dirty="0"/>
          </a:p>
          <a:p>
            <a:r>
              <a:rPr lang="en-GB" dirty="0"/>
              <a:t>Universities are incredibly diverse places with international and global communities. The University of Essex has students studying from around 140 different countries. </a:t>
            </a:r>
          </a:p>
          <a:p>
            <a:endParaRPr lang="en-GB" dirty="0"/>
          </a:p>
          <a:p>
            <a:r>
              <a:rPr lang="en-GB" dirty="0"/>
              <a:t>There are many opportunities for you to make friends. You can form new and interesting friendships with the people you live with and the course you study on. Often these friendships last a lifetime. Imagine all of the interesting things you will learn from meeting people from all across the world! New languages, food and cultures to experience!</a:t>
            </a:r>
          </a:p>
          <a:p>
            <a:endParaRPr lang="en-GB" dirty="0"/>
          </a:p>
          <a:p>
            <a:r>
              <a:rPr lang="en-GB" dirty="0"/>
              <a:t>Universities provide opportunities for students to flourish and grow in their independence. There are lots of ways for you to connect with like minded people who have the same interests as you such as Art, music, theatre, sports!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big difference between school and university is that university campuses are much bigger which can be a little bit daunting when you first arrive but t</a:t>
            </a:r>
            <a:r>
              <a:rPr lang="en-GB" dirty="0"/>
              <a:t>here is plenty of support available for students and they work hard to ensure that you are happy and healthy. They are very supportive places and help you to become the best you can 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Follow the link on the presentation to listen to current undergraduate student experiences</a:t>
            </a:r>
          </a:p>
        </p:txBody>
      </p:sp>
      <p:sp>
        <p:nvSpPr>
          <p:cNvPr id="4" name="Slide Number Placeholder 3"/>
          <p:cNvSpPr>
            <a:spLocks noGrp="1"/>
          </p:cNvSpPr>
          <p:nvPr>
            <p:ph type="sldNum" sz="quarter" idx="5"/>
          </p:nvPr>
        </p:nvSpPr>
        <p:spPr/>
        <p:txBody>
          <a:bodyPr/>
          <a:lstStyle/>
          <a:p>
            <a:fld id="{8E111D0F-7CCC-3448-8011-367F0D0A6ED2}" type="slidenum">
              <a:rPr lang="en-US" smtClean="0"/>
              <a:t>9</a:t>
            </a:fld>
            <a:endParaRPr lang="en-US"/>
          </a:p>
        </p:txBody>
      </p:sp>
    </p:spTree>
    <p:extLst>
      <p:ext uri="{BB962C8B-B14F-4D97-AF65-F5344CB8AC3E}">
        <p14:creationId xmlns:p14="http://schemas.microsoft.com/office/powerpoint/2010/main" val="2220327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Supporting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Universities have what we call clubs and societies. These are places where students go to learn a new skill, continue with a hobby or interest or to learn a new one! Clubs and societies are hugely popular amongst students and a great way to socialise.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Clubs and societies can be weird and wonderful! Some are very traditional such as sports clubs – football, swimming, rugby, netball etc. Some are rather unusual like the Mario Kart society, the Curry Appreciation Society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5"/>
          </p:nvPr>
        </p:nvSpPr>
        <p:spPr/>
        <p:txBody>
          <a:bodyPr/>
          <a:lstStyle/>
          <a:p>
            <a:fld id="{8E111D0F-7CCC-3448-8011-367F0D0A6ED2}" type="slidenum">
              <a:rPr lang="en-US" smtClean="0"/>
              <a:t>10</a:t>
            </a:fld>
            <a:endParaRPr lang="en-US"/>
          </a:p>
        </p:txBody>
      </p:sp>
    </p:spTree>
    <p:extLst>
      <p:ext uri="{BB962C8B-B14F-4D97-AF65-F5344CB8AC3E}">
        <p14:creationId xmlns:p14="http://schemas.microsoft.com/office/powerpoint/2010/main" val="3647523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Supporting notes:</a:t>
            </a:r>
          </a:p>
          <a:p>
            <a:endParaRPr lang="en-GB" b="1" dirty="0"/>
          </a:p>
          <a:p>
            <a:r>
              <a:rPr lang="en-GB" b="1" dirty="0"/>
              <a:t>To conclude session one, we will complete activity three. Session two will focus on students future aspirations, inspirational people, the skills and qualities they possess and how these linked to different career and degree areas.</a:t>
            </a:r>
          </a:p>
          <a:p>
            <a:endParaRPr lang="en-GB" b="0" dirty="0"/>
          </a:p>
          <a:p>
            <a:r>
              <a:rPr lang="en-GB" b="1" dirty="0"/>
              <a:t>Activity Three: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Bold" panose="020B0704020202020204" pitchFamily="34" charset="0"/>
                <a:cs typeface="Arial Bold" panose="020B0704020202020204" pitchFamily="34" charset="0"/>
              </a:rPr>
              <a:t>Here we will prioritise the reasons you think are most important in progressing on to university. You will find this template in the pupils workbook under session one, activity three.</a:t>
            </a:r>
          </a:p>
          <a:p>
            <a:endParaRPr lang="en-GB" b="1" dirty="0"/>
          </a:p>
          <a:p>
            <a:r>
              <a:rPr lang="en-GB" dirty="0"/>
              <a:t>Ask students to prioritise using the set benefits/reasons on slide 11, students can also include a reason of their own for going on to university.</a:t>
            </a:r>
          </a:p>
          <a:p>
            <a:endParaRPr lang="en-GB" dirty="0"/>
          </a:p>
          <a:p>
            <a:r>
              <a:rPr lang="en-GB" dirty="0"/>
              <a:t>Talk about how everyone may have completed their prioritisation differently. Some students may feel improving their job prospects is the most important benefit of going to university, whilst someone else may feel studying something they’re passionate is most important to them. </a:t>
            </a:r>
          </a:p>
          <a:p>
            <a:endParaRPr lang="en-GB" dirty="0"/>
          </a:p>
          <a:p>
            <a:r>
              <a:rPr lang="en-GB" dirty="0"/>
              <a:t>Students can do this task alone and then ask them to discuss with the person sat next to them, or share their prioritisation as a class discussion. It would be great for the teacher to also share their ‘why’. </a:t>
            </a:r>
          </a:p>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11</a:t>
            </a:fld>
            <a:endParaRPr lang="en-US"/>
          </a:p>
        </p:txBody>
      </p:sp>
    </p:spTree>
    <p:extLst>
      <p:ext uri="{BB962C8B-B14F-4D97-AF65-F5344CB8AC3E}">
        <p14:creationId xmlns:p14="http://schemas.microsoft.com/office/powerpoint/2010/main" val="2576939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hyperlink" Target="https://www.essex.ac.uk/"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hyperlink" Target="https://www.essex.ac.uk/"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hyperlink" Target="https://www.essex.ac.uk/"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hyperlink" Target="https://www.essex.ac.uk/"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Colour Gradient">
    <p:bg>
      <p:bgPr>
        <a:gradFill>
          <a:gsLst>
            <a:gs pos="0">
              <a:srgbClr val="622567"/>
            </a:gs>
            <a:gs pos="100000">
              <a:schemeClr val="accent1"/>
            </a:gs>
          </a:gsLst>
          <a:lin ang="0" scaled="0"/>
        </a:gradFill>
        <a:effectLst/>
      </p:bgPr>
    </p:bg>
    <p:spTree>
      <p:nvGrpSpPr>
        <p:cNvPr id="1" name=""/>
        <p:cNvGrpSpPr/>
        <p:nvPr/>
      </p:nvGrpSpPr>
      <p:grpSpPr>
        <a:xfrm>
          <a:off x="0" y="0"/>
          <a:ext cx="0" cy="0"/>
          <a:chOff x="0" y="0"/>
          <a:chExt cx="0" cy="0"/>
        </a:xfrm>
      </p:grpSpPr>
      <p:pic>
        <p:nvPicPr>
          <p:cNvPr id="23" name="UoE_Logo_White" descr="Logo - University of Essex">
            <a:extLst>
              <a:ext uri="{FF2B5EF4-FFF2-40B4-BE49-F238E27FC236}">
                <a16:creationId xmlns:a16="http://schemas.microsoft.com/office/drawing/2014/main" id="{767DC880-C1D7-C443-9C81-8FEEA3D5251E}"/>
              </a:ext>
            </a:extLst>
          </p:cNvPr>
          <p:cNvPicPr>
            <a:picLocks noChangeAspect="1"/>
          </p:cNvPicPr>
          <p:nvPr userDrawn="1"/>
        </p:nvPicPr>
        <p:blipFill>
          <a:blip r:embed="rId2"/>
          <a:stretch>
            <a:fillRect/>
          </a:stretch>
        </p:blipFill>
        <p:spPr>
          <a:xfrm>
            <a:off x="0" y="1"/>
            <a:ext cx="2011934" cy="892937"/>
          </a:xfrm>
          <a:prstGeom prst="rect">
            <a:avLst/>
          </a:prstGeom>
        </p:spPr>
      </p:pic>
      <p:sp>
        <p:nvSpPr>
          <p:cNvPr id="17" name="Title">
            <a:extLst>
              <a:ext uri="{FF2B5EF4-FFF2-40B4-BE49-F238E27FC236}">
                <a16:creationId xmlns:a16="http://schemas.microsoft.com/office/drawing/2014/main" id="{E3CE5658-B912-D047-8F77-FBECD2D6E386}"/>
              </a:ext>
            </a:extLst>
          </p:cNvPr>
          <p:cNvSpPr>
            <a:spLocks noGrp="1"/>
          </p:cNvSpPr>
          <p:nvPr>
            <p:ph type="title" hasCustomPrompt="1"/>
          </p:nvPr>
        </p:nvSpPr>
        <p:spPr>
          <a:xfrm>
            <a:off x="1444625" y="1413843"/>
            <a:ext cx="10493375" cy="1491139"/>
          </a:xfrm>
        </p:spPr>
        <p:txBody>
          <a:bodyPr anchor="b" anchorCtr="0">
            <a:noAutofit/>
          </a:bodyPr>
          <a:lstStyle>
            <a:lvl1pPr algn="l">
              <a:defRPr sz="4800">
                <a:solidFill>
                  <a:schemeClr val="bg1"/>
                </a:solidFill>
                <a:latin typeface="+mj-lt"/>
              </a:defRPr>
            </a:lvl1pPr>
          </a:lstStyle>
          <a:p>
            <a:r>
              <a:rPr lang="en-GB" dirty="0"/>
              <a:t>Your title here</a:t>
            </a:r>
            <a:endParaRPr lang="en-US" dirty="0"/>
          </a:p>
        </p:txBody>
      </p:sp>
      <p:sp>
        <p:nvSpPr>
          <p:cNvPr id="3" name="Subtitle">
            <a:extLst>
              <a:ext uri="{FF2B5EF4-FFF2-40B4-BE49-F238E27FC236}">
                <a16:creationId xmlns:a16="http://schemas.microsoft.com/office/drawing/2014/main" id="{88E2A088-8E6F-9E4E-909F-F8752CF4E76E}"/>
              </a:ext>
            </a:extLst>
          </p:cNvPr>
          <p:cNvSpPr>
            <a:spLocks noGrp="1"/>
          </p:cNvSpPr>
          <p:nvPr>
            <p:ph type="subTitle" idx="1" hasCustomPrompt="1"/>
          </p:nvPr>
        </p:nvSpPr>
        <p:spPr>
          <a:xfrm>
            <a:off x="1444625" y="3108182"/>
            <a:ext cx="10493375" cy="1048035"/>
          </a:xfrm>
        </p:spPr>
        <p:txBody>
          <a:bodyPr>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subtitle here</a:t>
            </a:r>
            <a:endParaRPr lang="en-US" dirty="0"/>
          </a:p>
        </p:txBody>
      </p:sp>
      <p:sp>
        <p:nvSpPr>
          <p:cNvPr id="40" name="Details">
            <a:extLst>
              <a:ext uri="{FF2B5EF4-FFF2-40B4-BE49-F238E27FC236}">
                <a16:creationId xmlns:a16="http://schemas.microsoft.com/office/drawing/2014/main" id="{A70545EA-0D96-7E46-B0EC-5AFDB41CAA2E}"/>
              </a:ext>
              <a:ext uri="{C183D7F6-B498-43B3-948B-1728B52AA6E4}">
                <adec:decorative xmlns:adec="http://schemas.microsoft.com/office/drawing/2017/decorative" xmlns="" val="1"/>
              </a:ext>
            </a:extLst>
          </p:cNvPr>
          <p:cNvSpPr>
            <a:spLocks noGrp="1"/>
          </p:cNvSpPr>
          <p:nvPr>
            <p:ph type="body" sz="quarter" idx="13" hasCustomPrompt="1"/>
          </p:nvPr>
        </p:nvSpPr>
        <p:spPr>
          <a:xfrm>
            <a:off x="1290003" y="4854795"/>
            <a:ext cx="3630060" cy="1449463"/>
          </a:xfrm>
          <a:ln w="76200">
            <a:solidFill>
              <a:schemeClr val="bg1"/>
            </a:solidFill>
            <a:miter lim="800000"/>
          </a:ln>
        </p:spPr>
        <p:txBody>
          <a:bodyPr wrap="none" lIns="144000" tIns="144000" rIns="144000" bIns="144000">
            <a:spAutoFit/>
          </a:bodyPr>
          <a:lstStyle>
            <a:lvl1pPr marL="9525" indent="0">
              <a:buNone/>
              <a:tabLst/>
              <a:defRPr sz="2000">
                <a:solidFill>
                  <a:schemeClr val="bg1"/>
                </a:solidFill>
              </a:defRPr>
            </a:lvl1pPr>
            <a:lvl2pPr marL="9525" indent="0">
              <a:buFontTx/>
              <a:buNone/>
              <a:tabLst/>
              <a:defRPr sz="2000">
                <a:solidFill>
                  <a:schemeClr val="bg1"/>
                </a:solidFill>
              </a:defRPr>
            </a:lvl2pPr>
            <a:lvl3pPr marL="9525" indent="0">
              <a:buFontTx/>
              <a:buNone/>
              <a:tabLst/>
              <a:defRPr sz="2000">
                <a:solidFill>
                  <a:schemeClr val="bg1"/>
                </a:solidFill>
              </a:defRPr>
            </a:lvl3pPr>
            <a:lvl4pPr marL="9525" indent="0">
              <a:buFontTx/>
              <a:buNone/>
              <a:tabLst/>
              <a:defRPr>
                <a:solidFill>
                  <a:schemeClr val="bg1"/>
                </a:solidFill>
              </a:defRPr>
            </a:lvl4pPr>
            <a:lvl5pPr marL="9525" indent="0">
              <a:buFontTx/>
              <a:buNone/>
              <a:tabLst/>
              <a:defRPr>
                <a:solidFill>
                  <a:schemeClr val="bg1"/>
                </a:solidFill>
              </a:defRPr>
            </a:lvl5pPr>
          </a:lstStyle>
          <a:p>
            <a:pPr lvl="0"/>
            <a:r>
              <a:rPr lang="en-GB" dirty="0"/>
              <a:t>Your name here</a:t>
            </a:r>
          </a:p>
          <a:p>
            <a:pPr lvl="1"/>
            <a:r>
              <a:rPr lang="en-GB" dirty="0"/>
              <a:t>Department / Faculty name</a:t>
            </a:r>
          </a:p>
          <a:p>
            <a:pPr lvl="2"/>
            <a:r>
              <a:rPr lang="en-GB" dirty="0"/>
              <a:t>Wednesday 20 January 2021</a:t>
            </a:r>
          </a:p>
        </p:txBody>
      </p:sp>
      <p:pic>
        <p:nvPicPr>
          <p:cNvPr id="7" name="UoE_Logo_ALT_Test" descr="Logo - University of Essex">
            <a:extLst>
              <a:ext uri="{FF2B5EF4-FFF2-40B4-BE49-F238E27FC236}">
                <a16:creationId xmlns:a16="http://schemas.microsoft.com/office/drawing/2014/main" id="{BFB3B428-603E-5D49-B512-7DD3E147B05B}"/>
              </a:ext>
            </a:extLst>
          </p:cNvPr>
          <p:cNvPicPr>
            <a:picLocks noChangeAspect="1"/>
          </p:cNvPicPr>
          <p:nvPr userDrawn="1"/>
        </p:nvPicPr>
        <p:blipFill>
          <a:blip r:embed="rId3">
            <a:alphaModFix/>
          </a:blip>
          <a:stretch>
            <a:fillRect/>
          </a:stretch>
        </p:blipFill>
        <p:spPr>
          <a:xfrm>
            <a:off x="126550" y="-1755099"/>
            <a:ext cx="2006641" cy="890588"/>
          </a:xfrm>
          <a:prstGeom prst="rect">
            <a:avLst/>
          </a:prstGeom>
        </p:spPr>
      </p:pic>
    </p:spTree>
    <p:extLst>
      <p:ext uri="{BB962C8B-B14F-4D97-AF65-F5344CB8AC3E}">
        <p14:creationId xmlns:p14="http://schemas.microsoft.com/office/powerpoint/2010/main" val="297807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and Text Slide, and Continuation Slide">
    <p:spTree>
      <p:nvGrpSpPr>
        <p:cNvPr id="1" name=""/>
        <p:cNvGrpSpPr/>
        <p:nvPr/>
      </p:nvGrpSpPr>
      <p:grpSpPr>
        <a:xfrm>
          <a:off x="0" y="0"/>
          <a:ext cx="0" cy="0"/>
          <a:chOff x="0" y="0"/>
          <a:chExt cx="0" cy="0"/>
        </a:xfrm>
      </p:grpSpPr>
      <p:sp>
        <p:nvSpPr>
          <p:cNvPr id="11" name="Slide_Description">
            <a:extLst>
              <a:ext uri="{FF2B5EF4-FFF2-40B4-BE49-F238E27FC236}">
                <a16:creationId xmlns:a16="http://schemas.microsoft.com/office/drawing/2014/main" id="{0A1C2167-F599-3045-AC95-110935BD06EC}"/>
              </a:ext>
            </a:extLst>
          </p:cNvPr>
          <p:cNvSpPr>
            <a:spLocks noGrp="1"/>
          </p:cNvSpPr>
          <p:nvPr>
            <p:ph type="title" hasCustomPrompt="1"/>
          </p:nvPr>
        </p:nvSpPr>
        <p:spPr/>
        <p:txBody>
          <a:bodyPr/>
          <a:lstStyle/>
          <a:p>
            <a:r>
              <a:rPr lang="en-GB" dirty="0"/>
              <a:t>PowerPoint slide description here</a:t>
            </a:r>
            <a:endParaRPr lang="en-US" dirty="0"/>
          </a:p>
        </p:txBody>
      </p:sp>
      <p:sp>
        <p:nvSpPr>
          <p:cNvPr id="14" name="Title">
            <a:extLst>
              <a:ext uri="{FF2B5EF4-FFF2-40B4-BE49-F238E27FC236}">
                <a16:creationId xmlns:a16="http://schemas.microsoft.com/office/drawing/2014/main" id="{117DF9CF-C5D0-9C4B-BFDF-14FC8D365A24}"/>
              </a:ext>
            </a:extLst>
          </p:cNvPr>
          <p:cNvSpPr>
            <a:spLocks noGrp="1"/>
          </p:cNvSpPr>
          <p:nvPr>
            <p:ph type="body" sz="quarter" idx="19" hasCustomPrompt="1"/>
          </p:nvPr>
        </p:nvSpPr>
        <p:spPr>
          <a:xfrm>
            <a:off x="1444623" y="1309688"/>
            <a:ext cx="10493375" cy="736600"/>
          </a:xfrm>
        </p:spPr>
        <p:txBody>
          <a:bodyPr>
            <a:noAutofit/>
          </a:bodyPr>
          <a:lstStyle>
            <a:lvl1pPr marL="6350" indent="0">
              <a:buNone/>
              <a:defRPr sz="3200">
                <a:latin typeface="+mj-lt"/>
              </a:defRPr>
            </a:lvl1pPr>
          </a:lstStyle>
          <a:p>
            <a:pPr lvl="0"/>
            <a:r>
              <a:rPr lang="en-GB" dirty="0"/>
              <a:t>Your title here</a:t>
            </a:r>
            <a:endParaRPr lang="en-US" dirty="0"/>
          </a:p>
        </p:txBody>
      </p:sp>
      <p:sp>
        <p:nvSpPr>
          <p:cNvPr id="16" name="Subtitle">
            <a:extLst>
              <a:ext uri="{FF2B5EF4-FFF2-40B4-BE49-F238E27FC236}">
                <a16:creationId xmlns:a16="http://schemas.microsoft.com/office/drawing/2014/main" id="{3B70F5A4-E5B0-5D4A-9DE6-737A2C6415DE}"/>
              </a:ext>
            </a:extLst>
          </p:cNvPr>
          <p:cNvSpPr>
            <a:spLocks noGrp="1"/>
          </p:cNvSpPr>
          <p:nvPr>
            <p:ph type="body" sz="quarter" idx="20" hasCustomPrompt="1"/>
          </p:nvPr>
        </p:nvSpPr>
        <p:spPr>
          <a:xfrm>
            <a:off x="1444623" y="2046288"/>
            <a:ext cx="10493375" cy="403225"/>
          </a:xfrm>
        </p:spPr>
        <p:txBody>
          <a:bodyPr>
            <a:noAutofit/>
          </a:bodyPr>
          <a:lstStyle>
            <a:lvl1pPr marL="6350" indent="0">
              <a:buNone/>
              <a:defRPr>
                <a:latin typeface="+mj-lt"/>
              </a:defRPr>
            </a:lvl1pPr>
          </a:lstStyle>
          <a:p>
            <a:r>
              <a:rPr lang="en-GB" dirty="0"/>
              <a:t>Your subtitle here</a:t>
            </a:r>
            <a:endParaRPr lang="en-US" dirty="0"/>
          </a:p>
        </p:txBody>
      </p:sp>
      <p:sp>
        <p:nvSpPr>
          <p:cNvPr id="18" name="Body_Copy">
            <a:extLst>
              <a:ext uri="{FF2B5EF4-FFF2-40B4-BE49-F238E27FC236}">
                <a16:creationId xmlns:a16="http://schemas.microsoft.com/office/drawing/2014/main" id="{CB3748D0-BEA8-1347-BDE4-A46EB69FEC13}"/>
              </a:ext>
            </a:extLst>
          </p:cNvPr>
          <p:cNvSpPr>
            <a:spLocks noGrp="1"/>
          </p:cNvSpPr>
          <p:nvPr>
            <p:ph type="body" sz="quarter" idx="21" hasCustomPrompt="1"/>
          </p:nvPr>
        </p:nvSpPr>
        <p:spPr>
          <a:xfrm>
            <a:off x="1444623" y="2465389"/>
            <a:ext cx="9502777" cy="3878261"/>
          </a:xfrm>
        </p:spPr>
        <p:txBody>
          <a:bodyPr tIns="144000" bIns="0">
            <a:noAutofit/>
          </a:bodyPr>
          <a:lstStyle>
            <a:lvl1pPr marL="6350" indent="0">
              <a:buNone/>
              <a:defRPr/>
            </a:lvl1pPr>
          </a:lstStyle>
          <a:p>
            <a:pPr lvl="0"/>
            <a:r>
              <a:rPr lang="en-GB" dirty="0"/>
              <a:t>Insert body copy here</a:t>
            </a:r>
          </a:p>
        </p:txBody>
      </p:sp>
      <p:sp>
        <p:nvSpPr>
          <p:cNvPr id="12" name="Slide Number">
            <a:extLst>
              <a:ext uri="{FF2B5EF4-FFF2-40B4-BE49-F238E27FC236}">
                <a16:creationId xmlns:a16="http://schemas.microsoft.com/office/drawing/2014/main" id="{FEDE7686-2F8C-774B-B289-878EA6549481}"/>
              </a:ext>
            </a:extLst>
          </p:cNvPr>
          <p:cNvSpPr>
            <a:spLocks noGrp="1"/>
          </p:cNvSpPr>
          <p:nvPr>
            <p:ph type="sldNum" sz="quarter" idx="1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841913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and Bullet Point Text">
    <p:spTree>
      <p:nvGrpSpPr>
        <p:cNvPr id="1" name=""/>
        <p:cNvGrpSpPr/>
        <p:nvPr/>
      </p:nvGrpSpPr>
      <p:grpSpPr>
        <a:xfrm>
          <a:off x="0" y="0"/>
          <a:ext cx="0" cy="0"/>
          <a:chOff x="0" y="0"/>
          <a:chExt cx="0" cy="0"/>
        </a:xfrm>
      </p:grpSpPr>
      <p:sp>
        <p:nvSpPr>
          <p:cNvPr id="7" name="Slide_description">
            <a:extLst>
              <a:ext uri="{FF2B5EF4-FFF2-40B4-BE49-F238E27FC236}">
                <a16:creationId xmlns:a16="http://schemas.microsoft.com/office/drawing/2014/main" id="{441A23D1-7922-3E47-881A-2CF442EAC1C7}"/>
              </a:ext>
            </a:extLst>
          </p:cNvPr>
          <p:cNvSpPr>
            <a:spLocks noGrp="1"/>
          </p:cNvSpPr>
          <p:nvPr>
            <p:ph type="title" hasCustomPrompt="1"/>
          </p:nvPr>
        </p:nvSpPr>
        <p:spPr/>
        <p:txBody>
          <a:bodyPr/>
          <a:lstStyle/>
          <a:p>
            <a:r>
              <a:rPr lang="en-GB" dirty="0"/>
              <a:t>PowerPoint slide description here</a:t>
            </a:r>
            <a:endParaRPr lang="en-US" dirty="0"/>
          </a:p>
        </p:txBody>
      </p:sp>
      <p:grpSp>
        <p:nvGrpSpPr>
          <p:cNvPr id="8" name="Open_Box_Graphic">
            <a:extLst>
              <a:ext uri="{FF2B5EF4-FFF2-40B4-BE49-F238E27FC236}">
                <a16:creationId xmlns:a16="http://schemas.microsoft.com/office/drawing/2014/main" id="{B0C6E108-B94A-3140-B5FA-245926CA7457}"/>
              </a:ext>
            </a:extLst>
          </p:cNvPr>
          <p:cNvGrpSpPr/>
          <p:nvPr userDrawn="1"/>
        </p:nvGrpSpPr>
        <p:grpSpPr>
          <a:xfrm>
            <a:off x="959726" y="1148165"/>
            <a:ext cx="2991791" cy="2739162"/>
            <a:chOff x="959726" y="1148165"/>
            <a:chExt cx="2991791" cy="2739162"/>
          </a:xfrm>
        </p:grpSpPr>
        <p:sp>
          <p:nvSpPr>
            <p:cNvPr id="9" name="Rectangle 8">
              <a:extLst>
                <a:ext uri="{FF2B5EF4-FFF2-40B4-BE49-F238E27FC236}">
                  <a16:creationId xmlns:a16="http://schemas.microsoft.com/office/drawing/2014/main" id="{692E59B2-17C1-BC4C-A1CA-DF5B7C037529}"/>
                </a:ext>
                <a:ext uri="{C183D7F6-B498-43B3-948B-1728B52AA6E4}">
                  <adec:decorative xmlns:adec="http://schemas.microsoft.com/office/drawing/2017/decorative" xmlns="" val="1"/>
                </a:ext>
              </a:extLst>
            </p:cNvPr>
            <p:cNvSpPr/>
            <p:nvPr userDrawn="1"/>
          </p:nvSpPr>
          <p:spPr>
            <a:xfrm>
              <a:off x="959726" y="1148165"/>
              <a:ext cx="2739162" cy="2739162"/>
            </a:xfrm>
            <a:prstGeom prst="rect">
              <a:avLst/>
            </a:prstGeom>
            <a:noFill/>
            <a:ln w="114300">
              <a:gradFill>
                <a:gsLst>
                  <a:gs pos="0">
                    <a:srgbClr val="622567"/>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4079D91-C0B3-BE45-BB7B-DB7531339F1E}"/>
                </a:ext>
              </a:extLst>
            </p:cNvPr>
            <p:cNvSpPr/>
            <p:nvPr userDrawn="1"/>
          </p:nvSpPr>
          <p:spPr>
            <a:xfrm>
              <a:off x="3451863" y="1576137"/>
              <a:ext cx="499654" cy="1875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a:extLst>
              <a:ext uri="{FF2B5EF4-FFF2-40B4-BE49-F238E27FC236}">
                <a16:creationId xmlns:a16="http://schemas.microsoft.com/office/drawing/2014/main" id="{2D199CC7-4CA3-6146-A4B3-D47667521553}"/>
              </a:ext>
            </a:extLst>
          </p:cNvPr>
          <p:cNvSpPr>
            <a:spLocks noGrp="1"/>
          </p:cNvSpPr>
          <p:nvPr>
            <p:ph type="body" sz="quarter" idx="26" hasCustomPrompt="1"/>
          </p:nvPr>
        </p:nvSpPr>
        <p:spPr>
          <a:xfrm>
            <a:off x="1444623" y="1576136"/>
            <a:ext cx="10493375" cy="1116263"/>
          </a:xfrm>
        </p:spPr>
        <p:txBody>
          <a:bodyPr>
            <a:noAutofit/>
          </a:bodyPr>
          <a:lstStyle>
            <a:lvl1pPr marL="6350" indent="0">
              <a:buNone/>
              <a:defRPr sz="4800">
                <a:latin typeface="+mj-lt"/>
              </a:defRPr>
            </a:lvl1pPr>
          </a:lstStyle>
          <a:p>
            <a:pPr lvl="0"/>
            <a:r>
              <a:rPr lang="en-GB" dirty="0"/>
              <a:t>Your section title here</a:t>
            </a:r>
            <a:endParaRPr lang="en-US" dirty="0"/>
          </a:p>
        </p:txBody>
      </p:sp>
      <p:sp>
        <p:nvSpPr>
          <p:cNvPr id="18" name="Subtitle">
            <a:extLst>
              <a:ext uri="{FF2B5EF4-FFF2-40B4-BE49-F238E27FC236}">
                <a16:creationId xmlns:a16="http://schemas.microsoft.com/office/drawing/2014/main" id="{551F7C85-DD37-2F46-9EB2-603098624A06}"/>
              </a:ext>
            </a:extLst>
          </p:cNvPr>
          <p:cNvSpPr>
            <a:spLocks noGrp="1"/>
          </p:cNvSpPr>
          <p:nvPr>
            <p:ph type="body" sz="quarter" idx="27" hasCustomPrompt="1"/>
          </p:nvPr>
        </p:nvSpPr>
        <p:spPr>
          <a:xfrm>
            <a:off x="1444623" y="2692400"/>
            <a:ext cx="10493375" cy="759460"/>
          </a:xfrm>
        </p:spPr>
        <p:txBody>
          <a:bodyPr>
            <a:noAutofit/>
          </a:bodyPr>
          <a:lstStyle>
            <a:lvl1pPr marL="6350" indent="0">
              <a:buNone/>
              <a:defRPr sz="3200">
                <a:latin typeface="+mj-lt"/>
              </a:defRPr>
            </a:lvl1pPr>
          </a:lstStyle>
          <a:p>
            <a:r>
              <a:rPr lang="en-GB" dirty="0"/>
              <a:t>Your subtitle here</a:t>
            </a:r>
            <a:endParaRPr lang="en-US" dirty="0"/>
          </a:p>
        </p:txBody>
      </p:sp>
      <p:sp>
        <p:nvSpPr>
          <p:cNvPr id="20" name="Body_Copy">
            <a:extLst>
              <a:ext uri="{FF2B5EF4-FFF2-40B4-BE49-F238E27FC236}">
                <a16:creationId xmlns:a16="http://schemas.microsoft.com/office/drawing/2014/main" id="{8F73E6E9-8051-FB4F-9701-4C01FD0BB8F3}"/>
              </a:ext>
            </a:extLst>
          </p:cNvPr>
          <p:cNvSpPr>
            <a:spLocks noGrp="1"/>
          </p:cNvSpPr>
          <p:nvPr>
            <p:ph type="body" sz="quarter" idx="28" hasCustomPrompt="1"/>
          </p:nvPr>
        </p:nvSpPr>
        <p:spPr>
          <a:xfrm>
            <a:off x="1444623" y="4035425"/>
            <a:ext cx="9502775" cy="2438400"/>
          </a:xfrm>
        </p:spPr>
        <p:txBody>
          <a:bodyPr>
            <a:noAutofit/>
          </a:bodyPr>
          <a:lstStyle>
            <a:lvl1pPr marL="349250" indent="-342900">
              <a:buFont typeface="Wingdings" pitchFamily="2" charset="2"/>
              <a:buChar char="§"/>
              <a:defRPr/>
            </a:lvl1pPr>
          </a:lstStyle>
          <a:p>
            <a:pPr lvl="0"/>
            <a:r>
              <a:rPr lang="en-GB" dirty="0"/>
              <a:t>Insert body copy here</a:t>
            </a:r>
          </a:p>
        </p:txBody>
      </p:sp>
      <p:sp>
        <p:nvSpPr>
          <p:cNvPr id="2" name="Slide Number">
            <a:extLst>
              <a:ext uri="{FF2B5EF4-FFF2-40B4-BE49-F238E27FC236}">
                <a16:creationId xmlns:a16="http://schemas.microsoft.com/office/drawing/2014/main" id="{451D2EEC-DE3F-F940-BB87-772E9AAE871E}"/>
              </a:ext>
            </a:extLst>
          </p:cNvPr>
          <p:cNvSpPr>
            <a:spLocks noGrp="1"/>
          </p:cNvSpPr>
          <p:nvPr>
            <p:ph type="sldNum" sz="quarter" idx="25"/>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852854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and Bullet Point Text Slide, and Continuation">
    <p:spTree>
      <p:nvGrpSpPr>
        <p:cNvPr id="1" name=""/>
        <p:cNvGrpSpPr/>
        <p:nvPr/>
      </p:nvGrpSpPr>
      <p:grpSpPr>
        <a:xfrm>
          <a:off x="0" y="0"/>
          <a:ext cx="0" cy="0"/>
          <a:chOff x="0" y="0"/>
          <a:chExt cx="0" cy="0"/>
        </a:xfrm>
      </p:grpSpPr>
      <p:sp>
        <p:nvSpPr>
          <p:cNvPr id="11" name="Slide_Description">
            <a:extLst>
              <a:ext uri="{FF2B5EF4-FFF2-40B4-BE49-F238E27FC236}">
                <a16:creationId xmlns:a16="http://schemas.microsoft.com/office/drawing/2014/main" id="{0A1C2167-F599-3045-AC95-110935BD06EC}"/>
              </a:ext>
            </a:extLst>
          </p:cNvPr>
          <p:cNvSpPr>
            <a:spLocks noGrp="1"/>
          </p:cNvSpPr>
          <p:nvPr>
            <p:ph type="title" hasCustomPrompt="1"/>
          </p:nvPr>
        </p:nvSpPr>
        <p:spPr/>
        <p:txBody>
          <a:bodyPr/>
          <a:lstStyle/>
          <a:p>
            <a:r>
              <a:rPr lang="en-GB" dirty="0"/>
              <a:t>PowerPoint slide description here</a:t>
            </a:r>
            <a:endParaRPr lang="en-US" dirty="0"/>
          </a:p>
        </p:txBody>
      </p:sp>
      <p:sp>
        <p:nvSpPr>
          <p:cNvPr id="14" name="Title">
            <a:extLst>
              <a:ext uri="{FF2B5EF4-FFF2-40B4-BE49-F238E27FC236}">
                <a16:creationId xmlns:a16="http://schemas.microsoft.com/office/drawing/2014/main" id="{117DF9CF-C5D0-9C4B-BFDF-14FC8D365A24}"/>
              </a:ext>
            </a:extLst>
          </p:cNvPr>
          <p:cNvSpPr>
            <a:spLocks noGrp="1"/>
          </p:cNvSpPr>
          <p:nvPr>
            <p:ph type="body" sz="quarter" idx="19" hasCustomPrompt="1"/>
          </p:nvPr>
        </p:nvSpPr>
        <p:spPr>
          <a:xfrm>
            <a:off x="1444623" y="1309688"/>
            <a:ext cx="10493375" cy="736600"/>
          </a:xfrm>
        </p:spPr>
        <p:txBody>
          <a:bodyPr>
            <a:noAutofit/>
          </a:bodyPr>
          <a:lstStyle>
            <a:lvl1pPr marL="6350" indent="0">
              <a:buNone/>
              <a:defRPr sz="3200">
                <a:latin typeface="+mj-lt"/>
              </a:defRPr>
            </a:lvl1pPr>
          </a:lstStyle>
          <a:p>
            <a:pPr lvl="0"/>
            <a:r>
              <a:rPr lang="en-GB" dirty="0"/>
              <a:t>Your title here</a:t>
            </a:r>
            <a:endParaRPr lang="en-US" dirty="0"/>
          </a:p>
        </p:txBody>
      </p:sp>
      <p:sp>
        <p:nvSpPr>
          <p:cNvPr id="16" name="Subtitle">
            <a:extLst>
              <a:ext uri="{FF2B5EF4-FFF2-40B4-BE49-F238E27FC236}">
                <a16:creationId xmlns:a16="http://schemas.microsoft.com/office/drawing/2014/main" id="{3B70F5A4-E5B0-5D4A-9DE6-737A2C6415DE}"/>
              </a:ext>
            </a:extLst>
          </p:cNvPr>
          <p:cNvSpPr>
            <a:spLocks noGrp="1"/>
          </p:cNvSpPr>
          <p:nvPr>
            <p:ph type="body" sz="quarter" idx="20" hasCustomPrompt="1"/>
          </p:nvPr>
        </p:nvSpPr>
        <p:spPr>
          <a:xfrm>
            <a:off x="1444623" y="2046288"/>
            <a:ext cx="10493375" cy="403225"/>
          </a:xfrm>
        </p:spPr>
        <p:txBody>
          <a:bodyPr>
            <a:noAutofit/>
          </a:bodyPr>
          <a:lstStyle>
            <a:lvl1pPr marL="6350" indent="0">
              <a:buNone/>
              <a:defRPr>
                <a:latin typeface="+mj-lt"/>
              </a:defRPr>
            </a:lvl1pPr>
          </a:lstStyle>
          <a:p>
            <a:r>
              <a:rPr lang="en-GB" dirty="0"/>
              <a:t>Your subtitle here</a:t>
            </a:r>
            <a:endParaRPr lang="en-US" dirty="0"/>
          </a:p>
        </p:txBody>
      </p:sp>
      <p:sp>
        <p:nvSpPr>
          <p:cNvPr id="18" name="Body_Copy">
            <a:extLst>
              <a:ext uri="{FF2B5EF4-FFF2-40B4-BE49-F238E27FC236}">
                <a16:creationId xmlns:a16="http://schemas.microsoft.com/office/drawing/2014/main" id="{CB3748D0-BEA8-1347-BDE4-A46EB69FEC13}"/>
              </a:ext>
            </a:extLst>
          </p:cNvPr>
          <p:cNvSpPr>
            <a:spLocks noGrp="1"/>
          </p:cNvSpPr>
          <p:nvPr>
            <p:ph type="body" sz="quarter" idx="21" hasCustomPrompt="1"/>
          </p:nvPr>
        </p:nvSpPr>
        <p:spPr>
          <a:xfrm>
            <a:off x="1444623" y="2465389"/>
            <a:ext cx="9502777" cy="3878261"/>
          </a:xfrm>
        </p:spPr>
        <p:txBody>
          <a:bodyPr tIns="144000" bIns="0">
            <a:noAutofit/>
          </a:bodyPr>
          <a:lstStyle>
            <a:lvl1pPr marL="349250" indent="-342900">
              <a:buFont typeface="Wingdings" pitchFamily="2" charset="2"/>
              <a:buChar char="§"/>
              <a:defRPr/>
            </a:lvl1pPr>
          </a:lstStyle>
          <a:p>
            <a:pPr lvl="0"/>
            <a:r>
              <a:rPr lang="en-GB" dirty="0"/>
              <a:t>Insert body copy here</a:t>
            </a:r>
          </a:p>
        </p:txBody>
      </p:sp>
      <p:sp>
        <p:nvSpPr>
          <p:cNvPr id="12" name="Slide Number">
            <a:extLst>
              <a:ext uri="{FF2B5EF4-FFF2-40B4-BE49-F238E27FC236}">
                <a16:creationId xmlns:a16="http://schemas.microsoft.com/office/drawing/2014/main" id="{FEDE7686-2F8C-774B-B289-878EA6549481}"/>
              </a:ext>
            </a:extLst>
          </p:cNvPr>
          <p:cNvSpPr>
            <a:spLocks noGrp="1"/>
          </p:cNvSpPr>
          <p:nvPr>
            <p:ph type="sldNum" sz="quarter" idx="1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622204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5" name="Slide_Description">
            <a:extLst>
              <a:ext uri="{FF2B5EF4-FFF2-40B4-BE49-F238E27FC236}">
                <a16:creationId xmlns:a16="http://schemas.microsoft.com/office/drawing/2014/main" id="{546DA19B-F03E-3748-8FDF-6BC4E21FC10E}"/>
              </a:ext>
            </a:extLst>
          </p:cNvPr>
          <p:cNvSpPr>
            <a:spLocks noGrp="1"/>
          </p:cNvSpPr>
          <p:nvPr>
            <p:ph type="title" hasCustomPrompt="1"/>
          </p:nvPr>
        </p:nvSpPr>
        <p:spPr/>
        <p:txBody>
          <a:bodyPr/>
          <a:lstStyle/>
          <a:p>
            <a:r>
              <a:rPr lang="en-GB" dirty="0"/>
              <a:t>PowerPoint slide description here</a:t>
            </a:r>
            <a:endParaRPr lang="en-US" dirty="0"/>
          </a:p>
        </p:txBody>
      </p:sp>
      <p:sp>
        <p:nvSpPr>
          <p:cNvPr id="13" name="Title">
            <a:extLst>
              <a:ext uri="{FF2B5EF4-FFF2-40B4-BE49-F238E27FC236}">
                <a16:creationId xmlns:a16="http://schemas.microsoft.com/office/drawing/2014/main" id="{8D868F4E-EA01-954D-AFBF-796545D67CEF}"/>
              </a:ext>
            </a:extLst>
          </p:cNvPr>
          <p:cNvSpPr>
            <a:spLocks noGrp="1"/>
          </p:cNvSpPr>
          <p:nvPr>
            <p:ph type="body" sz="quarter" idx="30" hasCustomPrompt="1"/>
          </p:nvPr>
        </p:nvSpPr>
        <p:spPr>
          <a:xfrm>
            <a:off x="5546723" y="1185863"/>
            <a:ext cx="6391275" cy="671512"/>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15" name="Body_Copy">
            <a:extLst>
              <a:ext uri="{FF2B5EF4-FFF2-40B4-BE49-F238E27FC236}">
                <a16:creationId xmlns:a16="http://schemas.microsoft.com/office/drawing/2014/main" id="{48F8026E-D826-2B4A-9638-D13D28916EE5}"/>
              </a:ext>
            </a:extLst>
          </p:cNvPr>
          <p:cNvSpPr>
            <a:spLocks noGrp="1"/>
          </p:cNvSpPr>
          <p:nvPr>
            <p:ph type="body" sz="quarter" idx="31" hasCustomPrompt="1"/>
          </p:nvPr>
        </p:nvSpPr>
        <p:spPr>
          <a:xfrm>
            <a:off x="5546723" y="1857375"/>
            <a:ext cx="6391275" cy="4486275"/>
          </a:xfrm>
        </p:spPr>
        <p:txBody>
          <a:bodyPr tIns="0" bIns="0">
            <a:noAutofit/>
          </a:bodyPr>
          <a:lstStyle>
            <a:lvl1pPr marL="6350" indent="0">
              <a:buFontTx/>
              <a:buNone/>
              <a:defRPr/>
            </a:lvl1pPr>
          </a:lstStyle>
          <a:p>
            <a:pPr lvl="0"/>
            <a:r>
              <a:rPr lang="en-GB" dirty="0"/>
              <a:t>Insert body copy here</a:t>
            </a:r>
          </a:p>
        </p:txBody>
      </p:sp>
      <p:sp>
        <p:nvSpPr>
          <p:cNvPr id="8" name="Picture Placeholder 1">
            <a:extLst>
              <a:ext uri="{FF2B5EF4-FFF2-40B4-BE49-F238E27FC236}">
                <a16:creationId xmlns:a16="http://schemas.microsoft.com/office/drawing/2014/main" id="{36C7C674-920E-D244-A5EA-8A41340F91CD}"/>
              </a:ext>
            </a:extLst>
          </p:cNvPr>
          <p:cNvSpPr>
            <a:spLocks noGrp="1"/>
          </p:cNvSpPr>
          <p:nvPr>
            <p:ph type="pic" sz="quarter" idx="25"/>
          </p:nvPr>
        </p:nvSpPr>
        <p:spPr>
          <a:xfrm>
            <a:off x="0" y="890588"/>
            <a:ext cx="4884738" cy="5713412"/>
          </a:xfrm>
        </p:spPr>
        <p:txBody>
          <a:bodyPr/>
          <a:lstStyle>
            <a:lvl1pPr marL="6350" indent="0" algn="ctr">
              <a:buNone/>
              <a:defRPr/>
            </a:lvl1pPr>
          </a:lstStyle>
          <a:p>
            <a:endParaRPr lang="en-US" dirty="0"/>
          </a:p>
        </p:txBody>
      </p:sp>
      <p:sp>
        <p:nvSpPr>
          <p:cNvPr id="18" name="Image_Caption 1">
            <a:extLst>
              <a:ext uri="{FF2B5EF4-FFF2-40B4-BE49-F238E27FC236}">
                <a16:creationId xmlns:a16="http://schemas.microsoft.com/office/drawing/2014/main" id="{B9177340-2BC9-DB48-A574-C206785FDD0C}"/>
              </a:ext>
            </a:extLst>
          </p:cNvPr>
          <p:cNvSpPr>
            <a:spLocks noGrp="1"/>
          </p:cNvSpPr>
          <p:nvPr>
            <p:ph type="body" sz="quarter" idx="32" hasCustomPrompt="1"/>
          </p:nvPr>
        </p:nvSpPr>
        <p:spPr>
          <a:xfrm>
            <a:off x="2019300" y="6149647"/>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12" name="Slide Number">
            <a:extLst>
              <a:ext uri="{FF2B5EF4-FFF2-40B4-BE49-F238E27FC236}">
                <a16:creationId xmlns:a16="http://schemas.microsoft.com/office/drawing/2014/main" id="{CD456C92-FF85-494F-A1FB-852BC58A5F52}"/>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4134660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nd Bullet Point Text">
    <p:spTree>
      <p:nvGrpSpPr>
        <p:cNvPr id="1" name=""/>
        <p:cNvGrpSpPr/>
        <p:nvPr/>
      </p:nvGrpSpPr>
      <p:grpSpPr>
        <a:xfrm>
          <a:off x="0" y="0"/>
          <a:ext cx="0" cy="0"/>
          <a:chOff x="0" y="0"/>
          <a:chExt cx="0" cy="0"/>
        </a:xfrm>
      </p:grpSpPr>
      <p:sp>
        <p:nvSpPr>
          <p:cNvPr id="5" name="Slide_Description">
            <a:extLst>
              <a:ext uri="{FF2B5EF4-FFF2-40B4-BE49-F238E27FC236}">
                <a16:creationId xmlns:a16="http://schemas.microsoft.com/office/drawing/2014/main" id="{546DA19B-F03E-3748-8FDF-6BC4E21FC10E}"/>
              </a:ext>
            </a:extLst>
          </p:cNvPr>
          <p:cNvSpPr>
            <a:spLocks noGrp="1"/>
          </p:cNvSpPr>
          <p:nvPr>
            <p:ph type="title" hasCustomPrompt="1"/>
          </p:nvPr>
        </p:nvSpPr>
        <p:spPr/>
        <p:txBody>
          <a:bodyPr/>
          <a:lstStyle/>
          <a:p>
            <a:r>
              <a:rPr lang="en-GB" dirty="0"/>
              <a:t>PowerPoint slide description here</a:t>
            </a:r>
            <a:endParaRPr lang="en-US" dirty="0"/>
          </a:p>
        </p:txBody>
      </p:sp>
      <p:sp>
        <p:nvSpPr>
          <p:cNvPr id="13" name="Title">
            <a:extLst>
              <a:ext uri="{FF2B5EF4-FFF2-40B4-BE49-F238E27FC236}">
                <a16:creationId xmlns:a16="http://schemas.microsoft.com/office/drawing/2014/main" id="{8D868F4E-EA01-954D-AFBF-796545D67CEF}"/>
              </a:ext>
            </a:extLst>
          </p:cNvPr>
          <p:cNvSpPr>
            <a:spLocks noGrp="1"/>
          </p:cNvSpPr>
          <p:nvPr>
            <p:ph type="body" sz="quarter" idx="30" hasCustomPrompt="1"/>
          </p:nvPr>
        </p:nvSpPr>
        <p:spPr>
          <a:xfrm>
            <a:off x="5546723" y="1185863"/>
            <a:ext cx="6391275" cy="671512"/>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15" name="Body_Copy">
            <a:extLst>
              <a:ext uri="{FF2B5EF4-FFF2-40B4-BE49-F238E27FC236}">
                <a16:creationId xmlns:a16="http://schemas.microsoft.com/office/drawing/2014/main" id="{48F8026E-D826-2B4A-9638-D13D28916EE5}"/>
              </a:ext>
            </a:extLst>
          </p:cNvPr>
          <p:cNvSpPr>
            <a:spLocks noGrp="1"/>
          </p:cNvSpPr>
          <p:nvPr>
            <p:ph type="body" sz="quarter" idx="31" hasCustomPrompt="1"/>
          </p:nvPr>
        </p:nvSpPr>
        <p:spPr>
          <a:xfrm>
            <a:off x="5546723" y="1857375"/>
            <a:ext cx="6391275" cy="4486275"/>
          </a:xfrm>
        </p:spPr>
        <p:txBody>
          <a:bodyPr tIns="0" bIns="0">
            <a:noAutofit/>
          </a:bodyPr>
          <a:lstStyle>
            <a:lvl1pPr marL="349250" indent="-342900">
              <a:buFont typeface="Wingdings" pitchFamily="2" charset="2"/>
              <a:buChar char="§"/>
              <a:defRPr/>
            </a:lvl1pPr>
          </a:lstStyle>
          <a:p>
            <a:pPr lvl="0"/>
            <a:r>
              <a:rPr lang="en-GB" dirty="0"/>
              <a:t>Insert body copy here</a:t>
            </a:r>
          </a:p>
        </p:txBody>
      </p:sp>
      <p:sp>
        <p:nvSpPr>
          <p:cNvPr id="8" name="Picture Placeholder 1">
            <a:extLst>
              <a:ext uri="{FF2B5EF4-FFF2-40B4-BE49-F238E27FC236}">
                <a16:creationId xmlns:a16="http://schemas.microsoft.com/office/drawing/2014/main" id="{36C7C674-920E-D244-A5EA-8A41340F91CD}"/>
              </a:ext>
            </a:extLst>
          </p:cNvPr>
          <p:cNvSpPr>
            <a:spLocks noGrp="1"/>
          </p:cNvSpPr>
          <p:nvPr>
            <p:ph type="pic" sz="quarter" idx="25"/>
          </p:nvPr>
        </p:nvSpPr>
        <p:spPr>
          <a:xfrm>
            <a:off x="0" y="890588"/>
            <a:ext cx="4884738" cy="5713412"/>
          </a:xfrm>
        </p:spPr>
        <p:txBody>
          <a:bodyPr/>
          <a:lstStyle>
            <a:lvl1pPr marL="6350" indent="0" algn="ctr">
              <a:buNone/>
              <a:defRPr/>
            </a:lvl1pPr>
          </a:lstStyle>
          <a:p>
            <a:endParaRPr lang="en-US" dirty="0"/>
          </a:p>
        </p:txBody>
      </p:sp>
      <p:sp>
        <p:nvSpPr>
          <p:cNvPr id="18" name="Image_Caption 1">
            <a:extLst>
              <a:ext uri="{FF2B5EF4-FFF2-40B4-BE49-F238E27FC236}">
                <a16:creationId xmlns:a16="http://schemas.microsoft.com/office/drawing/2014/main" id="{B9177340-2BC9-DB48-A574-C206785FDD0C}"/>
              </a:ext>
            </a:extLst>
          </p:cNvPr>
          <p:cNvSpPr>
            <a:spLocks noGrp="1"/>
          </p:cNvSpPr>
          <p:nvPr>
            <p:ph type="body" sz="quarter" idx="32" hasCustomPrompt="1"/>
          </p:nvPr>
        </p:nvSpPr>
        <p:spPr>
          <a:xfrm>
            <a:off x="2019300" y="6149647"/>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12" name="Slide Number">
            <a:extLst>
              <a:ext uri="{FF2B5EF4-FFF2-40B4-BE49-F238E27FC236}">
                <a16:creationId xmlns:a16="http://schemas.microsoft.com/office/drawing/2014/main" id="{CD456C92-FF85-494F-A1FB-852BC58A5F52}"/>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97654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Images and Text">
    <p:bg>
      <p:bgPr>
        <a:solidFill>
          <a:schemeClr val="bg1"/>
        </a:solidFill>
        <a:effectLst/>
      </p:bgPr>
    </p:bg>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F9D03F33-FD22-6E47-B694-6DEAEFEAEBED}"/>
              </a:ext>
            </a:extLst>
          </p:cNvPr>
          <p:cNvSpPr>
            <a:spLocks noGrp="1"/>
          </p:cNvSpPr>
          <p:nvPr>
            <p:ph type="title" hasCustomPrompt="1"/>
          </p:nvPr>
        </p:nvSpPr>
        <p:spPr/>
        <p:txBody>
          <a:bodyPr/>
          <a:lstStyle/>
          <a:p>
            <a:r>
              <a:rPr lang="en-GB" dirty="0"/>
              <a:t>PowerPoint slide description here</a:t>
            </a:r>
            <a:endParaRPr lang="en-US" dirty="0"/>
          </a:p>
        </p:txBody>
      </p:sp>
      <p:sp>
        <p:nvSpPr>
          <p:cNvPr id="4" name="Title">
            <a:extLst>
              <a:ext uri="{FF2B5EF4-FFF2-40B4-BE49-F238E27FC236}">
                <a16:creationId xmlns:a16="http://schemas.microsoft.com/office/drawing/2014/main" id="{B670F0D1-2F62-E649-AA20-9AFFE4CBA3FA}"/>
              </a:ext>
            </a:extLst>
          </p:cNvPr>
          <p:cNvSpPr>
            <a:spLocks noGrp="1"/>
          </p:cNvSpPr>
          <p:nvPr>
            <p:ph type="body" sz="quarter" idx="32" hasCustomPrompt="1"/>
          </p:nvPr>
        </p:nvSpPr>
        <p:spPr>
          <a:xfrm>
            <a:off x="5546723" y="1185863"/>
            <a:ext cx="6391275" cy="671512"/>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17" name="Body_Copy">
            <a:extLst>
              <a:ext uri="{FF2B5EF4-FFF2-40B4-BE49-F238E27FC236}">
                <a16:creationId xmlns:a16="http://schemas.microsoft.com/office/drawing/2014/main" id="{5AA1BDEE-EAA8-BC4D-8C4B-6DE44B8D158A}"/>
              </a:ext>
            </a:extLst>
          </p:cNvPr>
          <p:cNvSpPr>
            <a:spLocks noGrp="1"/>
          </p:cNvSpPr>
          <p:nvPr>
            <p:ph type="body" sz="quarter" idx="33" hasCustomPrompt="1"/>
          </p:nvPr>
        </p:nvSpPr>
        <p:spPr>
          <a:xfrm>
            <a:off x="5546723" y="1857375"/>
            <a:ext cx="6391275" cy="4486275"/>
          </a:xfrm>
        </p:spPr>
        <p:txBody>
          <a:bodyPr tIns="0" bIns="0">
            <a:noAutofit/>
          </a:bodyPr>
          <a:lstStyle>
            <a:lvl1pPr marL="6350" indent="0">
              <a:buFontTx/>
              <a:buNone/>
              <a:defRPr/>
            </a:lvl1pPr>
          </a:lstStyle>
          <a:p>
            <a:pPr lvl="0"/>
            <a:r>
              <a:rPr lang="en-GB" dirty="0"/>
              <a:t>Insert body copy here</a:t>
            </a:r>
          </a:p>
        </p:txBody>
      </p:sp>
      <p:sp>
        <p:nvSpPr>
          <p:cNvPr id="5" name="Picture Placeholder 1">
            <a:extLst>
              <a:ext uri="{FF2B5EF4-FFF2-40B4-BE49-F238E27FC236}">
                <a16:creationId xmlns:a16="http://schemas.microsoft.com/office/drawing/2014/main" id="{80A3C2EC-6F1E-CD41-B822-BF1E1A54EBBF}"/>
              </a:ext>
            </a:extLst>
          </p:cNvPr>
          <p:cNvSpPr>
            <a:spLocks noGrp="1"/>
          </p:cNvSpPr>
          <p:nvPr>
            <p:ph type="pic" sz="quarter" idx="36"/>
          </p:nvPr>
        </p:nvSpPr>
        <p:spPr>
          <a:xfrm>
            <a:off x="0" y="890588"/>
            <a:ext cx="4883150" cy="2822575"/>
          </a:xfrm>
        </p:spPr>
        <p:txBody>
          <a:bodyPr/>
          <a:lstStyle>
            <a:lvl1pPr marL="6350" indent="0" algn="ctr">
              <a:buFontTx/>
              <a:buNone/>
              <a:defRPr/>
            </a:lvl1pPr>
          </a:lstStyle>
          <a:p>
            <a:endParaRPr lang="en-US" dirty="0"/>
          </a:p>
        </p:txBody>
      </p:sp>
      <p:sp>
        <p:nvSpPr>
          <p:cNvPr id="21" name="Image_Caption 1">
            <a:extLst>
              <a:ext uri="{FF2B5EF4-FFF2-40B4-BE49-F238E27FC236}">
                <a16:creationId xmlns:a16="http://schemas.microsoft.com/office/drawing/2014/main" id="{08207E2B-0FB6-EB48-949C-B0CB83C282CB}"/>
              </a:ext>
            </a:extLst>
          </p:cNvPr>
          <p:cNvSpPr>
            <a:spLocks noGrp="1"/>
          </p:cNvSpPr>
          <p:nvPr>
            <p:ph type="body" sz="quarter" idx="34" hasCustomPrompt="1"/>
          </p:nvPr>
        </p:nvSpPr>
        <p:spPr>
          <a:xfrm>
            <a:off x="2017712" y="3242935"/>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7" name="Picture Placeholder 2">
            <a:extLst>
              <a:ext uri="{FF2B5EF4-FFF2-40B4-BE49-F238E27FC236}">
                <a16:creationId xmlns:a16="http://schemas.microsoft.com/office/drawing/2014/main" id="{28BCBA7E-30E8-004F-81FF-588A116455C6}"/>
              </a:ext>
            </a:extLst>
          </p:cNvPr>
          <p:cNvSpPr>
            <a:spLocks noGrp="1"/>
          </p:cNvSpPr>
          <p:nvPr>
            <p:ph type="pic" sz="quarter" idx="37"/>
          </p:nvPr>
        </p:nvSpPr>
        <p:spPr>
          <a:xfrm>
            <a:off x="0" y="3781425"/>
            <a:ext cx="4883150" cy="2822575"/>
          </a:xfrm>
        </p:spPr>
        <p:txBody>
          <a:bodyPr/>
          <a:lstStyle>
            <a:lvl1pPr marL="6350" indent="0" algn="ctr">
              <a:buFontTx/>
              <a:buNone/>
              <a:defRPr/>
            </a:lvl1pPr>
          </a:lstStyle>
          <a:p>
            <a:endParaRPr lang="en-US" dirty="0"/>
          </a:p>
        </p:txBody>
      </p:sp>
      <p:sp>
        <p:nvSpPr>
          <p:cNvPr id="20" name="Image_Caption 2">
            <a:extLst>
              <a:ext uri="{FF2B5EF4-FFF2-40B4-BE49-F238E27FC236}">
                <a16:creationId xmlns:a16="http://schemas.microsoft.com/office/drawing/2014/main" id="{A760FC96-7C8C-8240-9E56-45FDDFBFA2D1}"/>
              </a:ext>
            </a:extLst>
          </p:cNvPr>
          <p:cNvSpPr>
            <a:spLocks noGrp="1"/>
          </p:cNvSpPr>
          <p:nvPr>
            <p:ph type="body" sz="quarter" idx="35" hasCustomPrompt="1"/>
          </p:nvPr>
        </p:nvSpPr>
        <p:spPr>
          <a:xfrm>
            <a:off x="2017712" y="6149647"/>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12" name="Slide Number">
            <a:extLst>
              <a:ext uri="{FF2B5EF4-FFF2-40B4-BE49-F238E27FC236}">
                <a16:creationId xmlns:a16="http://schemas.microsoft.com/office/drawing/2014/main" id="{CD456C92-FF85-494F-A1FB-852BC58A5F52}"/>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834655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Images and Bullet Point Text">
    <p:bg>
      <p:bgPr>
        <a:solidFill>
          <a:schemeClr val="bg1"/>
        </a:solidFill>
        <a:effectLst/>
      </p:bgPr>
    </p:bg>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F9D03F33-FD22-6E47-B694-6DEAEFEAEBED}"/>
              </a:ext>
            </a:extLst>
          </p:cNvPr>
          <p:cNvSpPr>
            <a:spLocks noGrp="1"/>
          </p:cNvSpPr>
          <p:nvPr>
            <p:ph type="title" hasCustomPrompt="1"/>
          </p:nvPr>
        </p:nvSpPr>
        <p:spPr/>
        <p:txBody>
          <a:bodyPr/>
          <a:lstStyle/>
          <a:p>
            <a:r>
              <a:rPr lang="en-GB" dirty="0"/>
              <a:t>PowerPoint slide description here</a:t>
            </a:r>
            <a:endParaRPr lang="en-US" dirty="0"/>
          </a:p>
        </p:txBody>
      </p:sp>
      <p:sp>
        <p:nvSpPr>
          <p:cNvPr id="4" name="Title">
            <a:extLst>
              <a:ext uri="{FF2B5EF4-FFF2-40B4-BE49-F238E27FC236}">
                <a16:creationId xmlns:a16="http://schemas.microsoft.com/office/drawing/2014/main" id="{B670F0D1-2F62-E649-AA20-9AFFE4CBA3FA}"/>
              </a:ext>
            </a:extLst>
          </p:cNvPr>
          <p:cNvSpPr>
            <a:spLocks noGrp="1"/>
          </p:cNvSpPr>
          <p:nvPr>
            <p:ph type="body" sz="quarter" idx="32" hasCustomPrompt="1"/>
          </p:nvPr>
        </p:nvSpPr>
        <p:spPr>
          <a:xfrm>
            <a:off x="5546723" y="1185863"/>
            <a:ext cx="6391275" cy="671512"/>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17" name="Body_Copy">
            <a:extLst>
              <a:ext uri="{FF2B5EF4-FFF2-40B4-BE49-F238E27FC236}">
                <a16:creationId xmlns:a16="http://schemas.microsoft.com/office/drawing/2014/main" id="{5AA1BDEE-EAA8-BC4D-8C4B-6DE44B8D158A}"/>
              </a:ext>
            </a:extLst>
          </p:cNvPr>
          <p:cNvSpPr>
            <a:spLocks noGrp="1"/>
          </p:cNvSpPr>
          <p:nvPr>
            <p:ph type="body" sz="quarter" idx="33" hasCustomPrompt="1"/>
          </p:nvPr>
        </p:nvSpPr>
        <p:spPr>
          <a:xfrm>
            <a:off x="5546723" y="1857375"/>
            <a:ext cx="6391275" cy="4486275"/>
          </a:xfrm>
        </p:spPr>
        <p:txBody>
          <a:bodyPr tIns="0" bIns="0">
            <a:noAutofit/>
          </a:bodyPr>
          <a:lstStyle>
            <a:lvl1pPr marL="349250" indent="-342900">
              <a:buFont typeface="Wingdings" pitchFamily="2" charset="2"/>
              <a:buChar char="§"/>
              <a:defRPr/>
            </a:lvl1pPr>
          </a:lstStyle>
          <a:p>
            <a:pPr lvl="0"/>
            <a:r>
              <a:rPr lang="en-GB" dirty="0"/>
              <a:t>Insert body copy here</a:t>
            </a:r>
          </a:p>
        </p:txBody>
      </p:sp>
      <p:sp>
        <p:nvSpPr>
          <p:cNvPr id="5" name="Picture Placeholder 1">
            <a:extLst>
              <a:ext uri="{FF2B5EF4-FFF2-40B4-BE49-F238E27FC236}">
                <a16:creationId xmlns:a16="http://schemas.microsoft.com/office/drawing/2014/main" id="{80A3C2EC-6F1E-CD41-B822-BF1E1A54EBBF}"/>
              </a:ext>
            </a:extLst>
          </p:cNvPr>
          <p:cNvSpPr>
            <a:spLocks noGrp="1"/>
          </p:cNvSpPr>
          <p:nvPr>
            <p:ph type="pic" sz="quarter" idx="36"/>
          </p:nvPr>
        </p:nvSpPr>
        <p:spPr>
          <a:xfrm>
            <a:off x="0" y="890588"/>
            <a:ext cx="4883150" cy="2822575"/>
          </a:xfrm>
        </p:spPr>
        <p:txBody>
          <a:bodyPr/>
          <a:lstStyle>
            <a:lvl1pPr marL="6350" indent="0" algn="ctr">
              <a:buFontTx/>
              <a:buNone/>
              <a:defRPr/>
            </a:lvl1pPr>
          </a:lstStyle>
          <a:p>
            <a:endParaRPr lang="en-US" dirty="0"/>
          </a:p>
        </p:txBody>
      </p:sp>
      <p:sp>
        <p:nvSpPr>
          <p:cNvPr id="21" name="Image_Caption 1">
            <a:extLst>
              <a:ext uri="{FF2B5EF4-FFF2-40B4-BE49-F238E27FC236}">
                <a16:creationId xmlns:a16="http://schemas.microsoft.com/office/drawing/2014/main" id="{08207E2B-0FB6-EB48-949C-B0CB83C282CB}"/>
              </a:ext>
            </a:extLst>
          </p:cNvPr>
          <p:cNvSpPr>
            <a:spLocks noGrp="1"/>
          </p:cNvSpPr>
          <p:nvPr>
            <p:ph type="body" sz="quarter" idx="34" hasCustomPrompt="1"/>
          </p:nvPr>
        </p:nvSpPr>
        <p:spPr>
          <a:xfrm>
            <a:off x="2017712" y="3242935"/>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7" name="Picture Placeholder 2">
            <a:extLst>
              <a:ext uri="{FF2B5EF4-FFF2-40B4-BE49-F238E27FC236}">
                <a16:creationId xmlns:a16="http://schemas.microsoft.com/office/drawing/2014/main" id="{28BCBA7E-30E8-004F-81FF-588A116455C6}"/>
              </a:ext>
            </a:extLst>
          </p:cNvPr>
          <p:cNvSpPr>
            <a:spLocks noGrp="1"/>
          </p:cNvSpPr>
          <p:nvPr>
            <p:ph type="pic" sz="quarter" idx="37"/>
          </p:nvPr>
        </p:nvSpPr>
        <p:spPr>
          <a:xfrm>
            <a:off x="0" y="3781425"/>
            <a:ext cx="4883150" cy="2822575"/>
          </a:xfrm>
        </p:spPr>
        <p:txBody>
          <a:bodyPr/>
          <a:lstStyle>
            <a:lvl1pPr marL="6350" indent="0" algn="ctr">
              <a:buFontTx/>
              <a:buNone/>
              <a:defRPr/>
            </a:lvl1pPr>
          </a:lstStyle>
          <a:p>
            <a:endParaRPr lang="en-US" dirty="0"/>
          </a:p>
        </p:txBody>
      </p:sp>
      <p:sp>
        <p:nvSpPr>
          <p:cNvPr id="20" name="Image_Caption 2">
            <a:extLst>
              <a:ext uri="{FF2B5EF4-FFF2-40B4-BE49-F238E27FC236}">
                <a16:creationId xmlns:a16="http://schemas.microsoft.com/office/drawing/2014/main" id="{A760FC96-7C8C-8240-9E56-45FDDFBFA2D1}"/>
              </a:ext>
            </a:extLst>
          </p:cNvPr>
          <p:cNvSpPr>
            <a:spLocks noGrp="1"/>
          </p:cNvSpPr>
          <p:nvPr>
            <p:ph type="body" sz="quarter" idx="35" hasCustomPrompt="1"/>
          </p:nvPr>
        </p:nvSpPr>
        <p:spPr>
          <a:xfrm>
            <a:off x="2017712" y="6149647"/>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12" name="Slide Number">
            <a:extLst>
              <a:ext uri="{FF2B5EF4-FFF2-40B4-BE49-F238E27FC236}">
                <a16:creationId xmlns:a16="http://schemas.microsoft.com/office/drawing/2014/main" id="{CD456C92-FF85-494F-A1FB-852BC58A5F52}"/>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881279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and Text">
    <p:bg>
      <p:bgPr>
        <a:solidFill>
          <a:schemeClr val="bg1"/>
        </a:solidFill>
        <a:effectLst/>
      </p:bgPr>
    </p:bg>
    <p:spTree>
      <p:nvGrpSpPr>
        <p:cNvPr id="1" name=""/>
        <p:cNvGrpSpPr/>
        <p:nvPr/>
      </p:nvGrpSpPr>
      <p:grpSpPr>
        <a:xfrm>
          <a:off x="0" y="0"/>
          <a:ext cx="0" cy="0"/>
          <a:chOff x="0" y="0"/>
          <a:chExt cx="0" cy="0"/>
        </a:xfrm>
      </p:grpSpPr>
      <p:sp>
        <p:nvSpPr>
          <p:cNvPr id="8" name="Slide_Description">
            <a:extLst>
              <a:ext uri="{FF2B5EF4-FFF2-40B4-BE49-F238E27FC236}">
                <a16:creationId xmlns:a16="http://schemas.microsoft.com/office/drawing/2014/main" id="{9C1CC4BB-CB5D-5A46-B2F6-AD316D0C50C6}"/>
              </a:ext>
            </a:extLst>
          </p:cNvPr>
          <p:cNvSpPr>
            <a:spLocks noGrp="1"/>
          </p:cNvSpPr>
          <p:nvPr>
            <p:ph type="title" hasCustomPrompt="1"/>
          </p:nvPr>
        </p:nvSpPr>
        <p:spPr/>
        <p:txBody>
          <a:bodyPr/>
          <a:lstStyle/>
          <a:p>
            <a:r>
              <a:rPr lang="en-GB" dirty="0"/>
              <a:t>PowerPoint slide description here</a:t>
            </a:r>
            <a:endParaRPr lang="en-US" dirty="0"/>
          </a:p>
        </p:txBody>
      </p:sp>
      <p:sp>
        <p:nvSpPr>
          <p:cNvPr id="4" name="Title">
            <a:extLst>
              <a:ext uri="{FF2B5EF4-FFF2-40B4-BE49-F238E27FC236}">
                <a16:creationId xmlns:a16="http://schemas.microsoft.com/office/drawing/2014/main" id="{35ED5F3B-04FD-044F-9490-610066E5EC85}"/>
              </a:ext>
            </a:extLst>
          </p:cNvPr>
          <p:cNvSpPr>
            <a:spLocks noGrp="1"/>
          </p:cNvSpPr>
          <p:nvPr>
            <p:ph type="body" sz="quarter" idx="40" hasCustomPrompt="1"/>
          </p:nvPr>
        </p:nvSpPr>
        <p:spPr>
          <a:xfrm>
            <a:off x="6723063" y="1185863"/>
            <a:ext cx="5214937" cy="643381"/>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6" name="Body_Copy">
            <a:extLst>
              <a:ext uri="{FF2B5EF4-FFF2-40B4-BE49-F238E27FC236}">
                <a16:creationId xmlns:a16="http://schemas.microsoft.com/office/drawing/2014/main" id="{6D27EECD-6C04-4E43-B1C1-64C69191FCA8}"/>
              </a:ext>
            </a:extLst>
          </p:cNvPr>
          <p:cNvSpPr>
            <a:spLocks noGrp="1"/>
          </p:cNvSpPr>
          <p:nvPr>
            <p:ph type="body" sz="quarter" idx="41" hasCustomPrompt="1"/>
          </p:nvPr>
        </p:nvSpPr>
        <p:spPr>
          <a:xfrm>
            <a:off x="6723063" y="1829244"/>
            <a:ext cx="5214937" cy="4644581"/>
          </a:xfrm>
        </p:spPr>
        <p:txBody>
          <a:bodyPr tIns="0" bIns="0">
            <a:noAutofit/>
          </a:bodyPr>
          <a:lstStyle>
            <a:lvl1pPr marL="6350" indent="0">
              <a:buFontTx/>
              <a:buNone/>
              <a:defRPr/>
            </a:lvl1pPr>
          </a:lstStyle>
          <a:p>
            <a:pPr lvl="0"/>
            <a:r>
              <a:rPr lang="en-GB" dirty="0"/>
              <a:t>Insert body copy here</a:t>
            </a:r>
          </a:p>
        </p:txBody>
      </p:sp>
      <p:sp>
        <p:nvSpPr>
          <p:cNvPr id="13" name="Picture Placeholder 1">
            <a:extLst>
              <a:ext uri="{FF2B5EF4-FFF2-40B4-BE49-F238E27FC236}">
                <a16:creationId xmlns:a16="http://schemas.microsoft.com/office/drawing/2014/main" id="{B83ED82E-83A9-AA46-81D7-F11440BFE3F4}"/>
              </a:ext>
            </a:extLst>
          </p:cNvPr>
          <p:cNvSpPr>
            <a:spLocks noGrp="1"/>
          </p:cNvSpPr>
          <p:nvPr>
            <p:ph type="pic" sz="quarter" idx="29"/>
          </p:nvPr>
        </p:nvSpPr>
        <p:spPr>
          <a:xfrm>
            <a:off x="0" y="890588"/>
            <a:ext cx="2995200" cy="2822400"/>
          </a:xfrm>
        </p:spPr>
        <p:txBody>
          <a:bodyPr/>
          <a:lstStyle>
            <a:lvl1pPr marL="6350" indent="0" algn="ctr">
              <a:buNone/>
              <a:defRPr/>
            </a:lvl1pPr>
          </a:lstStyle>
          <a:p>
            <a:endParaRPr lang="en-US" dirty="0"/>
          </a:p>
        </p:txBody>
      </p:sp>
      <p:sp>
        <p:nvSpPr>
          <p:cNvPr id="10" name="Image_Caption 1">
            <a:extLst>
              <a:ext uri="{FF2B5EF4-FFF2-40B4-BE49-F238E27FC236}">
                <a16:creationId xmlns:a16="http://schemas.microsoft.com/office/drawing/2014/main" id="{03111C49-B813-1548-ABB2-5C5E0E767AF4}"/>
              </a:ext>
            </a:extLst>
          </p:cNvPr>
          <p:cNvSpPr>
            <a:spLocks noGrp="1"/>
          </p:cNvSpPr>
          <p:nvPr>
            <p:ph type="body" sz="quarter" idx="42" hasCustomPrompt="1"/>
          </p:nvPr>
        </p:nvSpPr>
        <p:spPr>
          <a:xfrm>
            <a:off x="501237" y="3258533"/>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4" name="Picture Placeholder 2">
            <a:extLst>
              <a:ext uri="{FF2B5EF4-FFF2-40B4-BE49-F238E27FC236}">
                <a16:creationId xmlns:a16="http://schemas.microsoft.com/office/drawing/2014/main" id="{F5A9EB19-D6CD-9E47-BFF0-7CC8A7003410}"/>
              </a:ext>
            </a:extLst>
          </p:cNvPr>
          <p:cNvSpPr>
            <a:spLocks noGrp="1"/>
          </p:cNvSpPr>
          <p:nvPr>
            <p:ph type="pic" sz="quarter" idx="36"/>
          </p:nvPr>
        </p:nvSpPr>
        <p:spPr>
          <a:xfrm>
            <a:off x="3067200" y="890588"/>
            <a:ext cx="2995200" cy="2822400"/>
          </a:xfrm>
        </p:spPr>
        <p:txBody>
          <a:bodyPr/>
          <a:lstStyle>
            <a:lvl1pPr marL="6350" indent="0" algn="ctr">
              <a:buNone/>
              <a:defRPr/>
            </a:lvl1pPr>
          </a:lstStyle>
          <a:p>
            <a:endParaRPr lang="en-US" dirty="0"/>
          </a:p>
        </p:txBody>
      </p:sp>
      <p:sp>
        <p:nvSpPr>
          <p:cNvPr id="22" name="Image_Caption 2">
            <a:extLst>
              <a:ext uri="{FF2B5EF4-FFF2-40B4-BE49-F238E27FC236}">
                <a16:creationId xmlns:a16="http://schemas.microsoft.com/office/drawing/2014/main" id="{561B1561-3847-C64E-8046-C5226E6A555E}"/>
              </a:ext>
            </a:extLst>
          </p:cNvPr>
          <p:cNvSpPr>
            <a:spLocks noGrp="1"/>
          </p:cNvSpPr>
          <p:nvPr>
            <p:ph type="body" sz="quarter" idx="43" hasCustomPrompt="1"/>
          </p:nvPr>
        </p:nvSpPr>
        <p:spPr>
          <a:xfrm>
            <a:off x="3568437" y="3258533"/>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7" name="Picture Placeholder 3">
            <a:extLst>
              <a:ext uri="{FF2B5EF4-FFF2-40B4-BE49-F238E27FC236}">
                <a16:creationId xmlns:a16="http://schemas.microsoft.com/office/drawing/2014/main" id="{B32BEBF5-F536-B34E-A907-5B7BA8516269}"/>
              </a:ext>
            </a:extLst>
          </p:cNvPr>
          <p:cNvSpPr>
            <a:spLocks noGrp="1"/>
          </p:cNvSpPr>
          <p:nvPr>
            <p:ph type="pic" sz="quarter" idx="25"/>
          </p:nvPr>
        </p:nvSpPr>
        <p:spPr>
          <a:xfrm>
            <a:off x="0" y="3781600"/>
            <a:ext cx="2995200" cy="2822400"/>
          </a:xfrm>
        </p:spPr>
        <p:txBody>
          <a:bodyPr/>
          <a:lstStyle>
            <a:lvl1pPr marL="6350" indent="0" algn="ctr">
              <a:buNone/>
              <a:defRPr/>
            </a:lvl1pPr>
          </a:lstStyle>
          <a:p>
            <a:endParaRPr lang="en-US" dirty="0"/>
          </a:p>
        </p:txBody>
      </p:sp>
      <p:sp>
        <p:nvSpPr>
          <p:cNvPr id="24" name="Image_Caption 3">
            <a:extLst>
              <a:ext uri="{FF2B5EF4-FFF2-40B4-BE49-F238E27FC236}">
                <a16:creationId xmlns:a16="http://schemas.microsoft.com/office/drawing/2014/main" id="{E8158083-AD30-1549-B3A8-E8A50ADD159E}"/>
              </a:ext>
            </a:extLst>
          </p:cNvPr>
          <p:cNvSpPr>
            <a:spLocks noGrp="1"/>
          </p:cNvSpPr>
          <p:nvPr>
            <p:ph type="body" sz="quarter" idx="44" hasCustomPrompt="1"/>
          </p:nvPr>
        </p:nvSpPr>
        <p:spPr>
          <a:xfrm>
            <a:off x="501237" y="6149647"/>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6" name="Picture Placeholder 4">
            <a:extLst>
              <a:ext uri="{FF2B5EF4-FFF2-40B4-BE49-F238E27FC236}">
                <a16:creationId xmlns:a16="http://schemas.microsoft.com/office/drawing/2014/main" id="{4436FE9C-5E28-6849-B274-30B93B6B01DB}"/>
              </a:ext>
            </a:extLst>
          </p:cNvPr>
          <p:cNvSpPr>
            <a:spLocks noGrp="1"/>
          </p:cNvSpPr>
          <p:nvPr>
            <p:ph type="pic" sz="quarter" idx="38"/>
          </p:nvPr>
        </p:nvSpPr>
        <p:spPr>
          <a:xfrm>
            <a:off x="3067200" y="3781600"/>
            <a:ext cx="2995200" cy="2822400"/>
          </a:xfrm>
        </p:spPr>
        <p:txBody>
          <a:bodyPr/>
          <a:lstStyle>
            <a:lvl1pPr marL="6350" indent="0" algn="ctr">
              <a:buNone/>
              <a:defRPr/>
            </a:lvl1pPr>
          </a:lstStyle>
          <a:p>
            <a:endParaRPr lang="en-US" dirty="0"/>
          </a:p>
        </p:txBody>
      </p:sp>
      <p:sp>
        <p:nvSpPr>
          <p:cNvPr id="25" name="Image_Caption 4">
            <a:extLst>
              <a:ext uri="{FF2B5EF4-FFF2-40B4-BE49-F238E27FC236}">
                <a16:creationId xmlns:a16="http://schemas.microsoft.com/office/drawing/2014/main" id="{2252CB2B-8A78-9A46-A381-AF00772BA0D0}"/>
              </a:ext>
            </a:extLst>
          </p:cNvPr>
          <p:cNvSpPr>
            <a:spLocks noGrp="1"/>
          </p:cNvSpPr>
          <p:nvPr>
            <p:ph type="body" sz="quarter" idx="45" hasCustomPrompt="1"/>
          </p:nvPr>
        </p:nvSpPr>
        <p:spPr>
          <a:xfrm>
            <a:off x="3568437" y="6149647"/>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2" name="Slide Number">
            <a:extLst>
              <a:ext uri="{FF2B5EF4-FFF2-40B4-BE49-F238E27FC236}">
                <a16:creationId xmlns:a16="http://schemas.microsoft.com/office/drawing/2014/main" id="{620E779E-F211-6F4F-9C07-294FF6CECD7B}"/>
              </a:ext>
            </a:extLst>
          </p:cNvPr>
          <p:cNvSpPr>
            <a:spLocks noGrp="1"/>
          </p:cNvSpPr>
          <p:nvPr>
            <p:ph type="sldNum" sz="quarter" idx="33"/>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60761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Images and Bullet Point Text">
    <p:bg>
      <p:bgPr>
        <a:solidFill>
          <a:schemeClr val="bg1"/>
        </a:solidFill>
        <a:effectLst/>
      </p:bgPr>
    </p:bg>
    <p:spTree>
      <p:nvGrpSpPr>
        <p:cNvPr id="1" name=""/>
        <p:cNvGrpSpPr/>
        <p:nvPr/>
      </p:nvGrpSpPr>
      <p:grpSpPr>
        <a:xfrm>
          <a:off x="0" y="0"/>
          <a:ext cx="0" cy="0"/>
          <a:chOff x="0" y="0"/>
          <a:chExt cx="0" cy="0"/>
        </a:xfrm>
      </p:grpSpPr>
      <p:sp>
        <p:nvSpPr>
          <p:cNvPr id="8" name="Slide_Description">
            <a:extLst>
              <a:ext uri="{FF2B5EF4-FFF2-40B4-BE49-F238E27FC236}">
                <a16:creationId xmlns:a16="http://schemas.microsoft.com/office/drawing/2014/main" id="{9C1CC4BB-CB5D-5A46-B2F6-AD316D0C50C6}"/>
              </a:ext>
            </a:extLst>
          </p:cNvPr>
          <p:cNvSpPr>
            <a:spLocks noGrp="1"/>
          </p:cNvSpPr>
          <p:nvPr>
            <p:ph type="title" hasCustomPrompt="1"/>
          </p:nvPr>
        </p:nvSpPr>
        <p:spPr/>
        <p:txBody>
          <a:bodyPr/>
          <a:lstStyle/>
          <a:p>
            <a:r>
              <a:rPr lang="en-GB" dirty="0"/>
              <a:t>PowerPoint slide description here</a:t>
            </a:r>
            <a:endParaRPr lang="en-US" dirty="0"/>
          </a:p>
        </p:txBody>
      </p:sp>
      <p:sp>
        <p:nvSpPr>
          <p:cNvPr id="4" name="Title">
            <a:extLst>
              <a:ext uri="{FF2B5EF4-FFF2-40B4-BE49-F238E27FC236}">
                <a16:creationId xmlns:a16="http://schemas.microsoft.com/office/drawing/2014/main" id="{35ED5F3B-04FD-044F-9490-610066E5EC85}"/>
              </a:ext>
            </a:extLst>
          </p:cNvPr>
          <p:cNvSpPr>
            <a:spLocks noGrp="1"/>
          </p:cNvSpPr>
          <p:nvPr>
            <p:ph type="body" sz="quarter" idx="40" hasCustomPrompt="1"/>
          </p:nvPr>
        </p:nvSpPr>
        <p:spPr>
          <a:xfrm>
            <a:off x="6723063" y="1185863"/>
            <a:ext cx="5214937" cy="643381"/>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6" name="Body_Copy">
            <a:extLst>
              <a:ext uri="{FF2B5EF4-FFF2-40B4-BE49-F238E27FC236}">
                <a16:creationId xmlns:a16="http://schemas.microsoft.com/office/drawing/2014/main" id="{6D27EECD-6C04-4E43-B1C1-64C69191FCA8}"/>
              </a:ext>
            </a:extLst>
          </p:cNvPr>
          <p:cNvSpPr>
            <a:spLocks noGrp="1"/>
          </p:cNvSpPr>
          <p:nvPr>
            <p:ph type="body" sz="quarter" idx="41" hasCustomPrompt="1"/>
          </p:nvPr>
        </p:nvSpPr>
        <p:spPr>
          <a:xfrm>
            <a:off x="6723063" y="1829244"/>
            <a:ext cx="5214937" cy="4644581"/>
          </a:xfrm>
        </p:spPr>
        <p:txBody>
          <a:bodyPr tIns="0" bIns="0">
            <a:noAutofit/>
          </a:bodyPr>
          <a:lstStyle>
            <a:lvl1pPr marL="349250" indent="-342900">
              <a:buFont typeface="Wingdings" pitchFamily="2" charset="2"/>
              <a:buChar char="§"/>
              <a:defRPr/>
            </a:lvl1pPr>
          </a:lstStyle>
          <a:p>
            <a:pPr lvl="0"/>
            <a:r>
              <a:rPr lang="en-GB" dirty="0"/>
              <a:t>Insert body copy here</a:t>
            </a:r>
          </a:p>
        </p:txBody>
      </p:sp>
      <p:sp>
        <p:nvSpPr>
          <p:cNvPr id="13" name="Picture Placeholder 1">
            <a:extLst>
              <a:ext uri="{FF2B5EF4-FFF2-40B4-BE49-F238E27FC236}">
                <a16:creationId xmlns:a16="http://schemas.microsoft.com/office/drawing/2014/main" id="{B83ED82E-83A9-AA46-81D7-F11440BFE3F4}"/>
              </a:ext>
            </a:extLst>
          </p:cNvPr>
          <p:cNvSpPr>
            <a:spLocks noGrp="1"/>
          </p:cNvSpPr>
          <p:nvPr>
            <p:ph type="pic" sz="quarter" idx="29"/>
          </p:nvPr>
        </p:nvSpPr>
        <p:spPr>
          <a:xfrm>
            <a:off x="0" y="890588"/>
            <a:ext cx="2995200" cy="2822400"/>
          </a:xfrm>
        </p:spPr>
        <p:txBody>
          <a:bodyPr/>
          <a:lstStyle>
            <a:lvl1pPr marL="6350" indent="0" algn="ctr">
              <a:buNone/>
              <a:defRPr/>
            </a:lvl1pPr>
          </a:lstStyle>
          <a:p>
            <a:endParaRPr lang="en-US" dirty="0"/>
          </a:p>
        </p:txBody>
      </p:sp>
      <p:sp>
        <p:nvSpPr>
          <p:cNvPr id="10" name="Image_Caption 1">
            <a:extLst>
              <a:ext uri="{FF2B5EF4-FFF2-40B4-BE49-F238E27FC236}">
                <a16:creationId xmlns:a16="http://schemas.microsoft.com/office/drawing/2014/main" id="{03111C49-B813-1548-ABB2-5C5E0E767AF4}"/>
              </a:ext>
            </a:extLst>
          </p:cNvPr>
          <p:cNvSpPr>
            <a:spLocks noGrp="1"/>
          </p:cNvSpPr>
          <p:nvPr>
            <p:ph type="body" sz="quarter" idx="42" hasCustomPrompt="1"/>
          </p:nvPr>
        </p:nvSpPr>
        <p:spPr>
          <a:xfrm>
            <a:off x="501237" y="3258533"/>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4" name="Picture Placeholder 2">
            <a:extLst>
              <a:ext uri="{FF2B5EF4-FFF2-40B4-BE49-F238E27FC236}">
                <a16:creationId xmlns:a16="http://schemas.microsoft.com/office/drawing/2014/main" id="{F5A9EB19-D6CD-9E47-BFF0-7CC8A7003410}"/>
              </a:ext>
            </a:extLst>
          </p:cNvPr>
          <p:cNvSpPr>
            <a:spLocks noGrp="1"/>
          </p:cNvSpPr>
          <p:nvPr>
            <p:ph type="pic" sz="quarter" idx="36"/>
          </p:nvPr>
        </p:nvSpPr>
        <p:spPr>
          <a:xfrm>
            <a:off x="3067200" y="890588"/>
            <a:ext cx="2995200" cy="2822400"/>
          </a:xfrm>
        </p:spPr>
        <p:txBody>
          <a:bodyPr/>
          <a:lstStyle>
            <a:lvl1pPr marL="6350" indent="0" algn="ctr">
              <a:buNone/>
              <a:defRPr/>
            </a:lvl1pPr>
          </a:lstStyle>
          <a:p>
            <a:endParaRPr lang="en-US" dirty="0"/>
          </a:p>
        </p:txBody>
      </p:sp>
      <p:sp>
        <p:nvSpPr>
          <p:cNvPr id="22" name="Image_Caption 2">
            <a:extLst>
              <a:ext uri="{FF2B5EF4-FFF2-40B4-BE49-F238E27FC236}">
                <a16:creationId xmlns:a16="http://schemas.microsoft.com/office/drawing/2014/main" id="{561B1561-3847-C64E-8046-C5226E6A555E}"/>
              </a:ext>
            </a:extLst>
          </p:cNvPr>
          <p:cNvSpPr>
            <a:spLocks noGrp="1"/>
          </p:cNvSpPr>
          <p:nvPr>
            <p:ph type="body" sz="quarter" idx="43" hasCustomPrompt="1"/>
          </p:nvPr>
        </p:nvSpPr>
        <p:spPr>
          <a:xfrm>
            <a:off x="3568437" y="3258533"/>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7" name="Picture Placeholder 3">
            <a:extLst>
              <a:ext uri="{FF2B5EF4-FFF2-40B4-BE49-F238E27FC236}">
                <a16:creationId xmlns:a16="http://schemas.microsoft.com/office/drawing/2014/main" id="{B32BEBF5-F536-B34E-A907-5B7BA8516269}"/>
              </a:ext>
            </a:extLst>
          </p:cNvPr>
          <p:cNvSpPr>
            <a:spLocks noGrp="1"/>
          </p:cNvSpPr>
          <p:nvPr>
            <p:ph type="pic" sz="quarter" idx="25"/>
          </p:nvPr>
        </p:nvSpPr>
        <p:spPr>
          <a:xfrm>
            <a:off x="0" y="3781600"/>
            <a:ext cx="2995200" cy="2822400"/>
          </a:xfrm>
        </p:spPr>
        <p:txBody>
          <a:bodyPr/>
          <a:lstStyle>
            <a:lvl1pPr marL="6350" indent="0" algn="ctr">
              <a:buNone/>
              <a:defRPr/>
            </a:lvl1pPr>
          </a:lstStyle>
          <a:p>
            <a:endParaRPr lang="en-US" dirty="0"/>
          </a:p>
        </p:txBody>
      </p:sp>
      <p:sp>
        <p:nvSpPr>
          <p:cNvPr id="24" name="Image_Caption 3">
            <a:extLst>
              <a:ext uri="{FF2B5EF4-FFF2-40B4-BE49-F238E27FC236}">
                <a16:creationId xmlns:a16="http://schemas.microsoft.com/office/drawing/2014/main" id="{E8158083-AD30-1549-B3A8-E8A50ADD159E}"/>
              </a:ext>
            </a:extLst>
          </p:cNvPr>
          <p:cNvSpPr>
            <a:spLocks noGrp="1"/>
          </p:cNvSpPr>
          <p:nvPr>
            <p:ph type="body" sz="quarter" idx="44" hasCustomPrompt="1"/>
          </p:nvPr>
        </p:nvSpPr>
        <p:spPr>
          <a:xfrm>
            <a:off x="501237" y="6149647"/>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6" name="Picture Placeholder 4">
            <a:extLst>
              <a:ext uri="{FF2B5EF4-FFF2-40B4-BE49-F238E27FC236}">
                <a16:creationId xmlns:a16="http://schemas.microsoft.com/office/drawing/2014/main" id="{4436FE9C-5E28-6849-B274-30B93B6B01DB}"/>
              </a:ext>
            </a:extLst>
          </p:cNvPr>
          <p:cNvSpPr>
            <a:spLocks noGrp="1"/>
          </p:cNvSpPr>
          <p:nvPr>
            <p:ph type="pic" sz="quarter" idx="38"/>
          </p:nvPr>
        </p:nvSpPr>
        <p:spPr>
          <a:xfrm>
            <a:off x="3067200" y="3781600"/>
            <a:ext cx="2995200" cy="2822400"/>
          </a:xfrm>
        </p:spPr>
        <p:txBody>
          <a:bodyPr/>
          <a:lstStyle>
            <a:lvl1pPr marL="6350" indent="0" algn="ctr">
              <a:buNone/>
              <a:defRPr/>
            </a:lvl1pPr>
          </a:lstStyle>
          <a:p>
            <a:endParaRPr lang="en-US" dirty="0"/>
          </a:p>
        </p:txBody>
      </p:sp>
      <p:sp>
        <p:nvSpPr>
          <p:cNvPr id="25" name="Image_Caption 4">
            <a:extLst>
              <a:ext uri="{FF2B5EF4-FFF2-40B4-BE49-F238E27FC236}">
                <a16:creationId xmlns:a16="http://schemas.microsoft.com/office/drawing/2014/main" id="{2252CB2B-8A78-9A46-A381-AF00772BA0D0}"/>
              </a:ext>
            </a:extLst>
          </p:cNvPr>
          <p:cNvSpPr>
            <a:spLocks noGrp="1"/>
          </p:cNvSpPr>
          <p:nvPr>
            <p:ph type="body" sz="quarter" idx="45" hasCustomPrompt="1"/>
          </p:nvPr>
        </p:nvSpPr>
        <p:spPr>
          <a:xfrm>
            <a:off x="3568437" y="6149647"/>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2" name="Slide Number">
            <a:extLst>
              <a:ext uri="{FF2B5EF4-FFF2-40B4-BE49-F238E27FC236}">
                <a16:creationId xmlns:a16="http://schemas.microsoft.com/office/drawing/2014/main" id="{620E779E-F211-6F4F-9C07-294FF6CECD7B}"/>
              </a:ext>
            </a:extLst>
          </p:cNvPr>
          <p:cNvSpPr>
            <a:spLocks noGrp="1"/>
          </p:cNvSpPr>
          <p:nvPr>
            <p:ph type="sldNum" sz="quarter" idx="33"/>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441697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Image and Text Box">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C183F71E-2449-8E4E-B6D6-24AF1BB5EC14}"/>
              </a:ext>
            </a:extLst>
          </p:cNvPr>
          <p:cNvSpPr>
            <a:spLocks noGrp="1"/>
          </p:cNvSpPr>
          <p:nvPr>
            <p:ph type="title" hasCustomPrompt="1"/>
          </p:nvPr>
        </p:nvSpPr>
        <p:spPr/>
        <p:txBody>
          <a:bodyPr/>
          <a:lstStyle/>
          <a:p>
            <a:r>
              <a:rPr lang="en-GB" dirty="0"/>
              <a:t>PowerPoint slide description here</a:t>
            </a:r>
            <a:endParaRPr lang="en-US" dirty="0"/>
          </a:p>
        </p:txBody>
      </p:sp>
      <p:sp>
        <p:nvSpPr>
          <p:cNvPr id="8" name="Picture Placeholder 1">
            <a:extLst>
              <a:ext uri="{FF2B5EF4-FFF2-40B4-BE49-F238E27FC236}">
                <a16:creationId xmlns:a16="http://schemas.microsoft.com/office/drawing/2014/main" id="{7FC0B320-1A2E-5845-9E3E-8464C061462B}"/>
              </a:ext>
            </a:extLst>
          </p:cNvPr>
          <p:cNvSpPr>
            <a:spLocks noGrp="1"/>
          </p:cNvSpPr>
          <p:nvPr>
            <p:ph type="pic" sz="quarter" idx="22"/>
          </p:nvPr>
        </p:nvSpPr>
        <p:spPr>
          <a:xfrm>
            <a:off x="0" y="890587"/>
            <a:ext cx="12192000" cy="5713413"/>
          </a:xfrm>
          <a:noFill/>
        </p:spPr>
        <p:txBody>
          <a:bodyPr/>
          <a:lstStyle>
            <a:lvl1pPr marL="6350" indent="0" algn="ctr">
              <a:buNone/>
              <a:defRPr/>
            </a:lvl1pPr>
          </a:lstStyle>
          <a:p>
            <a:endParaRPr lang="en-US" dirty="0"/>
          </a:p>
        </p:txBody>
      </p:sp>
      <p:sp>
        <p:nvSpPr>
          <p:cNvPr id="15" name="Image_Caption 1">
            <a:extLst>
              <a:ext uri="{FF2B5EF4-FFF2-40B4-BE49-F238E27FC236}">
                <a16:creationId xmlns:a16="http://schemas.microsoft.com/office/drawing/2014/main" id="{541F36E1-1553-7845-B3E2-0ECD95ED7DDE}"/>
              </a:ext>
            </a:extLst>
          </p:cNvPr>
          <p:cNvSpPr>
            <a:spLocks noGrp="1"/>
          </p:cNvSpPr>
          <p:nvPr>
            <p:ph type="body" sz="quarter" idx="26" hasCustomPrompt="1"/>
          </p:nvPr>
        </p:nvSpPr>
        <p:spPr>
          <a:xfrm>
            <a:off x="9321164" y="1036800"/>
            <a:ext cx="2876550" cy="324178"/>
          </a:xfrm>
          <a:solidFill>
            <a:schemeClr val="bg1"/>
          </a:solidFill>
        </p:spPr>
        <p:txBody>
          <a:bodyPr tIns="36000" rIns="251999" bIns="72000" anchor="t" anchorCtr="0">
            <a:spAutoFit/>
          </a:bodyPr>
          <a:lstStyle>
            <a:lvl1pPr marL="6350" indent="0" algn="r">
              <a:buFontTx/>
              <a:buNone/>
              <a:defRPr sz="1200"/>
            </a:lvl1pPr>
            <a:lvl2pPr marL="269875" indent="0" algn="r">
              <a:buFontTx/>
              <a:buNone/>
              <a:defRPr sz="1200"/>
            </a:lvl2pPr>
            <a:lvl3pPr marL="450850" indent="0" algn="r">
              <a:buFontTx/>
              <a:buNone/>
              <a:defRPr sz="1200"/>
            </a:lvl3pPr>
            <a:lvl4pPr marL="623888" indent="0" algn="r">
              <a:buFontTx/>
              <a:buNone/>
              <a:defRPr sz="1200"/>
            </a:lvl4pPr>
            <a:lvl5pPr marL="804862" indent="0" algn="r">
              <a:buFontTx/>
              <a:buNone/>
              <a:defRPr sz="1200"/>
            </a:lvl5pPr>
          </a:lstStyle>
          <a:p>
            <a:pPr lvl="0"/>
            <a:r>
              <a:rPr lang="en-GB"/>
              <a:t>Insert image caption here</a:t>
            </a:r>
            <a:endParaRPr lang="en-GB" dirty="0"/>
          </a:p>
        </p:txBody>
      </p:sp>
      <p:sp>
        <p:nvSpPr>
          <p:cNvPr id="7" name="Body_Copy">
            <a:extLst>
              <a:ext uri="{FF2B5EF4-FFF2-40B4-BE49-F238E27FC236}">
                <a16:creationId xmlns:a16="http://schemas.microsoft.com/office/drawing/2014/main" id="{60261591-F0B6-B940-9C73-680D28D2CEAF}"/>
              </a:ext>
            </a:extLst>
          </p:cNvPr>
          <p:cNvSpPr>
            <a:spLocks noGrp="1"/>
          </p:cNvSpPr>
          <p:nvPr>
            <p:ph type="body" sz="quarter" idx="25" hasCustomPrompt="1"/>
          </p:nvPr>
        </p:nvSpPr>
        <p:spPr>
          <a:xfrm>
            <a:off x="253998" y="5730249"/>
            <a:ext cx="11684000" cy="613401"/>
          </a:xfrm>
          <a:solidFill>
            <a:schemeClr val="accent3"/>
          </a:solidFill>
          <a:ln w="76200">
            <a:solidFill>
              <a:schemeClr val="bg1"/>
            </a:solidFill>
            <a:miter lim="800000"/>
          </a:ln>
        </p:spPr>
        <p:txBody>
          <a:bodyPr lIns="144000" tIns="144000" rIns="144000" bIns="144000" anchor="b"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4" name="Slide Number">
            <a:extLst>
              <a:ext uri="{FF2B5EF4-FFF2-40B4-BE49-F238E27FC236}">
                <a16:creationId xmlns:a16="http://schemas.microsoft.com/office/drawing/2014/main" id="{777CC164-3F66-8E44-8F05-FFA3E333C33A}"/>
              </a:ext>
            </a:extLst>
          </p:cNvPr>
          <p:cNvSpPr>
            <a:spLocks noGrp="1"/>
          </p:cNvSpPr>
          <p:nvPr>
            <p:ph type="sldNum" sz="quarter" idx="24"/>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1270757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Grey">
    <p:bg>
      <p:bgPr>
        <a:solidFill>
          <a:schemeClr val="accent3"/>
        </a:solidFill>
        <a:effectLst/>
      </p:bgPr>
    </p:bg>
    <p:spTree>
      <p:nvGrpSpPr>
        <p:cNvPr id="1" name=""/>
        <p:cNvGrpSpPr/>
        <p:nvPr/>
      </p:nvGrpSpPr>
      <p:grpSpPr>
        <a:xfrm>
          <a:off x="0" y="0"/>
          <a:ext cx="0" cy="0"/>
          <a:chOff x="0" y="0"/>
          <a:chExt cx="0" cy="0"/>
        </a:xfrm>
      </p:grpSpPr>
      <p:pic>
        <p:nvPicPr>
          <p:cNvPr id="23" name="UoE_Logo_White" descr="Logo - University of Essex">
            <a:extLst>
              <a:ext uri="{FF2B5EF4-FFF2-40B4-BE49-F238E27FC236}">
                <a16:creationId xmlns:a16="http://schemas.microsoft.com/office/drawing/2014/main" id="{767DC880-C1D7-C443-9C81-8FEEA3D5251E}"/>
              </a:ext>
            </a:extLst>
          </p:cNvPr>
          <p:cNvPicPr>
            <a:picLocks noChangeAspect="1"/>
          </p:cNvPicPr>
          <p:nvPr userDrawn="1"/>
        </p:nvPicPr>
        <p:blipFill>
          <a:blip r:embed="rId2"/>
          <a:stretch>
            <a:fillRect/>
          </a:stretch>
        </p:blipFill>
        <p:spPr>
          <a:xfrm>
            <a:off x="0" y="1"/>
            <a:ext cx="2011934" cy="892937"/>
          </a:xfrm>
          <a:prstGeom prst="rect">
            <a:avLst/>
          </a:prstGeom>
        </p:spPr>
      </p:pic>
      <p:sp>
        <p:nvSpPr>
          <p:cNvPr id="17" name="Title">
            <a:extLst>
              <a:ext uri="{FF2B5EF4-FFF2-40B4-BE49-F238E27FC236}">
                <a16:creationId xmlns:a16="http://schemas.microsoft.com/office/drawing/2014/main" id="{E3CE5658-B912-D047-8F77-FBECD2D6E386}"/>
              </a:ext>
            </a:extLst>
          </p:cNvPr>
          <p:cNvSpPr>
            <a:spLocks noGrp="1"/>
          </p:cNvSpPr>
          <p:nvPr>
            <p:ph type="title" hasCustomPrompt="1"/>
          </p:nvPr>
        </p:nvSpPr>
        <p:spPr>
          <a:xfrm>
            <a:off x="1444625" y="1413843"/>
            <a:ext cx="10493375" cy="1491139"/>
          </a:xfrm>
        </p:spPr>
        <p:txBody>
          <a:bodyPr anchor="b" anchorCtr="0">
            <a:noAutofit/>
          </a:bodyPr>
          <a:lstStyle>
            <a:lvl1pPr algn="l">
              <a:defRPr sz="4800">
                <a:solidFill>
                  <a:schemeClr val="bg1"/>
                </a:solidFill>
                <a:latin typeface="+mj-lt"/>
              </a:defRPr>
            </a:lvl1pPr>
          </a:lstStyle>
          <a:p>
            <a:r>
              <a:rPr lang="en-GB" dirty="0"/>
              <a:t>Your title here</a:t>
            </a:r>
            <a:endParaRPr lang="en-US" dirty="0"/>
          </a:p>
        </p:txBody>
      </p:sp>
      <p:sp>
        <p:nvSpPr>
          <p:cNvPr id="3" name="Subtitle">
            <a:extLst>
              <a:ext uri="{FF2B5EF4-FFF2-40B4-BE49-F238E27FC236}">
                <a16:creationId xmlns:a16="http://schemas.microsoft.com/office/drawing/2014/main" id="{88E2A088-8E6F-9E4E-909F-F8752CF4E76E}"/>
              </a:ext>
            </a:extLst>
          </p:cNvPr>
          <p:cNvSpPr>
            <a:spLocks noGrp="1"/>
          </p:cNvSpPr>
          <p:nvPr>
            <p:ph type="subTitle" idx="1" hasCustomPrompt="1"/>
          </p:nvPr>
        </p:nvSpPr>
        <p:spPr>
          <a:xfrm>
            <a:off x="1444625" y="3108182"/>
            <a:ext cx="10493375" cy="1048035"/>
          </a:xfrm>
        </p:spPr>
        <p:txBody>
          <a:bodyPr>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subtitle here</a:t>
            </a:r>
            <a:endParaRPr lang="en-US" dirty="0"/>
          </a:p>
        </p:txBody>
      </p:sp>
      <p:sp>
        <p:nvSpPr>
          <p:cNvPr id="40" name="Details">
            <a:extLst>
              <a:ext uri="{FF2B5EF4-FFF2-40B4-BE49-F238E27FC236}">
                <a16:creationId xmlns:a16="http://schemas.microsoft.com/office/drawing/2014/main" id="{A70545EA-0D96-7E46-B0EC-5AFDB41CAA2E}"/>
              </a:ext>
              <a:ext uri="{C183D7F6-B498-43B3-948B-1728B52AA6E4}">
                <adec:decorative xmlns:adec="http://schemas.microsoft.com/office/drawing/2017/decorative" xmlns="" val="1"/>
              </a:ext>
            </a:extLst>
          </p:cNvPr>
          <p:cNvSpPr>
            <a:spLocks noGrp="1"/>
          </p:cNvSpPr>
          <p:nvPr>
            <p:ph type="body" sz="quarter" idx="13" hasCustomPrompt="1"/>
          </p:nvPr>
        </p:nvSpPr>
        <p:spPr>
          <a:xfrm>
            <a:off x="1290003" y="4854795"/>
            <a:ext cx="3630060" cy="1449463"/>
          </a:xfrm>
          <a:ln w="76200">
            <a:solidFill>
              <a:schemeClr val="bg1"/>
            </a:solidFill>
            <a:miter lim="800000"/>
          </a:ln>
        </p:spPr>
        <p:txBody>
          <a:bodyPr wrap="none" lIns="144000" tIns="144000" rIns="144000" bIns="144000">
            <a:spAutoFit/>
          </a:bodyPr>
          <a:lstStyle>
            <a:lvl1pPr marL="9525" indent="0">
              <a:buNone/>
              <a:tabLst/>
              <a:defRPr sz="2000">
                <a:solidFill>
                  <a:schemeClr val="bg1"/>
                </a:solidFill>
              </a:defRPr>
            </a:lvl1pPr>
            <a:lvl2pPr marL="9525" indent="0">
              <a:buFontTx/>
              <a:buNone/>
              <a:tabLst/>
              <a:defRPr sz="2000">
                <a:solidFill>
                  <a:schemeClr val="bg1"/>
                </a:solidFill>
              </a:defRPr>
            </a:lvl2pPr>
            <a:lvl3pPr marL="9525" indent="0">
              <a:buFontTx/>
              <a:buNone/>
              <a:tabLst/>
              <a:defRPr sz="2000">
                <a:solidFill>
                  <a:schemeClr val="bg1"/>
                </a:solidFill>
              </a:defRPr>
            </a:lvl3pPr>
            <a:lvl4pPr marL="9525" indent="0">
              <a:buFontTx/>
              <a:buNone/>
              <a:tabLst/>
              <a:defRPr>
                <a:solidFill>
                  <a:schemeClr val="bg1"/>
                </a:solidFill>
              </a:defRPr>
            </a:lvl4pPr>
            <a:lvl5pPr marL="9525" indent="0">
              <a:buFontTx/>
              <a:buNone/>
              <a:tabLst/>
              <a:defRPr>
                <a:solidFill>
                  <a:schemeClr val="bg1"/>
                </a:solidFill>
              </a:defRPr>
            </a:lvl5pPr>
          </a:lstStyle>
          <a:p>
            <a:pPr lvl="0"/>
            <a:r>
              <a:rPr lang="en-GB" dirty="0"/>
              <a:t>Your name here</a:t>
            </a:r>
          </a:p>
          <a:p>
            <a:pPr lvl="1"/>
            <a:r>
              <a:rPr lang="en-GB" dirty="0"/>
              <a:t>Department / Faculty name</a:t>
            </a:r>
          </a:p>
          <a:p>
            <a:pPr lvl="2"/>
            <a:r>
              <a:rPr lang="en-GB" dirty="0"/>
              <a:t>Wednesday 20 January 2021</a:t>
            </a:r>
          </a:p>
        </p:txBody>
      </p:sp>
      <p:pic>
        <p:nvPicPr>
          <p:cNvPr id="7" name="UoE_Logo_ALT_Test" descr="Logo - University of Essex">
            <a:extLst>
              <a:ext uri="{FF2B5EF4-FFF2-40B4-BE49-F238E27FC236}">
                <a16:creationId xmlns:a16="http://schemas.microsoft.com/office/drawing/2014/main" id="{BFB3B428-603E-5D49-B512-7DD3E147B05B}"/>
              </a:ext>
            </a:extLst>
          </p:cNvPr>
          <p:cNvPicPr>
            <a:picLocks noChangeAspect="1"/>
          </p:cNvPicPr>
          <p:nvPr userDrawn="1"/>
        </p:nvPicPr>
        <p:blipFill>
          <a:blip r:embed="rId3">
            <a:alphaModFix/>
          </a:blip>
          <a:stretch>
            <a:fillRect/>
          </a:stretch>
        </p:blipFill>
        <p:spPr>
          <a:xfrm>
            <a:off x="126550" y="-1755099"/>
            <a:ext cx="2006641" cy="890588"/>
          </a:xfrm>
          <a:prstGeom prst="rect">
            <a:avLst/>
          </a:prstGeom>
        </p:spPr>
      </p:pic>
    </p:spTree>
    <p:extLst>
      <p:ext uri="{BB962C8B-B14F-4D97-AF65-F5344CB8AC3E}">
        <p14:creationId xmlns:p14="http://schemas.microsoft.com/office/powerpoint/2010/main" val="16535761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Image with 4 Text Boxes">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C183F71E-2449-8E4E-B6D6-24AF1BB5EC14}"/>
              </a:ext>
            </a:extLst>
          </p:cNvPr>
          <p:cNvSpPr>
            <a:spLocks noGrp="1"/>
          </p:cNvSpPr>
          <p:nvPr>
            <p:ph type="title" hasCustomPrompt="1"/>
          </p:nvPr>
        </p:nvSpPr>
        <p:spPr/>
        <p:txBody>
          <a:bodyPr/>
          <a:lstStyle/>
          <a:p>
            <a:r>
              <a:rPr lang="en-GB" dirty="0"/>
              <a:t>PowerPoint slide description here</a:t>
            </a:r>
            <a:endParaRPr lang="en-US" dirty="0"/>
          </a:p>
        </p:txBody>
      </p:sp>
      <p:sp>
        <p:nvSpPr>
          <p:cNvPr id="8" name="Picture Placeholder 1">
            <a:extLst>
              <a:ext uri="{FF2B5EF4-FFF2-40B4-BE49-F238E27FC236}">
                <a16:creationId xmlns:a16="http://schemas.microsoft.com/office/drawing/2014/main" id="{7FC0B320-1A2E-5845-9E3E-8464C061462B}"/>
              </a:ext>
            </a:extLst>
          </p:cNvPr>
          <p:cNvSpPr>
            <a:spLocks noGrp="1"/>
          </p:cNvSpPr>
          <p:nvPr>
            <p:ph type="pic" sz="quarter" idx="22"/>
          </p:nvPr>
        </p:nvSpPr>
        <p:spPr>
          <a:xfrm>
            <a:off x="0" y="890587"/>
            <a:ext cx="12192000" cy="5713413"/>
          </a:xfrm>
          <a:noFill/>
        </p:spPr>
        <p:txBody>
          <a:bodyPr/>
          <a:lstStyle>
            <a:lvl1pPr marL="6350" indent="0" algn="ctr">
              <a:buNone/>
              <a:defRPr/>
            </a:lvl1pPr>
          </a:lstStyle>
          <a:p>
            <a:endParaRPr lang="en-US" dirty="0"/>
          </a:p>
        </p:txBody>
      </p:sp>
      <p:sp>
        <p:nvSpPr>
          <p:cNvPr id="6" name="Image_Caption 1">
            <a:extLst>
              <a:ext uri="{FF2B5EF4-FFF2-40B4-BE49-F238E27FC236}">
                <a16:creationId xmlns:a16="http://schemas.microsoft.com/office/drawing/2014/main" id="{B0F2228A-6C92-7348-B3AB-4D805D8894D0}"/>
              </a:ext>
            </a:extLst>
          </p:cNvPr>
          <p:cNvSpPr>
            <a:spLocks noGrp="1"/>
          </p:cNvSpPr>
          <p:nvPr>
            <p:ph type="body" sz="quarter" idx="30" hasCustomPrompt="1"/>
          </p:nvPr>
        </p:nvSpPr>
        <p:spPr>
          <a:xfrm>
            <a:off x="9321800" y="6149647"/>
            <a:ext cx="2870200" cy="324178"/>
          </a:xfrm>
          <a:solidFill>
            <a:schemeClr val="bg1"/>
          </a:solidFill>
        </p:spPr>
        <p:txBody>
          <a:bodyPr tIns="36000" rIns="251999" bIns="72000" anchor="b" anchorCtr="0">
            <a:spAutoFit/>
          </a:bodyPr>
          <a:lstStyle>
            <a:lvl1pPr marL="6350" indent="0" algn="r">
              <a:buFontTx/>
              <a:buNone/>
              <a:defRPr sz="1200">
                <a:solidFill>
                  <a:schemeClr val="tx1"/>
                </a:solidFill>
              </a:defRPr>
            </a:lvl1pPr>
          </a:lstStyle>
          <a:p>
            <a:pPr lvl="0"/>
            <a:r>
              <a:rPr lang="en-GB" dirty="0"/>
              <a:t>Insert image caption here</a:t>
            </a:r>
          </a:p>
        </p:txBody>
      </p:sp>
      <p:sp>
        <p:nvSpPr>
          <p:cNvPr id="7" name="Feature_Box_1">
            <a:extLst>
              <a:ext uri="{FF2B5EF4-FFF2-40B4-BE49-F238E27FC236}">
                <a16:creationId xmlns:a16="http://schemas.microsoft.com/office/drawing/2014/main" id="{60261591-F0B6-B940-9C73-680D28D2CEAF}"/>
              </a:ext>
            </a:extLst>
          </p:cNvPr>
          <p:cNvSpPr>
            <a:spLocks noGrp="1"/>
          </p:cNvSpPr>
          <p:nvPr>
            <p:ph type="body" sz="quarter" idx="25" hasCustomPrompt="1"/>
          </p:nvPr>
        </p:nvSpPr>
        <p:spPr>
          <a:xfrm>
            <a:off x="255544" y="1437416"/>
            <a:ext cx="2534400" cy="613401"/>
          </a:xfrm>
          <a:solidFill>
            <a:schemeClr val="accent3"/>
          </a:solidFill>
          <a:ln w="76200">
            <a:solidFill>
              <a:schemeClr val="bg1"/>
            </a:solidFill>
            <a:miter lim="800000"/>
          </a:ln>
        </p:spPr>
        <p:txBody>
          <a:bodyPr wrap="square" lIns="144000" tIns="144000" rIns="144000" bIns="144000" anchor="t"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2" name="Feature_Box_2">
            <a:extLst>
              <a:ext uri="{FF2B5EF4-FFF2-40B4-BE49-F238E27FC236}">
                <a16:creationId xmlns:a16="http://schemas.microsoft.com/office/drawing/2014/main" id="{2836903F-A228-694C-B678-379D95CBF641}"/>
              </a:ext>
            </a:extLst>
          </p:cNvPr>
          <p:cNvSpPr>
            <a:spLocks noGrp="1"/>
          </p:cNvSpPr>
          <p:nvPr>
            <p:ph type="body" sz="quarter" idx="27" hasCustomPrompt="1"/>
          </p:nvPr>
        </p:nvSpPr>
        <p:spPr>
          <a:xfrm>
            <a:off x="3304896" y="1437416"/>
            <a:ext cx="2534400" cy="613401"/>
          </a:xfrm>
          <a:solidFill>
            <a:schemeClr val="accent3"/>
          </a:solidFill>
          <a:ln w="76200">
            <a:solidFill>
              <a:schemeClr val="bg1"/>
            </a:solidFill>
            <a:miter lim="800000"/>
          </a:ln>
        </p:spPr>
        <p:txBody>
          <a:bodyPr wrap="square" lIns="144000" tIns="144000" rIns="144000" bIns="144000" anchor="t"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3" name="Feature_Box_3">
            <a:extLst>
              <a:ext uri="{FF2B5EF4-FFF2-40B4-BE49-F238E27FC236}">
                <a16:creationId xmlns:a16="http://schemas.microsoft.com/office/drawing/2014/main" id="{A099B133-6CA1-6343-985F-1A751F73B33F}"/>
              </a:ext>
            </a:extLst>
          </p:cNvPr>
          <p:cNvSpPr>
            <a:spLocks noGrp="1"/>
          </p:cNvSpPr>
          <p:nvPr>
            <p:ph type="body" sz="quarter" idx="28" hasCustomPrompt="1"/>
          </p:nvPr>
        </p:nvSpPr>
        <p:spPr>
          <a:xfrm>
            <a:off x="6354248" y="1437416"/>
            <a:ext cx="2534400" cy="613401"/>
          </a:xfrm>
          <a:solidFill>
            <a:schemeClr val="accent3"/>
          </a:solidFill>
          <a:ln w="76200">
            <a:solidFill>
              <a:schemeClr val="bg1"/>
            </a:solidFill>
            <a:miter lim="800000"/>
          </a:ln>
        </p:spPr>
        <p:txBody>
          <a:bodyPr wrap="square" lIns="144000" tIns="144000" rIns="144000" bIns="144000" anchor="t"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4" name="Feature_Box_4">
            <a:extLst>
              <a:ext uri="{FF2B5EF4-FFF2-40B4-BE49-F238E27FC236}">
                <a16:creationId xmlns:a16="http://schemas.microsoft.com/office/drawing/2014/main" id="{AC109010-13F9-D44E-AE30-6C9CDA42B8D0}"/>
              </a:ext>
            </a:extLst>
          </p:cNvPr>
          <p:cNvSpPr>
            <a:spLocks noGrp="1"/>
          </p:cNvSpPr>
          <p:nvPr>
            <p:ph type="body" sz="quarter" idx="29" hasCustomPrompt="1"/>
          </p:nvPr>
        </p:nvSpPr>
        <p:spPr>
          <a:xfrm>
            <a:off x="9403600" y="1437416"/>
            <a:ext cx="2534400" cy="613401"/>
          </a:xfrm>
          <a:solidFill>
            <a:schemeClr val="accent3"/>
          </a:solidFill>
          <a:ln w="76200">
            <a:solidFill>
              <a:schemeClr val="bg1"/>
            </a:solidFill>
            <a:miter lim="800000"/>
          </a:ln>
        </p:spPr>
        <p:txBody>
          <a:bodyPr wrap="square" lIns="144000" tIns="144000" rIns="144000" bIns="144000" anchor="t"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4" name="Slide Number">
            <a:extLst>
              <a:ext uri="{FF2B5EF4-FFF2-40B4-BE49-F238E27FC236}">
                <a16:creationId xmlns:a16="http://schemas.microsoft.com/office/drawing/2014/main" id="{777CC164-3F66-8E44-8F05-FFA3E333C33A}"/>
              </a:ext>
            </a:extLst>
          </p:cNvPr>
          <p:cNvSpPr>
            <a:spLocks noGrp="1"/>
          </p:cNvSpPr>
          <p:nvPr>
            <p:ph type="sldNum" sz="quarter" idx="24"/>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3578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Images with Text Boxes">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C183F71E-2449-8E4E-B6D6-24AF1BB5EC14}"/>
              </a:ext>
            </a:extLst>
          </p:cNvPr>
          <p:cNvSpPr>
            <a:spLocks noGrp="1"/>
          </p:cNvSpPr>
          <p:nvPr>
            <p:ph type="title" hasCustomPrompt="1"/>
          </p:nvPr>
        </p:nvSpPr>
        <p:spPr/>
        <p:txBody>
          <a:bodyPr/>
          <a:lstStyle/>
          <a:p>
            <a:r>
              <a:rPr lang="en-GB" dirty="0"/>
              <a:t>PowerPoint slide description here</a:t>
            </a:r>
            <a:endParaRPr lang="en-US" dirty="0"/>
          </a:p>
        </p:txBody>
      </p:sp>
      <p:sp>
        <p:nvSpPr>
          <p:cNvPr id="5" name="Picture Placeholder 1">
            <a:extLst>
              <a:ext uri="{FF2B5EF4-FFF2-40B4-BE49-F238E27FC236}">
                <a16:creationId xmlns:a16="http://schemas.microsoft.com/office/drawing/2014/main" id="{8F2A6B83-1211-6B47-A8AF-ED38DA7D475D}"/>
              </a:ext>
            </a:extLst>
          </p:cNvPr>
          <p:cNvSpPr>
            <a:spLocks noGrp="1"/>
          </p:cNvSpPr>
          <p:nvPr>
            <p:ph type="pic" sz="quarter" idx="26"/>
          </p:nvPr>
        </p:nvSpPr>
        <p:spPr>
          <a:xfrm>
            <a:off x="254001" y="890588"/>
            <a:ext cx="3844800" cy="2333875"/>
          </a:xfrm>
        </p:spPr>
        <p:txBody>
          <a:bodyPr/>
          <a:lstStyle>
            <a:lvl1pPr marL="6350" indent="0" algn="ctr">
              <a:buFontTx/>
              <a:buNone/>
              <a:defRPr/>
            </a:lvl1pPr>
          </a:lstStyle>
          <a:p>
            <a:endParaRPr lang="en-US" dirty="0"/>
          </a:p>
        </p:txBody>
      </p:sp>
      <p:sp>
        <p:nvSpPr>
          <p:cNvPr id="7" name="Feature_Box_1">
            <a:extLst>
              <a:ext uri="{FF2B5EF4-FFF2-40B4-BE49-F238E27FC236}">
                <a16:creationId xmlns:a16="http://schemas.microsoft.com/office/drawing/2014/main" id="{60261591-F0B6-B940-9C73-680D28D2CEAF}"/>
              </a:ext>
            </a:extLst>
          </p:cNvPr>
          <p:cNvSpPr>
            <a:spLocks noGrp="1"/>
          </p:cNvSpPr>
          <p:nvPr>
            <p:ph type="body" sz="quarter" idx="25" hasCustomPrompt="1"/>
          </p:nvPr>
        </p:nvSpPr>
        <p:spPr>
          <a:xfrm>
            <a:off x="254000" y="3297600"/>
            <a:ext cx="3844800" cy="3046050"/>
          </a:xfrm>
          <a:solidFill>
            <a:schemeClr val="accent3"/>
          </a:solidFill>
          <a:ln w="76200">
            <a:noFill/>
            <a:miter lim="800000"/>
          </a:ln>
        </p:spPr>
        <p:txBody>
          <a:bodyPr wrap="square" lIns="144000" tIns="144000" rIns="144000" bIns="144000" anchor="t" anchorCtr="0">
            <a:no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6" name="Picture Placeholder 2">
            <a:extLst>
              <a:ext uri="{FF2B5EF4-FFF2-40B4-BE49-F238E27FC236}">
                <a16:creationId xmlns:a16="http://schemas.microsoft.com/office/drawing/2014/main" id="{A643D9B1-8BBE-0C43-9EEF-CDFE7EAAE5B6}"/>
              </a:ext>
            </a:extLst>
          </p:cNvPr>
          <p:cNvSpPr>
            <a:spLocks noGrp="1"/>
          </p:cNvSpPr>
          <p:nvPr>
            <p:ph type="pic" sz="quarter" idx="28"/>
          </p:nvPr>
        </p:nvSpPr>
        <p:spPr>
          <a:xfrm>
            <a:off x="4172400" y="890588"/>
            <a:ext cx="3844800" cy="2333875"/>
          </a:xfrm>
        </p:spPr>
        <p:txBody>
          <a:bodyPr/>
          <a:lstStyle>
            <a:lvl1pPr marL="6350" indent="0" algn="ctr">
              <a:buFontTx/>
              <a:buNone/>
              <a:defRPr/>
            </a:lvl1pPr>
          </a:lstStyle>
          <a:p>
            <a:endParaRPr lang="en-US" dirty="0"/>
          </a:p>
        </p:txBody>
      </p:sp>
      <p:sp>
        <p:nvSpPr>
          <p:cNvPr id="15" name="Feature_Box_2">
            <a:extLst>
              <a:ext uri="{FF2B5EF4-FFF2-40B4-BE49-F238E27FC236}">
                <a16:creationId xmlns:a16="http://schemas.microsoft.com/office/drawing/2014/main" id="{2AD8F4AA-5FEA-264B-91A7-7535BF4A02B9}"/>
              </a:ext>
            </a:extLst>
          </p:cNvPr>
          <p:cNvSpPr>
            <a:spLocks noGrp="1"/>
          </p:cNvSpPr>
          <p:nvPr>
            <p:ph type="body" sz="quarter" idx="27" hasCustomPrompt="1"/>
          </p:nvPr>
        </p:nvSpPr>
        <p:spPr>
          <a:xfrm>
            <a:off x="4172400" y="3297600"/>
            <a:ext cx="3844800" cy="3046050"/>
          </a:xfrm>
          <a:solidFill>
            <a:schemeClr val="accent3"/>
          </a:solidFill>
          <a:ln w="76200">
            <a:noFill/>
            <a:miter lim="800000"/>
          </a:ln>
        </p:spPr>
        <p:txBody>
          <a:bodyPr wrap="square" lIns="144000" tIns="144000" rIns="144000" bIns="144000" anchor="t" anchorCtr="0">
            <a:no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8" name="Picture Placeholder 3">
            <a:extLst>
              <a:ext uri="{FF2B5EF4-FFF2-40B4-BE49-F238E27FC236}">
                <a16:creationId xmlns:a16="http://schemas.microsoft.com/office/drawing/2014/main" id="{647C5A1D-6939-3847-80D4-9C34331130A2}"/>
              </a:ext>
            </a:extLst>
          </p:cNvPr>
          <p:cNvSpPr>
            <a:spLocks noGrp="1"/>
          </p:cNvSpPr>
          <p:nvPr>
            <p:ph type="pic" sz="quarter" idx="30"/>
          </p:nvPr>
        </p:nvSpPr>
        <p:spPr>
          <a:xfrm>
            <a:off x="8093200" y="890588"/>
            <a:ext cx="3844800" cy="2333875"/>
          </a:xfrm>
        </p:spPr>
        <p:txBody>
          <a:bodyPr/>
          <a:lstStyle>
            <a:lvl1pPr marL="6350" indent="0" algn="ctr">
              <a:buFontTx/>
              <a:buNone/>
              <a:defRPr/>
            </a:lvl1pPr>
          </a:lstStyle>
          <a:p>
            <a:endParaRPr lang="en-US" dirty="0"/>
          </a:p>
        </p:txBody>
      </p:sp>
      <p:sp>
        <p:nvSpPr>
          <p:cNvPr id="17" name="Feature_Box_3">
            <a:extLst>
              <a:ext uri="{FF2B5EF4-FFF2-40B4-BE49-F238E27FC236}">
                <a16:creationId xmlns:a16="http://schemas.microsoft.com/office/drawing/2014/main" id="{4EE68164-672F-C645-B7CD-568AFD12BD9B}"/>
              </a:ext>
            </a:extLst>
          </p:cNvPr>
          <p:cNvSpPr>
            <a:spLocks noGrp="1"/>
          </p:cNvSpPr>
          <p:nvPr>
            <p:ph type="body" sz="quarter" idx="29" hasCustomPrompt="1"/>
          </p:nvPr>
        </p:nvSpPr>
        <p:spPr>
          <a:xfrm>
            <a:off x="8093200" y="3297600"/>
            <a:ext cx="3844800" cy="3046050"/>
          </a:xfrm>
          <a:solidFill>
            <a:schemeClr val="accent3"/>
          </a:solidFill>
          <a:ln w="76200">
            <a:noFill/>
            <a:miter lim="800000"/>
          </a:ln>
        </p:spPr>
        <p:txBody>
          <a:bodyPr wrap="square" lIns="144000" tIns="144000" rIns="144000" bIns="144000" anchor="t" anchorCtr="0">
            <a:no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4" name="Slide Number">
            <a:extLst>
              <a:ext uri="{FF2B5EF4-FFF2-40B4-BE49-F238E27FC236}">
                <a16:creationId xmlns:a16="http://schemas.microsoft.com/office/drawing/2014/main" id="{777CC164-3F66-8E44-8F05-FFA3E333C33A}"/>
              </a:ext>
            </a:extLst>
          </p:cNvPr>
          <p:cNvSpPr>
            <a:spLocks noGrp="1"/>
          </p:cNvSpPr>
          <p:nvPr>
            <p:ph type="sldNum" sz="quarter" idx="24"/>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89285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Images with Bullet Point Text">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C183F71E-2449-8E4E-B6D6-24AF1BB5EC14}"/>
              </a:ext>
            </a:extLst>
          </p:cNvPr>
          <p:cNvSpPr>
            <a:spLocks noGrp="1"/>
          </p:cNvSpPr>
          <p:nvPr>
            <p:ph type="title" hasCustomPrompt="1"/>
          </p:nvPr>
        </p:nvSpPr>
        <p:spPr/>
        <p:txBody>
          <a:bodyPr/>
          <a:lstStyle/>
          <a:p>
            <a:r>
              <a:rPr lang="en-GB" dirty="0"/>
              <a:t>PowerPoint slide description here</a:t>
            </a:r>
            <a:endParaRPr lang="en-US" dirty="0"/>
          </a:p>
        </p:txBody>
      </p:sp>
      <p:sp>
        <p:nvSpPr>
          <p:cNvPr id="5" name="Picture Placeholder 1">
            <a:extLst>
              <a:ext uri="{FF2B5EF4-FFF2-40B4-BE49-F238E27FC236}">
                <a16:creationId xmlns:a16="http://schemas.microsoft.com/office/drawing/2014/main" id="{8F2A6B83-1211-6B47-A8AF-ED38DA7D475D}"/>
              </a:ext>
            </a:extLst>
          </p:cNvPr>
          <p:cNvSpPr>
            <a:spLocks noGrp="1"/>
          </p:cNvSpPr>
          <p:nvPr>
            <p:ph type="pic" sz="quarter" idx="26"/>
          </p:nvPr>
        </p:nvSpPr>
        <p:spPr>
          <a:xfrm>
            <a:off x="254001" y="890588"/>
            <a:ext cx="3844800" cy="2333875"/>
          </a:xfrm>
        </p:spPr>
        <p:txBody>
          <a:bodyPr/>
          <a:lstStyle>
            <a:lvl1pPr marL="6350" indent="0" algn="ctr">
              <a:buFontTx/>
              <a:buNone/>
              <a:defRPr/>
            </a:lvl1pPr>
          </a:lstStyle>
          <a:p>
            <a:endParaRPr lang="en-US" dirty="0"/>
          </a:p>
        </p:txBody>
      </p:sp>
      <p:sp>
        <p:nvSpPr>
          <p:cNvPr id="7" name="Feature_Box_1">
            <a:extLst>
              <a:ext uri="{FF2B5EF4-FFF2-40B4-BE49-F238E27FC236}">
                <a16:creationId xmlns:a16="http://schemas.microsoft.com/office/drawing/2014/main" id="{60261591-F0B6-B940-9C73-680D28D2CEAF}"/>
              </a:ext>
            </a:extLst>
          </p:cNvPr>
          <p:cNvSpPr>
            <a:spLocks noGrp="1"/>
          </p:cNvSpPr>
          <p:nvPr>
            <p:ph type="body" sz="quarter" idx="25" hasCustomPrompt="1"/>
          </p:nvPr>
        </p:nvSpPr>
        <p:spPr>
          <a:xfrm>
            <a:off x="254000" y="3297600"/>
            <a:ext cx="3844800" cy="3046050"/>
          </a:xfrm>
          <a:solidFill>
            <a:schemeClr val="accent3"/>
          </a:solidFill>
          <a:ln w="76200">
            <a:noFill/>
            <a:miter lim="800000"/>
          </a:ln>
        </p:spPr>
        <p:txBody>
          <a:bodyPr wrap="square" lIns="144000" tIns="144000" rIns="144000" bIns="144000" anchor="t" anchorCtr="0">
            <a:noAutofit/>
          </a:bodyPr>
          <a:lstStyle>
            <a:lvl1pPr marL="292100" indent="-285750">
              <a:buFont typeface="Wingdings" pitchFamily="2" charset="2"/>
              <a:buChar char="§"/>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6" name="Picture Placeholder 2">
            <a:extLst>
              <a:ext uri="{FF2B5EF4-FFF2-40B4-BE49-F238E27FC236}">
                <a16:creationId xmlns:a16="http://schemas.microsoft.com/office/drawing/2014/main" id="{A643D9B1-8BBE-0C43-9EEF-CDFE7EAAE5B6}"/>
              </a:ext>
            </a:extLst>
          </p:cNvPr>
          <p:cNvSpPr>
            <a:spLocks noGrp="1"/>
          </p:cNvSpPr>
          <p:nvPr>
            <p:ph type="pic" sz="quarter" idx="28"/>
          </p:nvPr>
        </p:nvSpPr>
        <p:spPr>
          <a:xfrm>
            <a:off x="4172400" y="890588"/>
            <a:ext cx="3844800" cy="2333875"/>
          </a:xfrm>
        </p:spPr>
        <p:txBody>
          <a:bodyPr/>
          <a:lstStyle>
            <a:lvl1pPr marL="6350" indent="0" algn="ctr">
              <a:buFontTx/>
              <a:buNone/>
              <a:defRPr/>
            </a:lvl1pPr>
          </a:lstStyle>
          <a:p>
            <a:endParaRPr lang="en-US" dirty="0"/>
          </a:p>
        </p:txBody>
      </p:sp>
      <p:sp>
        <p:nvSpPr>
          <p:cNvPr id="15" name="Feature_Box_2">
            <a:extLst>
              <a:ext uri="{FF2B5EF4-FFF2-40B4-BE49-F238E27FC236}">
                <a16:creationId xmlns:a16="http://schemas.microsoft.com/office/drawing/2014/main" id="{2AD8F4AA-5FEA-264B-91A7-7535BF4A02B9}"/>
              </a:ext>
            </a:extLst>
          </p:cNvPr>
          <p:cNvSpPr>
            <a:spLocks noGrp="1"/>
          </p:cNvSpPr>
          <p:nvPr>
            <p:ph type="body" sz="quarter" idx="27" hasCustomPrompt="1"/>
          </p:nvPr>
        </p:nvSpPr>
        <p:spPr>
          <a:xfrm>
            <a:off x="4172400" y="3297600"/>
            <a:ext cx="3844800" cy="3046050"/>
          </a:xfrm>
          <a:solidFill>
            <a:schemeClr val="accent3"/>
          </a:solidFill>
          <a:ln w="76200">
            <a:noFill/>
            <a:miter lim="800000"/>
          </a:ln>
        </p:spPr>
        <p:txBody>
          <a:bodyPr wrap="square" lIns="144000" tIns="144000" rIns="144000" bIns="144000" anchor="t" anchorCtr="0">
            <a:noAutofit/>
          </a:bodyPr>
          <a:lstStyle>
            <a:lvl1pPr marL="292100" indent="-285750">
              <a:buFont typeface="Wingdings" pitchFamily="2" charset="2"/>
              <a:buChar char="§"/>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8" name="Picture Placeholder 3">
            <a:extLst>
              <a:ext uri="{FF2B5EF4-FFF2-40B4-BE49-F238E27FC236}">
                <a16:creationId xmlns:a16="http://schemas.microsoft.com/office/drawing/2014/main" id="{647C5A1D-6939-3847-80D4-9C34331130A2}"/>
              </a:ext>
            </a:extLst>
          </p:cNvPr>
          <p:cNvSpPr>
            <a:spLocks noGrp="1"/>
          </p:cNvSpPr>
          <p:nvPr>
            <p:ph type="pic" sz="quarter" idx="30"/>
          </p:nvPr>
        </p:nvSpPr>
        <p:spPr>
          <a:xfrm>
            <a:off x="8093200" y="890588"/>
            <a:ext cx="3844800" cy="2333875"/>
          </a:xfrm>
        </p:spPr>
        <p:txBody>
          <a:bodyPr/>
          <a:lstStyle>
            <a:lvl1pPr marL="6350" indent="0" algn="ctr">
              <a:buFontTx/>
              <a:buNone/>
              <a:defRPr/>
            </a:lvl1pPr>
          </a:lstStyle>
          <a:p>
            <a:endParaRPr lang="en-US" dirty="0"/>
          </a:p>
        </p:txBody>
      </p:sp>
      <p:sp>
        <p:nvSpPr>
          <p:cNvPr id="17" name="Feature_Box_3">
            <a:extLst>
              <a:ext uri="{FF2B5EF4-FFF2-40B4-BE49-F238E27FC236}">
                <a16:creationId xmlns:a16="http://schemas.microsoft.com/office/drawing/2014/main" id="{4EE68164-672F-C645-B7CD-568AFD12BD9B}"/>
              </a:ext>
            </a:extLst>
          </p:cNvPr>
          <p:cNvSpPr>
            <a:spLocks noGrp="1"/>
          </p:cNvSpPr>
          <p:nvPr>
            <p:ph type="body" sz="quarter" idx="29" hasCustomPrompt="1"/>
          </p:nvPr>
        </p:nvSpPr>
        <p:spPr>
          <a:xfrm>
            <a:off x="8093200" y="3297600"/>
            <a:ext cx="3844800" cy="3046050"/>
          </a:xfrm>
          <a:solidFill>
            <a:schemeClr val="accent3"/>
          </a:solidFill>
          <a:ln w="76200">
            <a:noFill/>
            <a:miter lim="800000"/>
          </a:ln>
        </p:spPr>
        <p:txBody>
          <a:bodyPr wrap="square" lIns="144000" tIns="144000" rIns="144000" bIns="144000" anchor="t" anchorCtr="0">
            <a:noAutofit/>
          </a:bodyPr>
          <a:lstStyle>
            <a:lvl1pPr marL="292100" indent="-285750">
              <a:buFont typeface="Wingdings" pitchFamily="2" charset="2"/>
              <a:buChar char="§"/>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4" name="Slide Number">
            <a:extLst>
              <a:ext uri="{FF2B5EF4-FFF2-40B4-BE49-F238E27FC236}">
                <a16:creationId xmlns:a16="http://schemas.microsoft.com/office/drawing/2014/main" id="{777CC164-3F66-8E44-8F05-FFA3E333C33A}"/>
              </a:ext>
            </a:extLst>
          </p:cNvPr>
          <p:cNvSpPr>
            <a:spLocks noGrp="1"/>
          </p:cNvSpPr>
          <p:nvPr>
            <p:ph type="sldNum" sz="quarter" idx="24"/>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13152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Graph / Data Visualisation">
    <p:spTree>
      <p:nvGrpSpPr>
        <p:cNvPr id="1" name=""/>
        <p:cNvGrpSpPr/>
        <p:nvPr/>
      </p:nvGrpSpPr>
      <p:grpSpPr>
        <a:xfrm>
          <a:off x="0" y="0"/>
          <a:ext cx="0" cy="0"/>
          <a:chOff x="0" y="0"/>
          <a:chExt cx="0" cy="0"/>
        </a:xfrm>
      </p:grpSpPr>
      <p:sp>
        <p:nvSpPr>
          <p:cNvPr id="4" name="Slide_Description">
            <a:extLst>
              <a:ext uri="{FF2B5EF4-FFF2-40B4-BE49-F238E27FC236}">
                <a16:creationId xmlns:a16="http://schemas.microsoft.com/office/drawing/2014/main" id="{289056FF-DE1F-724A-B702-135EF2E20C00}"/>
              </a:ext>
            </a:extLst>
          </p:cNvPr>
          <p:cNvSpPr>
            <a:spLocks noGrp="1"/>
          </p:cNvSpPr>
          <p:nvPr>
            <p:ph type="title" hasCustomPrompt="1"/>
          </p:nvPr>
        </p:nvSpPr>
        <p:spPr/>
        <p:txBody>
          <a:bodyPr/>
          <a:lstStyle/>
          <a:p>
            <a:r>
              <a:rPr lang="en-GB" dirty="0"/>
              <a:t>PowerPoint slide description here</a:t>
            </a:r>
            <a:endParaRPr lang="en-US" dirty="0"/>
          </a:p>
        </p:txBody>
      </p:sp>
      <p:sp>
        <p:nvSpPr>
          <p:cNvPr id="6" name="Title">
            <a:extLst>
              <a:ext uri="{FF2B5EF4-FFF2-40B4-BE49-F238E27FC236}">
                <a16:creationId xmlns:a16="http://schemas.microsoft.com/office/drawing/2014/main" id="{AD742024-086A-5F48-9393-FF97C14B9F3C}"/>
              </a:ext>
            </a:extLst>
          </p:cNvPr>
          <p:cNvSpPr>
            <a:spLocks noGrp="1"/>
          </p:cNvSpPr>
          <p:nvPr>
            <p:ph type="body" sz="quarter" idx="30" hasCustomPrompt="1"/>
          </p:nvPr>
        </p:nvSpPr>
        <p:spPr>
          <a:xfrm>
            <a:off x="501651" y="1185863"/>
            <a:ext cx="5468937" cy="671512"/>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7" name="Body_Copy">
            <a:extLst>
              <a:ext uri="{FF2B5EF4-FFF2-40B4-BE49-F238E27FC236}">
                <a16:creationId xmlns:a16="http://schemas.microsoft.com/office/drawing/2014/main" id="{A65568DF-0675-7847-A98F-1D87DDC4AD29}"/>
              </a:ext>
            </a:extLst>
          </p:cNvPr>
          <p:cNvSpPr>
            <a:spLocks noGrp="1"/>
          </p:cNvSpPr>
          <p:nvPr>
            <p:ph type="body" sz="quarter" idx="31" hasCustomPrompt="1"/>
          </p:nvPr>
        </p:nvSpPr>
        <p:spPr>
          <a:xfrm>
            <a:off x="501650" y="1857375"/>
            <a:ext cx="5468938" cy="4486275"/>
          </a:xfrm>
        </p:spPr>
        <p:txBody>
          <a:bodyPr tIns="0" bIns="0">
            <a:noAutofit/>
          </a:bodyPr>
          <a:lstStyle>
            <a:lvl1pPr marL="349250" indent="-342900">
              <a:buFont typeface="Wingdings" pitchFamily="2" charset="2"/>
              <a:buChar char="§"/>
              <a:defRPr/>
            </a:lvl1pPr>
          </a:lstStyle>
          <a:p>
            <a:pPr lvl="0"/>
            <a:r>
              <a:rPr lang="en-GB" dirty="0"/>
              <a:t>Insert body copy here</a:t>
            </a:r>
          </a:p>
        </p:txBody>
      </p:sp>
      <p:sp>
        <p:nvSpPr>
          <p:cNvPr id="11" name="Chart Placeholder">
            <a:extLst>
              <a:ext uri="{FF2B5EF4-FFF2-40B4-BE49-F238E27FC236}">
                <a16:creationId xmlns:a16="http://schemas.microsoft.com/office/drawing/2014/main" id="{270A0C9E-8881-0E4F-B450-BE886F2A6D14}"/>
              </a:ext>
            </a:extLst>
          </p:cNvPr>
          <p:cNvSpPr>
            <a:spLocks noGrp="1"/>
          </p:cNvSpPr>
          <p:nvPr>
            <p:ph type="chart" sz="quarter" idx="32"/>
          </p:nvPr>
        </p:nvSpPr>
        <p:spPr>
          <a:xfrm>
            <a:off x="6221413" y="890587"/>
            <a:ext cx="5716587" cy="5453063"/>
          </a:xfrm>
          <a:ln>
            <a:solidFill>
              <a:schemeClr val="tx1"/>
            </a:solidFill>
          </a:ln>
        </p:spPr>
        <p:txBody>
          <a:bodyPr/>
          <a:lstStyle>
            <a:lvl1pPr marL="6350" indent="0" algn="ctr">
              <a:buFontTx/>
              <a:buNone/>
              <a:defRPr/>
            </a:lvl1pPr>
          </a:lstStyle>
          <a:p>
            <a:endParaRPr lang="en-US" dirty="0"/>
          </a:p>
        </p:txBody>
      </p:sp>
      <p:sp>
        <p:nvSpPr>
          <p:cNvPr id="5" name="Slide Number">
            <a:extLst>
              <a:ext uri="{FF2B5EF4-FFF2-40B4-BE49-F238E27FC236}">
                <a16:creationId xmlns:a16="http://schemas.microsoft.com/office/drawing/2014/main" id="{3583B521-C4BA-644C-8D1F-FA9844268515}"/>
              </a:ext>
            </a:extLst>
          </p:cNvPr>
          <p:cNvSpPr>
            <a:spLocks noGrp="1"/>
          </p:cNvSpPr>
          <p:nvPr>
            <p:ph type="sldNum" sz="quarter" idx="10"/>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331628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 / Data Visualisation">
    <p:spTree>
      <p:nvGrpSpPr>
        <p:cNvPr id="1" name=""/>
        <p:cNvGrpSpPr/>
        <p:nvPr/>
      </p:nvGrpSpPr>
      <p:grpSpPr>
        <a:xfrm>
          <a:off x="0" y="0"/>
          <a:ext cx="0" cy="0"/>
          <a:chOff x="0" y="0"/>
          <a:chExt cx="0" cy="0"/>
        </a:xfrm>
      </p:grpSpPr>
      <p:sp>
        <p:nvSpPr>
          <p:cNvPr id="4" name="Slide_Description">
            <a:extLst>
              <a:ext uri="{FF2B5EF4-FFF2-40B4-BE49-F238E27FC236}">
                <a16:creationId xmlns:a16="http://schemas.microsoft.com/office/drawing/2014/main" id="{289056FF-DE1F-724A-B702-135EF2E20C00}"/>
              </a:ext>
            </a:extLst>
          </p:cNvPr>
          <p:cNvSpPr>
            <a:spLocks noGrp="1"/>
          </p:cNvSpPr>
          <p:nvPr>
            <p:ph type="title" hasCustomPrompt="1"/>
          </p:nvPr>
        </p:nvSpPr>
        <p:spPr/>
        <p:txBody>
          <a:bodyPr/>
          <a:lstStyle/>
          <a:p>
            <a:r>
              <a:rPr lang="en-GB" dirty="0"/>
              <a:t>PowerPoint slide description here</a:t>
            </a:r>
            <a:endParaRPr lang="en-US" dirty="0"/>
          </a:p>
        </p:txBody>
      </p:sp>
      <p:sp>
        <p:nvSpPr>
          <p:cNvPr id="11" name="Chart Placeholder">
            <a:extLst>
              <a:ext uri="{FF2B5EF4-FFF2-40B4-BE49-F238E27FC236}">
                <a16:creationId xmlns:a16="http://schemas.microsoft.com/office/drawing/2014/main" id="{270A0C9E-8881-0E4F-B450-BE886F2A6D14}"/>
              </a:ext>
            </a:extLst>
          </p:cNvPr>
          <p:cNvSpPr>
            <a:spLocks noGrp="1"/>
          </p:cNvSpPr>
          <p:nvPr>
            <p:ph type="chart" sz="quarter" idx="32"/>
          </p:nvPr>
        </p:nvSpPr>
        <p:spPr>
          <a:xfrm>
            <a:off x="254001" y="890587"/>
            <a:ext cx="11684000" cy="5453063"/>
          </a:xfrm>
          <a:ln>
            <a:solidFill>
              <a:schemeClr val="tx1"/>
            </a:solidFill>
          </a:ln>
        </p:spPr>
        <p:txBody>
          <a:bodyPr/>
          <a:lstStyle>
            <a:lvl1pPr marL="6350" indent="0" algn="ctr">
              <a:buFontTx/>
              <a:buNone/>
              <a:defRPr/>
            </a:lvl1pPr>
          </a:lstStyle>
          <a:p>
            <a:endParaRPr lang="en-US" dirty="0"/>
          </a:p>
        </p:txBody>
      </p:sp>
      <p:sp>
        <p:nvSpPr>
          <p:cNvPr id="5" name="Slide Number">
            <a:extLst>
              <a:ext uri="{FF2B5EF4-FFF2-40B4-BE49-F238E27FC236}">
                <a16:creationId xmlns:a16="http://schemas.microsoft.com/office/drawing/2014/main" id="{3583B521-C4BA-644C-8D1F-FA9844268515}"/>
              </a:ext>
            </a:extLst>
          </p:cNvPr>
          <p:cNvSpPr>
            <a:spLocks noGrp="1"/>
          </p:cNvSpPr>
          <p:nvPr>
            <p:ph type="sldNum" sz="quarter" idx="10"/>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166032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_Description">
            <a:extLst>
              <a:ext uri="{FF2B5EF4-FFF2-40B4-BE49-F238E27FC236}">
                <a16:creationId xmlns:a16="http://schemas.microsoft.com/office/drawing/2014/main" id="{289056FF-DE1F-724A-B702-135EF2E20C00}"/>
              </a:ext>
            </a:extLst>
          </p:cNvPr>
          <p:cNvSpPr>
            <a:spLocks noGrp="1"/>
          </p:cNvSpPr>
          <p:nvPr>
            <p:ph type="title" hasCustomPrompt="1"/>
          </p:nvPr>
        </p:nvSpPr>
        <p:spPr/>
        <p:txBody>
          <a:bodyPr/>
          <a:lstStyle/>
          <a:p>
            <a:r>
              <a:rPr lang="en-GB" dirty="0"/>
              <a:t>PowerPoint slide description here</a:t>
            </a:r>
            <a:endParaRPr lang="en-US" dirty="0"/>
          </a:p>
        </p:txBody>
      </p:sp>
      <p:sp>
        <p:nvSpPr>
          <p:cNvPr id="5" name="Slide Number">
            <a:extLst>
              <a:ext uri="{FF2B5EF4-FFF2-40B4-BE49-F238E27FC236}">
                <a16:creationId xmlns:a16="http://schemas.microsoft.com/office/drawing/2014/main" id="{3583B521-C4BA-644C-8D1F-FA9844268515}"/>
              </a:ext>
            </a:extLst>
          </p:cNvPr>
          <p:cNvSpPr>
            <a:spLocks noGrp="1"/>
          </p:cNvSpPr>
          <p:nvPr>
            <p:ph type="sldNum" sz="quarter" idx="10"/>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4073376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A55F4C45-0842-0B45-BF3A-F0DB418A4E93}"/>
              </a:ext>
            </a:extLst>
          </p:cNvPr>
          <p:cNvSpPr>
            <a:spLocks noGrp="1"/>
          </p:cNvSpPr>
          <p:nvPr>
            <p:ph type="title" hasCustomPrompt="1"/>
          </p:nvPr>
        </p:nvSpPr>
        <p:spPr/>
        <p:txBody>
          <a:bodyPr/>
          <a:lstStyle/>
          <a:p>
            <a:r>
              <a:rPr lang="en-GB" dirty="0"/>
              <a:t>PowerPoint slide description here</a:t>
            </a:r>
            <a:endParaRPr lang="en-US" dirty="0"/>
          </a:p>
        </p:txBody>
      </p:sp>
      <p:sp>
        <p:nvSpPr>
          <p:cNvPr id="8" name="Picture Placeholder 1">
            <a:extLst>
              <a:ext uri="{FF2B5EF4-FFF2-40B4-BE49-F238E27FC236}">
                <a16:creationId xmlns:a16="http://schemas.microsoft.com/office/drawing/2014/main" id="{7FC0B320-1A2E-5845-9E3E-8464C061462B}"/>
              </a:ext>
            </a:extLst>
          </p:cNvPr>
          <p:cNvSpPr>
            <a:spLocks noGrp="1"/>
          </p:cNvSpPr>
          <p:nvPr>
            <p:ph type="pic" sz="quarter" idx="22"/>
          </p:nvPr>
        </p:nvSpPr>
        <p:spPr>
          <a:xfrm>
            <a:off x="0" y="890587"/>
            <a:ext cx="12192000" cy="5713413"/>
          </a:xfrm>
          <a:solidFill>
            <a:schemeClr val="bg1"/>
          </a:solidFill>
        </p:spPr>
        <p:txBody>
          <a:bodyPr/>
          <a:lstStyle>
            <a:lvl1pPr marL="6350" indent="0" algn="ctr">
              <a:buNone/>
              <a:defRPr/>
            </a:lvl1pPr>
          </a:lstStyle>
          <a:p>
            <a:endParaRPr lang="en-US" dirty="0"/>
          </a:p>
        </p:txBody>
      </p:sp>
      <p:sp>
        <p:nvSpPr>
          <p:cNvPr id="9" name="Image_Caption 1">
            <a:extLst>
              <a:ext uri="{FF2B5EF4-FFF2-40B4-BE49-F238E27FC236}">
                <a16:creationId xmlns:a16="http://schemas.microsoft.com/office/drawing/2014/main" id="{77A15BBC-0BFB-9547-B1AA-FD422C4D614C}"/>
              </a:ext>
              <a:ext uri="{C183D7F6-B498-43B3-948B-1728B52AA6E4}">
                <adec:decorative xmlns:adec="http://schemas.microsoft.com/office/drawing/2017/decorative" xmlns="" val="1"/>
              </a:ext>
            </a:extLst>
          </p:cNvPr>
          <p:cNvSpPr>
            <a:spLocks noGrp="1"/>
          </p:cNvSpPr>
          <p:nvPr>
            <p:ph type="body" sz="quarter" idx="23" hasCustomPrompt="1"/>
          </p:nvPr>
        </p:nvSpPr>
        <p:spPr>
          <a:xfrm>
            <a:off x="9326879" y="6145855"/>
            <a:ext cx="2865121" cy="324178"/>
          </a:xfrm>
          <a:solidFill>
            <a:schemeClr val="bg1"/>
          </a:solidFill>
        </p:spPr>
        <p:txBody>
          <a:bodyPr wrap="square" lIns="72000" tIns="36000" rIns="251999" bIns="72000" anchor="b" anchorCtr="0">
            <a:spAutoFit/>
          </a:bodyPr>
          <a:lstStyle>
            <a:lvl1pPr marL="6350" marR="0" indent="0" algn="r" defTabSz="914400" rtl="0" eaLnBrk="1" fontAlgn="auto" latinLnBrk="0" hangingPunct="1">
              <a:lnSpc>
                <a:spcPct val="130000"/>
              </a:lnSpc>
              <a:spcBef>
                <a:spcPts val="0"/>
              </a:spcBef>
              <a:spcAft>
                <a:spcPts val="0"/>
              </a:spcAft>
              <a:buClrTx/>
              <a:buSzPct val="100000"/>
              <a:buFont typeface="Wingdings" pitchFamily="2" charset="2"/>
              <a:buNone/>
              <a:tabLst/>
              <a:defRPr sz="1200" b="0"/>
            </a:lvl1pPr>
          </a:lstStyle>
          <a:p>
            <a:pPr lvl="0"/>
            <a:r>
              <a:rPr lang="en-GB" dirty="0"/>
              <a:t>Insert image caption here</a:t>
            </a:r>
          </a:p>
        </p:txBody>
      </p:sp>
      <p:sp>
        <p:nvSpPr>
          <p:cNvPr id="11" name="Slide Number">
            <a:extLst>
              <a:ext uri="{FF2B5EF4-FFF2-40B4-BE49-F238E27FC236}">
                <a16:creationId xmlns:a16="http://schemas.microsoft.com/office/drawing/2014/main" id="{2B048D4B-0957-8543-950A-61FA61F907EA}"/>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838499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Video">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A55F4C45-0842-0B45-BF3A-F0DB418A4E93}"/>
              </a:ext>
            </a:extLst>
          </p:cNvPr>
          <p:cNvSpPr>
            <a:spLocks noGrp="1"/>
          </p:cNvSpPr>
          <p:nvPr>
            <p:ph type="title" hasCustomPrompt="1"/>
          </p:nvPr>
        </p:nvSpPr>
        <p:spPr/>
        <p:txBody>
          <a:bodyPr/>
          <a:lstStyle/>
          <a:p>
            <a:r>
              <a:rPr lang="en-GB" dirty="0"/>
              <a:t>PowerPoint slide description here</a:t>
            </a:r>
            <a:endParaRPr lang="en-US" dirty="0"/>
          </a:p>
        </p:txBody>
      </p:sp>
      <p:sp>
        <p:nvSpPr>
          <p:cNvPr id="4" name="Video Placeholder 1">
            <a:extLst>
              <a:ext uri="{FF2B5EF4-FFF2-40B4-BE49-F238E27FC236}">
                <a16:creationId xmlns:a16="http://schemas.microsoft.com/office/drawing/2014/main" id="{638D1704-B2CA-5C47-B959-28C1FC6055CF}"/>
              </a:ext>
            </a:extLst>
          </p:cNvPr>
          <p:cNvSpPr>
            <a:spLocks noGrp="1"/>
          </p:cNvSpPr>
          <p:nvPr>
            <p:ph type="media" sz="quarter" idx="29"/>
          </p:nvPr>
        </p:nvSpPr>
        <p:spPr>
          <a:xfrm>
            <a:off x="0" y="890588"/>
            <a:ext cx="12192000" cy="5713412"/>
          </a:xfrm>
        </p:spPr>
        <p:txBody>
          <a:bodyPr/>
          <a:lstStyle>
            <a:lvl1pPr marL="6350" indent="0" algn="ctr">
              <a:buFontTx/>
              <a:buNone/>
              <a:defRPr/>
            </a:lvl1pPr>
          </a:lstStyle>
          <a:p>
            <a:endParaRPr lang="en-US" dirty="0"/>
          </a:p>
        </p:txBody>
      </p:sp>
      <p:sp>
        <p:nvSpPr>
          <p:cNvPr id="9" name="Video_Caption 1">
            <a:extLst>
              <a:ext uri="{FF2B5EF4-FFF2-40B4-BE49-F238E27FC236}">
                <a16:creationId xmlns:a16="http://schemas.microsoft.com/office/drawing/2014/main" id="{77A15BBC-0BFB-9547-B1AA-FD422C4D614C}"/>
              </a:ext>
              <a:ext uri="{C183D7F6-B498-43B3-948B-1728B52AA6E4}">
                <adec:decorative xmlns:adec="http://schemas.microsoft.com/office/drawing/2017/decorative" xmlns="" val="1"/>
              </a:ext>
            </a:extLst>
          </p:cNvPr>
          <p:cNvSpPr>
            <a:spLocks noGrp="1"/>
          </p:cNvSpPr>
          <p:nvPr>
            <p:ph type="body" sz="quarter" idx="23" hasCustomPrompt="1"/>
          </p:nvPr>
        </p:nvSpPr>
        <p:spPr>
          <a:xfrm>
            <a:off x="9326879" y="6145855"/>
            <a:ext cx="2865121" cy="324178"/>
          </a:xfrm>
          <a:solidFill>
            <a:schemeClr val="bg1"/>
          </a:solidFill>
        </p:spPr>
        <p:txBody>
          <a:bodyPr wrap="square" lIns="72000" tIns="36000" rIns="251999" bIns="72000" anchor="b" anchorCtr="0">
            <a:spAutoFit/>
          </a:bodyPr>
          <a:lstStyle>
            <a:lvl1pPr marL="6350" marR="0" indent="0" algn="r" defTabSz="914400" rtl="0" eaLnBrk="1" fontAlgn="auto" latinLnBrk="0" hangingPunct="1">
              <a:lnSpc>
                <a:spcPct val="130000"/>
              </a:lnSpc>
              <a:spcBef>
                <a:spcPts val="0"/>
              </a:spcBef>
              <a:spcAft>
                <a:spcPts val="0"/>
              </a:spcAft>
              <a:buClrTx/>
              <a:buSzPct val="100000"/>
              <a:buFont typeface="Wingdings" pitchFamily="2" charset="2"/>
              <a:buNone/>
              <a:tabLst/>
              <a:defRPr sz="1200" b="0"/>
            </a:lvl1pPr>
          </a:lstStyle>
          <a:p>
            <a:pPr lvl="0"/>
            <a:r>
              <a:rPr lang="en-GB" dirty="0"/>
              <a:t>Insert image caption here</a:t>
            </a:r>
          </a:p>
        </p:txBody>
      </p:sp>
      <p:sp>
        <p:nvSpPr>
          <p:cNvPr id="11" name="Slide Number">
            <a:extLst>
              <a:ext uri="{FF2B5EF4-FFF2-40B4-BE49-F238E27FC236}">
                <a16:creationId xmlns:a16="http://schemas.microsoft.com/office/drawing/2014/main" id="{2B048D4B-0957-8543-950A-61FA61F907EA}"/>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183591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Comparision">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597CB458-ECAA-F543-B762-CE0492775E89}"/>
              </a:ext>
            </a:extLst>
          </p:cNvPr>
          <p:cNvSpPr>
            <a:spLocks noGrp="1"/>
          </p:cNvSpPr>
          <p:nvPr>
            <p:ph type="title" hasCustomPrompt="1"/>
          </p:nvPr>
        </p:nvSpPr>
        <p:spPr/>
        <p:txBody>
          <a:bodyPr/>
          <a:lstStyle/>
          <a:p>
            <a:r>
              <a:rPr lang="en-GB" dirty="0"/>
              <a:t>PowerPoint slide description here</a:t>
            </a:r>
            <a:endParaRPr lang="en-US" dirty="0"/>
          </a:p>
        </p:txBody>
      </p:sp>
      <p:sp>
        <p:nvSpPr>
          <p:cNvPr id="8" name="Title">
            <a:extLst>
              <a:ext uri="{FF2B5EF4-FFF2-40B4-BE49-F238E27FC236}">
                <a16:creationId xmlns:a16="http://schemas.microsoft.com/office/drawing/2014/main" id="{040512F9-FB20-344E-BC56-8DDE6C17721A}"/>
              </a:ext>
            </a:extLst>
          </p:cNvPr>
          <p:cNvSpPr>
            <a:spLocks noGrp="1"/>
          </p:cNvSpPr>
          <p:nvPr>
            <p:ph type="body" sz="quarter" idx="38" hasCustomPrompt="1"/>
          </p:nvPr>
        </p:nvSpPr>
        <p:spPr>
          <a:xfrm>
            <a:off x="501648" y="1306094"/>
            <a:ext cx="11436350" cy="736600"/>
          </a:xfrm>
        </p:spPr>
        <p:txBody>
          <a:bodyPr tIns="0" bIns="0">
            <a:noAutofit/>
          </a:bodyPr>
          <a:lstStyle>
            <a:lvl1pPr marL="6350" indent="0">
              <a:buNone/>
              <a:defRPr sz="3200">
                <a:latin typeface="+mj-lt"/>
              </a:defRPr>
            </a:lvl1pPr>
          </a:lstStyle>
          <a:p>
            <a:pPr lvl="0"/>
            <a:r>
              <a:rPr lang="en-GB" dirty="0"/>
              <a:t>Your title here</a:t>
            </a:r>
            <a:endParaRPr lang="en-US" dirty="0"/>
          </a:p>
        </p:txBody>
      </p:sp>
      <p:sp>
        <p:nvSpPr>
          <p:cNvPr id="10" name="Subtitle">
            <a:extLst>
              <a:ext uri="{FF2B5EF4-FFF2-40B4-BE49-F238E27FC236}">
                <a16:creationId xmlns:a16="http://schemas.microsoft.com/office/drawing/2014/main" id="{3A0A8366-F419-7E4A-8F7C-C6F8447A8956}"/>
              </a:ext>
            </a:extLst>
          </p:cNvPr>
          <p:cNvSpPr>
            <a:spLocks noGrp="1"/>
          </p:cNvSpPr>
          <p:nvPr>
            <p:ph type="body" sz="quarter" idx="39" hasCustomPrompt="1"/>
          </p:nvPr>
        </p:nvSpPr>
        <p:spPr>
          <a:xfrm>
            <a:off x="501648" y="2042694"/>
            <a:ext cx="11436350" cy="403225"/>
          </a:xfrm>
        </p:spPr>
        <p:txBody>
          <a:bodyPr tIns="0" bIns="0">
            <a:noAutofit/>
          </a:bodyPr>
          <a:lstStyle>
            <a:lvl1pPr marL="6350" indent="0">
              <a:buNone/>
              <a:defRPr>
                <a:latin typeface="+mj-lt"/>
              </a:defRPr>
            </a:lvl1pPr>
          </a:lstStyle>
          <a:p>
            <a:r>
              <a:rPr lang="en-GB" dirty="0"/>
              <a:t>Your subtitle here</a:t>
            </a:r>
            <a:endParaRPr lang="en-US" dirty="0"/>
          </a:p>
        </p:txBody>
      </p:sp>
      <p:sp>
        <p:nvSpPr>
          <p:cNvPr id="19" name="Picture Placeholder 1">
            <a:extLst>
              <a:ext uri="{FF2B5EF4-FFF2-40B4-BE49-F238E27FC236}">
                <a16:creationId xmlns:a16="http://schemas.microsoft.com/office/drawing/2014/main" id="{4F48015D-A6A6-BD4D-AB39-19CCFCB8B881}"/>
              </a:ext>
            </a:extLst>
          </p:cNvPr>
          <p:cNvSpPr>
            <a:spLocks noGrp="1"/>
          </p:cNvSpPr>
          <p:nvPr>
            <p:ph type="pic" sz="quarter" idx="29"/>
          </p:nvPr>
        </p:nvSpPr>
        <p:spPr>
          <a:xfrm>
            <a:off x="0" y="2814220"/>
            <a:ext cx="6062400" cy="3789779"/>
          </a:xfrm>
        </p:spPr>
        <p:txBody>
          <a:bodyPr/>
          <a:lstStyle>
            <a:lvl1pPr marL="6350" indent="0" algn="ctr">
              <a:buNone/>
              <a:defRPr/>
            </a:lvl1pPr>
          </a:lstStyle>
          <a:p>
            <a:endParaRPr lang="en-US" dirty="0"/>
          </a:p>
        </p:txBody>
      </p:sp>
      <p:sp>
        <p:nvSpPr>
          <p:cNvPr id="23" name="Image_Caption 1">
            <a:extLst>
              <a:ext uri="{FF2B5EF4-FFF2-40B4-BE49-F238E27FC236}">
                <a16:creationId xmlns:a16="http://schemas.microsoft.com/office/drawing/2014/main" id="{928181AC-A9B4-0F4A-B806-85756E8DF344}"/>
              </a:ext>
            </a:extLst>
          </p:cNvPr>
          <p:cNvSpPr>
            <a:spLocks noGrp="1"/>
          </p:cNvSpPr>
          <p:nvPr>
            <p:ph type="body" sz="quarter" idx="40" hasCustomPrompt="1"/>
          </p:nvPr>
        </p:nvSpPr>
        <p:spPr>
          <a:xfrm>
            <a:off x="3196961"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21" name="Picture Placeholder 2">
            <a:extLst>
              <a:ext uri="{FF2B5EF4-FFF2-40B4-BE49-F238E27FC236}">
                <a16:creationId xmlns:a16="http://schemas.microsoft.com/office/drawing/2014/main" id="{CABAA707-1D0F-904D-A6EF-485EE257C126}"/>
              </a:ext>
            </a:extLst>
          </p:cNvPr>
          <p:cNvSpPr>
            <a:spLocks noGrp="1"/>
          </p:cNvSpPr>
          <p:nvPr>
            <p:ph type="pic" sz="quarter" idx="36"/>
          </p:nvPr>
        </p:nvSpPr>
        <p:spPr>
          <a:xfrm>
            <a:off x="6129602" y="2814220"/>
            <a:ext cx="6062400" cy="3789779"/>
          </a:xfrm>
        </p:spPr>
        <p:txBody>
          <a:bodyPr/>
          <a:lstStyle>
            <a:lvl1pPr marL="6350" indent="0" algn="ctr">
              <a:buNone/>
              <a:defRPr/>
            </a:lvl1pPr>
          </a:lstStyle>
          <a:p>
            <a:endParaRPr lang="en-US" dirty="0"/>
          </a:p>
        </p:txBody>
      </p:sp>
      <p:sp>
        <p:nvSpPr>
          <p:cNvPr id="27" name="Image_Caption 2">
            <a:extLst>
              <a:ext uri="{FF2B5EF4-FFF2-40B4-BE49-F238E27FC236}">
                <a16:creationId xmlns:a16="http://schemas.microsoft.com/office/drawing/2014/main" id="{AEE3084D-262B-D444-BB09-122F86A0D545}"/>
              </a:ext>
            </a:extLst>
          </p:cNvPr>
          <p:cNvSpPr>
            <a:spLocks noGrp="1"/>
          </p:cNvSpPr>
          <p:nvPr>
            <p:ph type="body" sz="quarter" idx="41" hasCustomPrompt="1"/>
          </p:nvPr>
        </p:nvSpPr>
        <p:spPr>
          <a:xfrm>
            <a:off x="9326563"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4" name="Slide Number Placeholder">
            <a:extLst>
              <a:ext uri="{FF2B5EF4-FFF2-40B4-BE49-F238E27FC236}">
                <a16:creationId xmlns:a16="http://schemas.microsoft.com/office/drawing/2014/main" id="{C9180CA7-D6AD-3B4F-9CC8-C9E5358B72E1}"/>
              </a:ext>
            </a:extLst>
          </p:cNvPr>
          <p:cNvSpPr>
            <a:spLocks noGrp="1"/>
          </p:cNvSpPr>
          <p:nvPr>
            <p:ph type="sldNum" sz="quarter" idx="10"/>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545419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Images with Description">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BA1041B3-EEDD-B747-8B78-82F6A16D7E2D}"/>
              </a:ext>
            </a:extLst>
          </p:cNvPr>
          <p:cNvSpPr>
            <a:spLocks noGrp="1"/>
          </p:cNvSpPr>
          <p:nvPr>
            <p:ph type="title" hasCustomPrompt="1"/>
          </p:nvPr>
        </p:nvSpPr>
        <p:spPr/>
        <p:txBody>
          <a:bodyPr/>
          <a:lstStyle/>
          <a:p>
            <a:r>
              <a:rPr lang="en-GB" dirty="0"/>
              <a:t>PowerPoint slide description here</a:t>
            </a:r>
            <a:endParaRPr lang="en-US" dirty="0"/>
          </a:p>
        </p:txBody>
      </p:sp>
      <p:sp>
        <p:nvSpPr>
          <p:cNvPr id="5" name="Body_Copy">
            <a:extLst>
              <a:ext uri="{FF2B5EF4-FFF2-40B4-BE49-F238E27FC236}">
                <a16:creationId xmlns:a16="http://schemas.microsoft.com/office/drawing/2014/main" id="{15E97B45-0FBC-0444-A384-1396982CD50B}"/>
              </a:ext>
            </a:extLst>
          </p:cNvPr>
          <p:cNvSpPr>
            <a:spLocks noGrp="1"/>
          </p:cNvSpPr>
          <p:nvPr>
            <p:ph type="body" sz="quarter" idx="34" hasCustomPrompt="1"/>
          </p:nvPr>
        </p:nvSpPr>
        <p:spPr>
          <a:xfrm>
            <a:off x="6131563" y="890588"/>
            <a:ext cx="5808662" cy="3787775"/>
          </a:xfrm>
        </p:spPr>
        <p:txBody>
          <a:bodyPr lIns="144000" tIns="144000" rIns="144000" bIns="144000">
            <a:noAutofit/>
          </a:bodyPr>
          <a:lstStyle>
            <a:lvl1pPr marL="6350" indent="0">
              <a:buFontTx/>
              <a:buNone/>
              <a:defRPr sz="1800"/>
            </a:lvl1pPr>
          </a:lstStyle>
          <a:p>
            <a:pPr lvl="0"/>
            <a:r>
              <a:rPr lang="en-GB" dirty="0"/>
              <a:t>Insert body copy here</a:t>
            </a:r>
          </a:p>
        </p:txBody>
      </p:sp>
      <p:sp>
        <p:nvSpPr>
          <p:cNvPr id="13" name="Picture Placeholder 1">
            <a:extLst>
              <a:ext uri="{FF2B5EF4-FFF2-40B4-BE49-F238E27FC236}">
                <a16:creationId xmlns:a16="http://schemas.microsoft.com/office/drawing/2014/main" id="{B83ED82E-83A9-AA46-81D7-F11440BFE3F4}"/>
              </a:ext>
            </a:extLst>
          </p:cNvPr>
          <p:cNvSpPr>
            <a:spLocks noGrp="1"/>
          </p:cNvSpPr>
          <p:nvPr>
            <p:ph type="pic" sz="quarter" idx="29"/>
          </p:nvPr>
        </p:nvSpPr>
        <p:spPr>
          <a:xfrm>
            <a:off x="0" y="890588"/>
            <a:ext cx="6062400" cy="5713412"/>
          </a:xfrm>
        </p:spPr>
        <p:txBody>
          <a:bodyPr/>
          <a:lstStyle>
            <a:lvl1pPr marL="6350" indent="0" algn="ctr">
              <a:buNone/>
              <a:defRPr/>
            </a:lvl1pPr>
          </a:lstStyle>
          <a:p>
            <a:endParaRPr lang="en-US" dirty="0"/>
          </a:p>
        </p:txBody>
      </p:sp>
      <p:sp>
        <p:nvSpPr>
          <p:cNvPr id="12" name="Image_Caption 1">
            <a:extLst>
              <a:ext uri="{FF2B5EF4-FFF2-40B4-BE49-F238E27FC236}">
                <a16:creationId xmlns:a16="http://schemas.microsoft.com/office/drawing/2014/main" id="{AF323BD3-548A-354D-ADA9-DA0462ADCE6F}"/>
              </a:ext>
            </a:extLst>
          </p:cNvPr>
          <p:cNvSpPr>
            <a:spLocks noGrp="1"/>
          </p:cNvSpPr>
          <p:nvPr>
            <p:ph type="body" sz="quarter" idx="40" hasCustomPrompt="1"/>
          </p:nvPr>
        </p:nvSpPr>
        <p:spPr>
          <a:xfrm>
            <a:off x="3196961"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15" name="Picture Placeholder 2">
            <a:extLst>
              <a:ext uri="{FF2B5EF4-FFF2-40B4-BE49-F238E27FC236}">
                <a16:creationId xmlns:a16="http://schemas.microsoft.com/office/drawing/2014/main" id="{7A681C19-525C-EB46-8C22-C426D373D10E}"/>
              </a:ext>
            </a:extLst>
          </p:cNvPr>
          <p:cNvSpPr>
            <a:spLocks noGrp="1"/>
          </p:cNvSpPr>
          <p:nvPr>
            <p:ph type="pic" sz="quarter" idx="31"/>
          </p:nvPr>
        </p:nvSpPr>
        <p:spPr>
          <a:xfrm>
            <a:off x="6129600" y="4746400"/>
            <a:ext cx="6062400" cy="1857600"/>
          </a:xfrm>
        </p:spPr>
        <p:txBody>
          <a:bodyPr/>
          <a:lstStyle>
            <a:lvl1pPr marL="6350" indent="0" algn="ctr">
              <a:buNone/>
              <a:defRPr/>
            </a:lvl1pPr>
          </a:lstStyle>
          <a:p>
            <a:endParaRPr lang="en-US" dirty="0"/>
          </a:p>
        </p:txBody>
      </p:sp>
      <p:sp>
        <p:nvSpPr>
          <p:cNvPr id="17" name="Image_Caption 2">
            <a:extLst>
              <a:ext uri="{FF2B5EF4-FFF2-40B4-BE49-F238E27FC236}">
                <a16:creationId xmlns:a16="http://schemas.microsoft.com/office/drawing/2014/main" id="{41C24D1E-9E96-1844-B2A6-13CA1411EAFA}"/>
              </a:ext>
            </a:extLst>
          </p:cNvPr>
          <p:cNvSpPr>
            <a:spLocks noGrp="1"/>
          </p:cNvSpPr>
          <p:nvPr>
            <p:ph type="body" sz="quarter" idx="41" hasCustomPrompt="1"/>
          </p:nvPr>
        </p:nvSpPr>
        <p:spPr>
          <a:xfrm>
            <a:off x="9326563"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2" name="Slide Number Placeholder">
            <a:extLst>
              <a:ext uri="{FF2B5EF4-FFF2-40B4-BE49-F238E27FC236}">
                <a16:creationId xmlns:a16="http://schemas.microsoft.com/office/drawing/2014/main" id="{620E779E-F211-6F4F-9C07-294FF6CECD7B}"/>
              </a:ext>
            </a:extLst>
          </p:cNvPr>
          <p:cNvSpPr>
            <a:spLocks noGrp="1"/>
          </p:cNvSpPr>
          <p:nvPr>
            <p:ph type="sldNum" sz="quarter" idx="33"/>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4280338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Picture Background _White Logo">
    <p:bg>
      <p:bgPr>
        <a:solidFill>
          <a:schemeClr val="bg1"/>
        </a:solidFill>
        <a:effectLst/>
      </p:bgPr>
    </p:bg>
    <p:spTree>
      <p:nvGrpSpPr>
        <p:cNvPr id="1" name=""/>
        <p:cNvGrpSpPr/>
        <p:nvPr/>
      </p:nvGrpSpPr>
      <p:grpSpPr>
        <a:xfrm>
          <a:off x="0" y="0"/>
          <a:ext cx="0" cy="0"/>
          <a:chOff x="0" y="0"/>
          <a:chExt cx="0" cy="0"/>
        </a:xfrm>
      </p:grpSpPr>
      <p:pic>
        <p:nvPicPr>
          <p:cNvPr id="23" name="UoE_Logo_White" descr="Logo - University of Essex">
            <a:extLst>
              <a:ext uri="{FF2B5EF4-FFF2-40B4-BE49-F238E27FC236}">
                <a16:creationId xmlns:a16="http://schemas.microsoft.com/office/drawing/2014/main" id="{767DC880-C1D7-C443-9C81-8FEEA3D5251E}"/>
              </a:ext>
            </a:extLst>
          </p:cNvPr>
          <p:cNvPicPr>
            <a:picLocks noChangeAspect="1"/>
          </p:cNvPicPr>
          <p:nvPr userDrawn="1"/>
        </p:nvPicPr>
        <p:blipFill>
          <a:blip r:embed="rId2"/>
          <a:stretch>
            <a:fillRect/>
          </a:stretch>
        </p:blipFill>
        <p:spPr>
          <a:xfrm>
            <a:off x="0" y="1"/>
            <a:ext cx="2011934" cy="892937"/>
          </a:xfrm>
          <a:prstGeom prst="rect">
            <a:avLst/>
          </a:prstGeom>
        </p:spPr>
      </p:pic>
      <p:sp>
        <p:nvSpPr>
          <p:cNvPr id="10" name="Title_BG">
            <a:extLst>
              <a:ext uri="{FF2B5EF4-FFF2-40B4-BE49-F238E27FC236}">
                <a16:creationId xmlns:a16="http://schemas.microsoft.com/office/drawing/2014/main" id="{5FF1FD6F-7D5D-DE4D-8CD0-F87355B895DC}"/>
              </a:ext>
              <a:ext uri="{C183D7F6-B498-43B3-948B-1728B52AA6E4}">
                <adec:decorative xmlns:adec="http://schemas.microsoft.com/office/drawing/2017/decorative" xmlns="" val="1"/>
              </a:ext>
            </a:extLst>
          </p:cNvPr>
          <p:cNvSpPr/>
          <p:nvPr userDrawn="1"/>
        </p:nvSpPr>
        <p:spPr>
          <a:xfrm>
            <a:off x="-71120" y="1280160"/>
            <a:ext cx="7965440" cy="4673600"/>
          </a:xfrm>
          <a:prstGeom prst="rect">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a:extLst>
              <a:ext uri="{FF2B5EF4-FFF2-40B4-BE49-F238E27FC236}">
                <a16:creationId xmlns:a16="http://schemas.microsoft.com/office/drawing/2014/main" id="{E3CE5658-B912-D047-8F77-FBECD2D6E386}"/>
              </a:ext>
            </a:extLst>
          </p:cNvPr>
          <p:cNvSpPr>
            <a:spLocks noGrp="1"/>
          </p:cNvSpPr>
          <p:nvPr>
            <p:ph type="title" hasCustomPrompt="1"/>
          </p:nvPr>
        </p:nvSpPr>
        <p:spPr>
          <a:xfrm>
            <a:off x="509775" y="2310940"/>
            <a:ext cx="7262626" cy="919162"/>
          </a:xfrm>
        </p:spPr>
        <p:txBody>
          <a:bodyPr anchor="b" anchorCtr="0">
            <a:noAutofit/>
          </a:bodyPr>
          <a:lstStyle>
            <a:lvl1pPr algn="l">
              <a:defRPr sz="4800">
                <a:solidFill>
                  <a:schemeClr val="bg1"/>
                </a:solidFill>
                <a:latin typeface="+mj-lt"/>
              </a:defRPr>
            </a:lvl1pPr>
          </a:lstStyle>
          <a:p>
            <a:r>
              <a:rPr lang="en-GB" dirty="0"/>
              <a:t>Your title here</a:t>
            </a:r>
            <a:endParaRPr lang="en-US" dirty="0"/>
          </a:p>
        </p:txBody>
      </p:sp>
      <p:sp>
        <p:nvSpPr>
          <p:cNvPr id="3" name="Subtitle">
            <a:extLst>
              <a:ext uri="{FF2B5EF4-FFF2-40B4-BE49-F238E27FC236}">
                <a16:creationId xmlns:a16="http://schemas.microsoft.com/office/drawing/2014/main" id="{88E2A088-8E6F-9E4E-909F-F8752CF4E76E}"/>
              </a:ext>
            </a:extLst>
          </p:cNvPr>
          <p:cNvSpPr>
            <a:spLocks noGrp="1"/>
          </p:cNvSpPr>
          <p:nvPr>
            <p:ph type="subTitle" idx="1" hasCustomPrompt="1"/>
          </p:nvPr>
        </p:nvSpPr>
        <p:spPr>
          <a:xfrm>
            <a:off x="509775" y="3433303"/>
            <a:ext cx="7262626" cy="827579"/>
          </a:xfrm>
        </p:spPr>
        <p:txBody>
          <a:bodyPr>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subtitle here</a:t>
            </a:r>
            <a:endParaRPr lang="en-US" dirty="0"/>
          </a:p>
        </p:txBody>
      </p:sp>
      <p:cxnSp>
        <p:nvCxnSpPr>
          <p:cNvPr id="4" name="Divider_Line">
            <a:extLst>
              <a:ext uri="{FF2B5EF4-FFF2-40B4-BE49-F238E27FC236}">
                <a16:creationId xmlns:a16="http://schemas.microsoft.com/office/drawing/2014/main" id="{AC99BCA3-B941-824C-9684-BAA8B857BA77}"/>
              </a:ext>
              <a:ext uri="{C183D7F6-B498-43B3-948B-1728B52AA6E4}">
                <adec:decorative xmlns:adec="http://schemas.microsoft.com/office/drawing/2017/decorative" xmlns="" val="1"/>
              </a:ext>
            </a:extLst>
          </p:cNvPr>
          <p:cNvCxnSpPr/>
          <p:nvPr userDrawn="1"/>
        </p:nvCxnSpPr>
        <p:spPr>
          <a:xfrm>
            <a:off x="509775" y="4442460"/>
            <a:ext cx="181432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etails">
            <a:extLst>
              <a:ext uri="{FF2B5EF4-FFF2-40B4-BE49-F238E27FC236}">
                <a16:creationId xmlns:a16="http://schemas.microsoft.com/office/drawing/2014/main" id="{68E25D0D-76B2-1041-9741-CCF63B277D18}"/>
              </a:ext>
            </a:extLst>
          </p:cNvPr>
          <p:cNvSpPr>
            <a:spLocks noGrp="1"/>
          </p:cNvSpPr>
          <p:nvPr>
            <p:ph type="body" sz="quarter" idx="13" hasCustomPrompt="1"/>
          </p:nvPr>
        </p:nvSpPr>
        <p:spPr>
          <a:xfrm>
            <a:off x="509775" y="4573787"/>
            <a:ext cx="3339247" cy="1158651"/>
          </a:xfrm>
          <a:ln w="76200">
            <a:noFill/>
            <a:miter lim="800000"/>
          </a:ln>
        </p:spPr>
        <p:txBody>
          <a:bodyPr wrap="none" lIns="0" tIns="0" rIns="0" bIns="0">
            <a:spAutoFit/>
          </a:bodyPr>
          <a:lstStyle>
            <a:lvl1pPr marL="9525" indent="0">
              <a:buNone/>
              <a:tabLst/>
              <a:defRPr sz="2000">
                <a:solidFill>
                  <a:schemeClr val="bg1"/>
                </a:solidFill>
              </a:defRPr>
            </a:lvl1pPr>
            <a:lvl2pPr marL="9525" indent="0">
              <a:buFontTx/>
              <a:buNone/>
              <a:tabLst/>
              <a:defRPr sz="2000">
                <a:solidFill>
                  <a:schemeClr val="bg1"/>
                </a:solidFill>
              </a:defRPr>
            </a:lvl2pPr>
            <a:lvl3pPr marL="9525" indent="0">
              <a:buFontTx/>
              <a:buNone/>
              <a:tabLst/>
              <a:defRPr sz="2000">
                <a:solidFill>
                  <a:schemeClr val="bg1"/>
                </a:solidFill>
              </a:defRPr>
            </a:lvl3pPr>
            <a:lvl4pPr marL="9525" indent="0">
              <a:buFontTx/>
              <a:buNone/>
              <a:tabLst/>
              <a:defRPr>
                <a:solidFill>
                  <a:schemeClr val="bg1"/>
                </a:solidFill>
              </a:defRPr>
            </a:lvl4pPr>
            <a:lvl5pPr marL="9525" indent="0">
              <a:buFontTx/>
              <a:buNone/>
              <a:tabLst/>
              <a:defRPr>
                <a:solidFill>
                  <a:schemeClr val="bg1"/>
                </a:solidFill>
              </a:defRPr>
            </a:lvl5pPr>
          </a:lstStyle>
          <a:p>
            <a:pPr lvl="0"/>
            <a:r>
              <a:rPr lang="en-GB" dirty="0"/>
              <a:t>Your name here</a:t>
            </a:r>
          </a:p>
          <a:p>
            <a:pPr lvl="1"/>
            <a:r>
              <a:rPr lang="en-GB" dirty="0"/>
              <a:t>Department / Faculty name</a:t>
            </a:r>
          </a:p>
          <a:p>
            <a:pPr lvl="2"/>
            <a:r>
              <a:rPr lang="en-GB" dirty="0"/>
              <a:t>Wednesday 20 January 2021</a:t>
            </a:r>
          </a:p>
        </p:txBody>
      </p:sp>
    </p:spTree>
    <p:extLst>
      <p:ext uri="{BB962C8B-B14F-4D97-AF65-F5344CB8AC3E}">
        <p14:creationId xmlns:p14="http://schemas.microsoft.com/office/powerpoint/2010/main" val="1325132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Images">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701839F2-0501-2042-AA1A-339190F1FA20}"/>
              </a:ext>
            </a:extLst>
          </p:cNvPr>
          <p:cNvSpPr>
            <a:spLocks noGrp="1"/>
          </p:cNvSpPr>
          <p:nvPr>
            <p:ph type="title" hasCustomPrompt="1"/>
          </p:nvPr>
        </p:nvSpPr>
        <p:spPr/>
        <p:txBody>
          <a:bodyPr/>
          <a:lstStyle/>
          <a:p>
            <a:r>
              <a:rPr lang="en-GB" dirty="0"/>
              <a:t>PowerPoint slide description here</a:t>
            </a:r>
            <a:endParaRPr lang="en-US" dirty="0"/>
          </a:p>
        </p:txBody>
      </p:sp>
      <p:sp>
        <p:nvSpPr>
          <p:cNvPr id="14" name="Picture Placeholder 1">
            <a:extLst>
              <a:ext uri="{FF2B5EF4-FFF2-40B4-BE49-F238E27FC236}">
                <a16:creationId xmlns:a16="http://schemas.microsoft.com/office/drawing/2014/main" id="{B0246F9D-BBB4-F845-903B-9BCB6A3799FA}"/>
              </a:ext>
            </a:extLst>
          </p:cNvPr>
          <p:cNvSpPr>
            <a:spLocks noGrp="1"/>
          </p:cNvSpPr>
          <p:nvPr>
            <p:ph type="pic" sz="quarter" idx="29"/>
          </p:nvPr>
        </p:nvSpPr>
        <p:spPr>
          <a:xfrm>
            <a:off x="0" y="890587"/>
            <a:ext cx="6062400" cy="2822400"/>
          </a:xfrm>
        </p:spPr>
        <p:txBody>
          <a:bodyPr/>
          <a:lstStyle>
            <a:lvl1pPr marL="6350" indent="0" algn="ctr">
              <a:buNone/>
              <a:defRPr/>
            </a:lvl1pPr>
          </a:lstStyle>
          <a:p>
            <a:endParaRPr lang="en-US" dirty="0"/>
          </a:p>
        </p:txBody>
      </p:sp>
      <p:sp>
        <p:nvSpPr>
          <p:cNvPr id="15" name="Image_Caption 1">
            <a:extLst>
              <a:ext uri="{FF2B5EF4-FFF2-40B4-BE49-F238E27FC236}">
                <a16:creationId xmlns:a16="http://schemas.microsoft.com/office/drawing/2014/main" id="{CB251433-45EA-0548-85FC-44C898DE7847}"/>
              </a:ext>
            </a:extLst>
          </p:cNvPr>
          <p:cNvSpPr>
            <a:spLocks noGrp="1"/>
          </p:cNvSpPr>
          <p:nvPr>
            <p:ph type="body" sz="quarter" idx="40" hasCustomPrompt="1"/>
          </p:nvPr>
        </p:nvSpPr>
        <p:spPr>
          <a:xfrm>
            <a:off x="3196961" y="3243184"/>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16" name="Picture Placeholder 2">
            <a:extLst>
              <a:ext uri="{FF2B5EF4-FFF2-40B4-BE49-F238E27FC236}">
                <a16:creationId xmlns:a16="http://schemas.microsoft.com/office/drawing/2014/main" id="{CEBC5486-0CC4-8447-8762-C88A95428B24}"/>
              </a:ext>
            </a:extLst>
          </p:cNvPr>
          <p:cNvSpPr>
            <a:spLocks noGrp="1"/>
          </p:cNvSpPr>
          <p:nvPr>
            <p:ph type="pic" sz="quarter" idx="36"/>
          </p:nvPr>
        </p:nvSpPr>
        <p:spPr>
          <a:xfrm>
            <a:off x="6129602" y="890587"/>
            <a:ext cx="6062400" cy="2822400"/>
          </a:xfrm>
        </p:spPr>
        <p:txBody>
          <a:bodyPr/>
          <a:lstStyle>
            <a:lvl1pPr marL="6350" indent="0" algn="ctr">
              <a:buNone/>
              <a:defRPr/>
            </a:lvl1pPr>
          </a:lstStyle>
          <a:p>
            <a:endParaRPr lang="en-US" dirty="0"/>
          </a:p>
        </p:txBody>
      </p:sp>
      <p:sp>
        <p:nvSpPr>
          <p:cNvPr id="23" name="Image_Caption 2">
            <a:extLst>
              <a:ext uri="{FF2B5EF4-FFF2-40B4-BE49-F238E27FC236}">
                <a16:creationId xmlns:a16="http://schemas.microsoft.com/office/drawing/2014/main" id="{E6A7B5DF-8207-3443-B760-8C2272B9CE01}"/>
              </a:ext>
            </a:extLst>
          </p:cNvPr>
          <p:cNvSpPr>
            <a:spLocks noGrp="1"/>
          </p:cNvSpPr>
          <p:nvPr>
            <p:ph type="body" sz="quarter" idx="41" hasCustomPrompt="1"/>
          </p:nvPr>
        </p:nvSpPr>
        <p:spPr>
          <a:xfrm>
            <a:off x="9327600" y="3243184"/>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24" name="Picture Placeholder 3">
            <a:extLst>
              <a:ext uri="{FF2B5EF4-FFF2-40B4-BE49-F238E27FC236}">
                <a16:creationId xmlns:a16="http://schemas.microsoft.com/office/drawing/2014/main" id="{F4F3CBD4-C3C4-CD4F-9BA5-B115DCEF02B6}"/>
              </a:ext>
            </a:extLst>
          </p:cNvPr>
          <p:cNvSpPr>
            <a:spLocks noGrp="1"/>
          </p:cNvSpPr>
          <p:nvPr>
            <p:ph type="pic" sz="quarter" idx="42"/>
          </p:nvPr>
        </p:nvSpPr>
        <p:spPr>
          <a:xfrm>
            <a:off x="-1038" y="3781600"/>
            <a:ext cx="6062400" cy="2822400"/>
          </a:xfrm>
        </p:spPr>
        <p:txBody>
          <a:bodyPr/>
          <a:lstStyle>
            <a:lvl1pPr marL="6350" indent="0" algn="ctr">
              <a:buNone/>
              <a:defRPr/>
            </a:lvl1pPr>
          </a:lstStyle>
          <a:p>
            <a:endParaRPr lang="en-US" dirty="0"/>
          </a:p>
        </p:txBody>
      </p:sp>
      <p:sp>
        <p:nvSpPr>
          <p:cNvPr id="25" name="Image_Caption 3">
            <a:extLst>
              <a:ext uri="{FF2B5EF4-FFF2-40B4-BE49-F238E27FC236}">
                <a16:creationId xmlns:a16="http://schemas.microsoft.com/office/drawing/2014/main" id="{8C0B1AC2-5C59-004A-BBD3-ED977709A5CA}"/>
              </a:ext>
            </a:extLst>
          </p:cNvPr>
          <p:cNvSpPr>
            <a:spLocks noGrp="1"/>
          </p:cNvSpPr>
          <p:nvPr>
            <p:ph type="body" sz="quarter" idx="43" hasCustomPrompt="1"/>
          </p:nvPr>
        </p:nvSpPr>
        <p:spPr>
          <a:xfrm>
            <a:off x="3196961"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26" name="Picture Placeholder 4">
            <a:extLst>
              <a:ext uri="{FF2B5EF4-FFF2-40B4-BE49-F238E27FC236}">
                <a16:creationId xmlns:a16="http://schemas.microsoft.com/office/drawing/2014/main" id="{AAE1E5D5-CDA1-504E-888B-B884A6EA6725}"/>
              </a:ext>
            </a:extLst>
          </p:cNvPr>
          <p:cNvSpPr>
            <a:spLocks noGrp="1"/>
          </p:cNvSpPr>
          <p:nvPr>
            <p:ph type="pic" sz="quarter" idx="44"/>
          </p:nvPr>
        </p:nvSpPr>
        <p:spPr>
          <a:xfrm>
            <a:off x="6128564" y="3781600"/>
            <a:ext cx="6062400" cy="2822400"/>
          </a:xfrm>
        </p:spPr>
        <p:txBody>
          <a:bodyPr/>
          <a:lstStyle>
            <a:lvl1pPr marL="6350" indent="0" algn="ctr">
              <a:buNone/>
              <a:defRPr/>
            </a:lvl1pPr>
          </a:lstStyle>
          <a:p>
            <a:endParaRPr lang="en-US" dirty="0"/>
          </a:p>
        </p:txBody>
      </p:sp>
      <p:sp>
        <p:nvSpPr>
          <p:cNvPr id="27" name="Image_Caption 4">
            <a:extLst>
              <a:ext uri="{FF2B5EF4-FFF2-40B4-BE49-F238E27FC236}">
                <a16:creationId xmlns:a16="http://schemas.microsoft.com/office/drawing/2014/main" id="{3000F666-1F5D-C740-81BD-EA9E4B2DF792}"/>
              </a:ext>
            </a:extLst>
          </p:cNvPr>
          <p:cNvSpPr>
            <a:spLocks noGrp="1"/>
          </p:cNvSpPr>
          <p:nvPr>
            <p:ph type="body" sz="quarter" idx="45" hasCustomPrompt="1"/>
          </p:nvPr>
        </p:nvSpPr>
        <p:spPr>
          <a:xfrm>
            <a:off x="9327600"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4" name="Slide Number">
            <a:extLst>
              <a:ext uri="{FF2B5EF4-FFF2-40B4-BE49-F238E27FC236}">
                <a16:creationId xmlns:a16="http://schemas.microsoft.com/office/drawing/2014/main" id="{D69AE64D-4D5D-1D44-9A53-63F44E948DC8}"/>
              </a:ext>
            </a:extLst>
          </p:cNvPr>
          <p:cNvSpPr>
            <a:spLocks noGrp="1"/>
          </p:cNvSpPr>
          <p:nvPr>
            <p:ph type="sldNum" sz="quarter" idx="10"/>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1696489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Images">
    <p:bg>
      <p:bgPr>
        <a:solidFill>
          <a:schemeClr val="bg1"/>
        </a:solidFill>
        <a:effectLst/>
      </p:bgPr>
    </p:bg>
    <p:spTree>
      <p:nvGrpSpPr>
        <p:cNvPr id="1" name=""/>
        <p:cNvGrpSpPr/>
        <p:nvPr/>
      </p:nvGrpSpPr>
      <p:grpSpPr>
        <a:xfrm>
          <a:off x="0" y="0"/>
          <a:ext cx="0" cy="0"/>
          <a:chOff x="0" y="0"/>
          <a:chExt cx="0" cy="0"/>
        </a:xfrm>
      </p:grpSpPr>
      <p:sp>
        <p:nvSpPr>
          <p:cNvPr id="5" name="Slide_Description">
            <a:extLst>
              <a:ext uri="{FF2B5EF4-FFF2-40B4-BE49-F238E27FC236}">
                <a16:creationId xmlns:a16="http://schemas.microsoft.com/office/drawing/2014/main" id="{4F9D373C-5C73-8E4B-8382-B53ED6AA70BE}"/>
              </a:ext>
            </a:extLst>
          </p:cNvPr>
          <p:cNvSpPr>
            <a:spLocks noGrp="1"/>
          </p:cNvSpPr>
          <p:nvPr>
            <p:ph type="title" hasCustomPrompt="1"/>
          </p:nvPr>
        </p:nvSpPr>
        <p:spPr/>
        <p:txBody>
          <a:bodyPr/>
          <a:lstStyle/>
          <a:p>
            <a:r>
              <a:rPr lang="en-GB" dirty="0"/>
              <a:t>PowerPoint slide description here</a:t>
            </a:r>
            <a:endParaRPr lang="en-US" dirty="0"/>
          </a:p>
        </p:txBody>
      </p:sp>
      <p:sp>
        <p:nvSpPr>
          <p:cNvPr id="15" name="Picture Placeholder 1">
            <a:extLst>
              <a:ext uri="{FF2B5EF4-FFF2-40B4-BE49-F238E27FC236}">
                <a16:creationId xmlns:a16="http://schemas.microsoft.com/office/drawing/2014/main" id="{E39BCACC-73E2-1B41-BE3D-FFB203F3C903}"/>
              </a:ext>
            </a:extLst>
          </p:cNvPr>
          <p:cNvSpPr>
            <a:spLocks noGrp="1"/>
          </p:cNvSpPr>
          <p:nvPr>
            <p:ph type="pic" sz="quarter" idx="29"/>
          </p:nvPr>
        </p:nvSpPr>
        <p:spPr>
          <a:xfrm>
            <a:off x="0" y="890587"/>
            <a:ext cx="4017600" cy="5713200"/>
          </a:xfrm>
        </p:spPr>
        <p:txBody>
          <a:bodyPr/>
          <a:lstStyle>
            <a:lvl1pPr marL="6350" indent="0" algn="ctr">
              <a:buNone/>
              <a:defRPr/>
            </a:lvl1pPr>
          </a:lstStyle>
          <a:p>
            <a:endParaRPr lang="en-US" dirty="0"/>
          </a:p>
        </p:txBody>
      </p:sp>
      <p:sp>
        <p:nvSpPr>
          <p:cNvPr id="16" name="Image_Caption 1">
            <a:extLst>
              <a:ext uri="{FF2B5EF4-FFF2-40B4-BE49-F238E27FC236}">
                <a16:creationId xmlns:a16="http://schemas.microsoft.com/office/drawing/2014/main" id="{E9FF570A-BE24-9141-87FD-541A6610CCBE}"/>
              </a:ext>
            </a:extLst>
          </p:cNvPr>
          <p:cNvSpPr>
            <a:spLocks noGrp="1"/>
          </p:cNvSpPr>
          <p:nvPr>
            <p:ph type="body" sz="quarter" idx="40" hasCustomPrompt="1"/>
          </p:nvPr>
        </p:nvSpPr>
        <p:spPr>
          <a:xfrm>
            <a:off x="1152162" y="613419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3" name="Picture Placeholder 2">
            <a:extLst>
              <a:ext uri="{FF2B5EF4-FFF2-40B4-BE49-F238E27FC236}">
                <a16:creationId xmlns:a16="http://schemas.microsoft.com/office/drawing/2014/main" id="{CE8E0407-46FE-134C-A5EB-A1421349DA0B}"/>
              </a:ext>
            </a:extLst>
          </p:cNvPr>
          <p:cNvSpPr>
            <a:spLocks noGrp="1"/>
          </p:cNvSpPr>
          <p:nvPr>
            <p:ph type="pic" sz="quarter" idx="47"/>
          </p:nvPr>
        </p:nvSpPr>
        <p:spPr>
          <a:xfrm>
            <a:off x="4087018" y="890588"/>
            <a:ext cx="4017963" cy="2822575"/>
          </a:xfrm>
        </p:spPr>
        <p:txBody>
          <a:bodyPr/>
          <a:lstStyle>
            <a:lvl1pPr marL="6350" indent="0" algn="ctr">
              <a:buFontTx/>
              <a:buNone/>
              <a:defRPr/>
            </a:lvl1pPr>
          </a:lstStyle>
          <a:p>
            <a:endParaRPr lang="en-US" dirty="0"/>
          </a:p>
        </p:txBody>
      </p:sp>
      <p:sp>
        <p:nvSpPr>
          <p:cNvPr id="18" name="Image_Caption 2">
            <a:extLst>
              <a:ext uri="{FF2B5EF4-FFF2-40B4-BE49-F238E27FC236}">
                <a16:creationId xmlns:a16="http://schemas.microsoft.com/office/drawing/2014/main" id="{A15A6A7C-316C-1041-96A6-582EEFA94A8B}"/>
              </a:ext>
            </a:extLst>
          </p:cNvPr>
          <p:cNvSpPr>
            <a:spLocks noGrp="1"/>
          </p:cNvSpPr>
          <p:nvPr>
            <p:ph type="body" sz="quarter" idx="41" hasCustomPrompt="1"/>
          </p:nvPr>
        </p:nvSpPr>
        <p:spPr>
          <a:xfrm>
            <a:off x="5241762" y="3243184"/>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9" name="Picture Placeholder 3">
            <a:extLst>
              <a:ext uri="{FF2B5EF4-FFF2-40B4-BE49-F238E27FC236}">
                <a16:creationId xmlns:a16="http://schemas.microsoft.com/office/drawing/2014/main" id="{889F4D8E-583F-424A-AB00-EFE4131C9C2D}"/>
              </a:ext>
            </a:extLst>
          </p:cNvPr>
          <p:cNvSpPr>
            <a:spLocks noGrp="1"/>
          </p:cNvSpPr>
          <p:nvPr>
            <p:ph type="pic" sz="quarter" idx="49"/>
          </p:nvPr>
        </p:nvSpPr>
        <p:spPr>
          <a:xfrm>
            <a:off x="4087018" y="3781425"/>
            <a:ext cx="4017963" cy="2822575"/>
          </a:xfrm>
        </p:spPr>
        <p:txBody>
          <a:bodyPr/>
          <a:lstStyle>
            <a:lvl1pPr marL="6350" indent="0" algn="ctr">
              <a:buFontTx/>
              <a:buNone/>
              <a:defRPr/>
            </a:lvl1pPr>
          </a:lstStyle>
          <a:p>
            <a:endParaRPr lang="en-US"/>
          </a:p>
        </p:txBody>
      </p:sp>
      <p:sp>
        <p:nvSpPr>
          <p:cNvPr id="27" name="Image_Caption 3">
            <a:extLst>
              <a:ext uri="{FF2B5EF4-FFF2-40B4-BE49-F238E27FC236}">
                <a16:creationId xmlns:a16="http://schemas.microsoft.com/office/drawing/2014/main" id="{5873F71E-F244-B045-925D-7A21F05C7006}"/>
              </a:ext>
            </a:extLst>
          </p:cNvPr>
          <p:cNvSpPr>
            <a:spLocks noGrp="1"/>
          </p:cNvSpPr>
          <p:nvPr>
            <p:ph type="body" sz="quarter" idx="45" hasCustomPrompt="1"/>
          </p:nvPr>
        </p:nvSpPr>
        <p:spPr>
          <a:xfrm>
            <a:off x="5241762" y="613419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7" name="Picture Placeholder 4">
            <a:extLst>
              <a:ext uri="{FF2B5EF4-FFF2-40B4-BE49-F238E27FC236}">
                <a16:creationId xmlns:a16="http://schemas.microsoft.com/office/drawing/2014/main" id="{4C5C7401-B602-E348-9FA1-326B0C408A84}"/>
              </a:ext>
            </a:extLst>
          </p:cNvPr>
          <p:cNvSpPr>
            <a:spLocks noGrp="1"/>
          </p:cNvSpPr>
          <p:nvPr>
            <p:ph type="pic" sz="quarter" idx="48"/>
          </p:nvPr>
        </p:nvSpPr>
        <p:spPr>
          <a:xfrm>
            <a:off x="8171656" y="890588"/>
            <a:ext cx="4017962" cy="2822575"/>
          </a:xfrm>
          <a:solidFill>
            <a:schemeClr val="bg1"/>
          </a:solidFill>
        </p:spPr>
        <p:txBody>
          <a:bodyPr/>
          <a:lstStyle>
            <a:lvl1pPr marL="6350" indent="0" algn="ctr">
              <a:buFontTx/>
              <a:buNone/>
              <a:defRPr/>
            </a:lvl1pPr>
          </a:lstStyle>
          <a:p>
            <a:endParaRPr lang="en-US" dirty="0"/>
          </a:p>
        </p:txBody>
      </p:sp>
      <p:sp>
        <p:nvSpPr>
          <p:cNvPr id="21" name="Image_Caption 4">
            <a:extLst>
              <a:ext uri="{FF2B5EF4-FFF2-40B4-BE49-F238E27FC236}">
                <a16:creationId xmlns:a16="http://schemas.microsoft.com/office/drawing/2014/main" id="{5AB450AD-F789-564D-8046-E2973620FD92}"/>
              </a:ext>
            </a:extLst>
          </p:cNvPr>
          <p:cNvSpPr>
            <a:spLocks noGrp="1"/>
          </p:cNvSpPr>
          <p:nvPr>
            <p:ph type="body" sz="quarter" idx="51" hasCustomPrompt="1"/>
          </p:nvPr>
        </p:nvSpPr>
        <p:spPr>
          <a:xfrm>
            <a:off x="9326563" y="3243184"/>
            <a:ext cx="2862262" cy="324178"/>
          </a:xfrm>
          <a:solidFill>
            <a:schemeClr val="bg1"/>
          </a:solidFill>
        </p:spPr>
        <p:txBody>
          <a:bodyPr lIns="0" tIns="36000" rIns="251999" bIns="72000" anchor="b" anchorCtr="0">
            <a:spAutoFit/>
          </a:bodyPr>
          <a:lstStyle>
            <a:lvl1pPr marL="6350" indent="0" algn="r">
              <a:buFontTx/>
              <a:buNone/>
              <a:defRPr sz="1200"/>
            </a:lvl1pPr>
          </a:lstStyle>
          <a:p>
            <a:pPr lvl="0"/>
            <a:r>
              <a:rPr lang="en-GB" dirty="0"/>
              <a:t>Insert image caption here</a:t>
            </a:r>
          </a:p>
        </p:txBody>
      </p:sp>
      <p:sp>
        <p:nvSpPr>
          <p:cNvPr id="11" name="Picture Placeholder 5">
            <a:extLst>
              <a:ext uri="{FF2B5EF4-FFF2-40B4-BE49-F238E27FC236}">
                <a16:creationId xmlns:a16="http://schemas.microsoft.com/office/drawing/2014/main" id="{98B438B0-923A-D344-BB96-1E1293FEE953}"/>
              </a:ext>
            </a:extLst>
          </p:cNvPr>
          <p:cNvSpPr>
            <a:spLocks noGrp="1"/>
          </p:cNvSpPr>
          <p:nvPr>
            <p:ph type="pic" sz="quarter" idx="50"/>
          </p:nvPr>
        </p:nvSpPr>
        <p:spPr>
          <a:xfrm>
            <a:off x="8171656" y="3781425"/>
            <a:ext cx="4017962" cy="2822575"/>
          </a:xfrm>
        </p:spPr>
        <p:txBody>
          <a:bodyPr/>
          <a:lstStyle>
            <a:lvl1pPr marL="6350" indent="0" algn="ctr">
              <a:buFontTx/>
              <a:buNone/>
              <a:defRPr/>
            </a:lvl1pPr>
          </a:lstStyle>
          <a:p>
            <a:endParaRPr lang="en-US" dirty="0"/>
          </a:p>
        </p:txBody>
      </p:sp>
      <p:sp>
        <p:nvSpPr>
          <p:cNvPr id="23" name="Image_Caption 5">
            <a:extLst>
              <a:ext uri="{FF2B5EF4-FFF2-40B4-BE49-F238E27FC236}">
                <a16:creationId xmlns:a16="http://schemas.microsoft.com/office/drawing/2014/main" id="{D3549A48-91FA-794D-A48D-ACF79A20F7DE}"/>
              </a:ext>
            </a:extLst>
          </p:cNvPr>
          <p:cNvSpPr>
            <a:spLocks noGrp="1"/>
          </p:cNvSpPr>
          <p:nvPr>
            <p:ph type="body" sz="quarter" idx="52" hasCustomPrompt="1"/>
          </p:nvPr>
        </p:nvSpPr>
        <p:spPr>
          <a:xfrm>
            <a:off x="9326563" y="6163353"/>
            <a:ext cx="2865437" cy="324178"/>
          </a:xfrm>
          <a:solidFill>
            <a:schemeClr val="bg1"/>
          </a:solidFill>
        </p:spPr>
        <p:txBody>
          <a:bodyPr wrap="square" lIns="0" tIns="36000" rIns="251999" bIns="72000" anchor="b" anchorCtr="0">
            <a:spAutoFit/>
          </a:bodyPr>
          <a:lstStyle>
            <a:lvl1pPr marL="6350" indent="0" algn="r">
              <a:buFontTx/>
              <a:buNone/>
              <a:defRPr sz="1200"/>
            </a:lvl1pPr>
          </a:lstStyle>
          <a:p>
            <a:pPr lvl="0"/>
            <a:r>
              <a:rPr lang="en-GB" dirty="0"/>
              <a:t>Insert image caption here</a:t>
            </a:r>
          </a:p>
        </p:txBody>
      </p:sp>
      <p:sp>
        <p:nvSpPr>
          <p:cNvPr id="6" name="Slide Number">
            <a:extLst>
              <a:ext uri="{FF2B5EF4-FFF2-40B4-BE49-F238E27FC236}">
                <a16:creationId xmlns:a16="http://schemas.microsoft.com/office/drawing/2014/main" id="{1DFD619F-E9C0-804F-8D75-3339F1C38F53}"/>
              </a:ext>
            </a:extLst>
          </p:cNvPr>
          <p:cNvSpPr>
            <a:spLocks noGrp="1"/>
          </p:cNvSpPr>
          <p:nvPr>
            <p:ph type="sldNum" sz="quarter" idx="46"/>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1821835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 Images">
    <p:bg>
      <p:bgPr>
        <a:solidFill>
          <a:schemeClr val="bg1"/>
        </a:solidFill>
        <a:effectLst/>
      </p:bgPr>
    </p:bg>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2FD2AB6B-38F4-0849-BB0F-26EBCB570BA8}"/>
              </a:ext>
            </a:extLst>
          </p:cNvPr>
          <p:cNvSpPr>
            <a:spLocks noGrp="1"/>
          </p:cNvSpPr>
          <p:nvPr>
            <p:ph type="title" hasCustomPrompt="1"/>
          </p:nvPr>
        </p:nvSpPr>
        <p:spPr/>
        <p:txBody>
          <a:bodyPr/>
          <a:lstStyle/>
          <a:p>
            <a:r>
              <a:rPr lang="en-GB" dirty="0"/>
              <a:t>PowerPoint slide description here</a:t>
            </a:r>
            <a:endParaRPr lang="en-US" dirty="0"/>
          </a:p>
        </p:txBody>
      </p:sp>
      <p:sp>
        <p:nvSpPr>
          <p:cNvPr id="3" name="Picture Placeholder 1">
            <a:extLst>
              <a:ext uri="{FF2B5EF4-FFF2-40B4-BE49-F238E27FC236}">
                <a16:creationId xmlns:a16="http://schemas.microsoft.com/office/drawing/2014/main" id="{CE8E0407-46FE-134C-A5EB-A1421349DA0B}"/>
              </a:ext>
            </a:extLst>
          </p:cNvPr>
          <p:cNvSpPr>
            <a:spLocks noGrp="1"/>
          </p:cNvSpPr>
          <p:nvPr>
            <p:ph type="pic" sz="quarter" idx="47"/>
          </p:nvPr>
        </p:nvSpPr>
        <p:spPr>
          <a:xfrm>
            <a:off x="0" y="890588"/>
            <a:ext cx="2995200" cy="2822575"/>
          </a:xfrm>
        </p:spPr>
        <p:txBody>
          <a:bodyPr/>
          <a:lstStyle>
            <a:lvl1pPr marL="6350" indent="0" algn="ctr">
              <a:buFontTx/>
              <a:buNone/>
              <a:defRPr/>
            </a:lvl1pPr>
          </a:lstStyle>
          <a:p>
            <a:endParaRPr lang="en-US"/>
          </a:p>
        </p:txBody>
      </p:sp>
      <p:sp>
        <p:nvSpPr>
          <p:cNvPr id="18" name="Image_Caption 1">
            <a:extLst>
              <a:ext uri="{FF2B5EF4-FFF2-40B4-BE49-F238E27FC236}">
                <a16:creationId xmlns:a16="http://schemas.microsoft.com/office/drawing/2014/main" id="{A15A6A7C-316C-1041-96A6-582EEFA94A8B}"/>
              </a:ext>
            </a:extLst>
          </p:cNvPr>
          <p:cNvSpPr>
            <a:spLocks noGrp="1"/>
          </p:cNvSpPr>
          <p:nvPr>
            <p:ph type="body" sz="quarter" idx="41" hasCustomPrompt="1"/>
          </p:nvPr>
        </p:nvSpPr>
        <p:spPr>
          <a:xfrm>
            <a:off x="501650" y="3243184"/>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14" name="Picture Placeholder 2">
            <a:extLst>
              <a:ext uri="{FF2B5EF4-FFF2-40B4-BE49-F238E27FC236}">
                <a16:creationId xmlns:a16="http://schemas.microsoft.com/office/drawing/2014/main" id="{8E5628C3-E97E-0E42-8B96-49A48CA44E40}"/>
              </a:ext>
            </a:extLst>
          </p:cNvPr>
          <p:cNvSpPr>
            <a:spLocks noGrp="1"/>
          </p:cNvSpPr>
          <p:nvPr>
            <p:ph type="pic" sz="quarter" idx="48"/>
          </p:nvPr>
        </p:nvSpPr>
        <p:spPr>
          <a:xfrm>
            <a:off x="3067200" y="890588"/>
            <a:ext cx="2995200" cy="2822575"/>
          </a:xfrm>
        </p:spPr>
        <p:txBody>
          <a:bodyPr/>
          <a:lstStyle>
            <a:lvl1pPr marL="6350" indent="0" algn="ctr">
              <a:buFontTx/>
              <a:buNone/>
              <a:defRPr/>
            </a:lvl1pPr>
          </a:lstStyle>
          <a:p>
            <a:endParaRPr lang="en-US"/>
          </a:p>
        </p:txBody>
      </p:sp>
      <p:sp>
        <p:nvSpPr>
          <p:cNvPr id="17" name="Image_Caption 2">
            <a:extLst>
              <a:ext uri="{FF2B5EF4-FFF2-40B4-BE49-F238E27FC236}">
                <a16:creationId xmlns:a16="http://schemas.microsoft.com/office/drawing/2014/main" id="{650A4448-9254-4147-A204-9F1E2D247446}"/>
              </a:ext>
            </a:extLst>
          </p:cNvPr>
          <p:cNvSpPr>
            <a:spLocks noGrp="1"/>
          </p:cNvSpPr>
          <p:nvPr>
            <p:ph type="body" sz="quarter" idx="49" hasCustomPrompt="1"/>
          </p:nvPr>
        </p:nvSpPr>
        <p:spPr>
          <a:xfrm>
            <a:off x="3568850" y="3243184"/>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19" name="Picture Placeholder 3">
            <a:extLst>
              <a:ext uri="{FF2B5EF4-FFF2-40B4-BE49-F238E27FC236}">
                <a16:creationId xmlns:a16="http://schemas.microsoft.com/office/drawing/2014/main" id="{2C8A29F9-D47B-3845-867C-03229EC596F5}"/>
              </a:ext>
            </a:extLst>
          </p:cNvPr>
          <p:cNvSpPr>
            <a:spLocks noGrp="1"/>
          </p:cNvSpPr>
          <p:nvPr>
            <p:ph type="pic" sz="quarter" idx="50"/>
          </p:nvPr>
        </p:nvSpPr>
        <p:spPr>
          <a:xfrm>
            <a:off x="6134400" y="890588"/>
            <a:ext cx="2995200" cy="2822575"/>
          </a:xfrm>
        </p:spPr>
        <p:txBody>
          <a:bodyPr/>
          <a:lstStyle>
            <a:lvl1pPr marL="6350" indent="0" algn="ctr">
              <a:buFontTx/>
              <a:buNone/>
              <a:defRPr/>
            </a:lvl1pPr>
          </a:lstStyle>
          <a:p>
            <a:endParaRPr lang="en-US"/>
          </a:p>
        </p:txBody>
      </p:sp>
      <p:sp>
        <p:nvSpPr>
          <p:cNvPr id="20" name="Image_Caption 3">
            <a:extLst>
              <a:ext uri="{FF2B5EF4-FFF2-40B4-BE49-F238E27FC236}">
                <a16:creationId xmlns:a16="http://schemas.microsoft.com/office/drawing/2014/main" id="{2831C12D-5883-954D-976E-7988ED86C580}"/>
              </a:ext>
            </a:extLst>
          </p:cNvPr>
          <p:cNvSpPr>
            <a:spLocks noGrp="1"/>
          </p:cNvSpPr>
          <p:nvPr>
            <p:ph type="body" sz="quarter" idx="51" hasCustomPrompt="1"/>
          </p:nvPr>
        </p:nvSpPr>
        <p:spPr>
          <a:xfrm>
            <a:off x="6636050" y="3243184"/>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22" name="Picture Placeholder 4">
            <a:extLst>
              <a:ext uri="{FF2B5EF4-FFF2-40B4-BE49-F238E27FC236}">
                <a16:creationId xmlns:a16="http://schemas.microsoft.com/office/drawing/2014/main" id="{E0CE9459-AA13-694B-B56E-396874D19FA7}"/>
              </a:ext>
            </a:extLst>
          </p:cNvPr>
          <p:cNvSpPr>
            <a:spLocks noGrp="1"/>
          </p:cNvSpPr>
          <p:nvPr>
            <p:ph type="pic" sz="quarter" idx="52"/>
          </p:nvPr>
        </p:nvSpPr>
        <p:spPr>
          <a:xfrm>
            <a:off x="9196800" y="890587"/>
            <a:ext cx="2995200" cy="2822575"/>
          </a:xfrm>
        </p:spPr>
        <p:txBody>
          <a:bodyPr/>
          <a:lstStyle>
            <a:lvl1pPr marL="6350" indent="0" algn="ctr">
              <a:buFontTx/>
              <a:buNone/>
              <a:defRPr/>
            </a:lvl1pPr>
          </a:lstStyle>
          <a:p>
            <a:endParaRPr lang="en-US"/>
          </a:p>
        </p:txBody>
      </p:sp>
      <p:sp>
        <p:nvSpPr>
          <p:cNvPr id="24" name="Image_Caption 4">
            <a:extLst>
              <a:ext uri="{FF2B5EF4-FFF2-40B4-BE49-F238E27FC236}">
                <a16:creationId xmlns:a16="http://schemas.microsoft.com/office/drawing/2014/main" id="{E8CF8A0E-5D06-EB46-BEE5-DE0912DA990B}"/>
              </a:ext>
            </a:extLst>
          </p:cNvPr>
          <p:cNvSpPr>
            <a:spLocks noGrp="1"/>
          </p:cNvSpPr>
          <p:nvPr>
            <p:ph type="body" sz="quarter" idx="53" hasCustomPrompt="1"/>
          </p:nvPr>
        </p:nvSpPr>
        <p:spPr>
          <a:xfrm>
            <a:off x="9698450" y="3243183"/>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25" name="Picture Placeholder 5">
            <a:extLst>
              <a:ext uri="{FF2B5EF4-FFF2-40B4-BE49-F238E27FC236}">
                <a16:creationId xmlns:a16="http://schemas.microsoft.com/office/drawing/2014/main" id="{576BE624-AB30-D146-A519-002083E8BEA9}"/>
              </a:ext>
            </a:extLst>
          </p:cNvPr>
          <p:cNvSpPr>
            <a:spLocks noGrp="1"/>
          </p:cNvSpPr>
          <p:nvPr>
            <p:ph type="pic" sz="quarter" idx="54"/>
          </p:nvPr>
        </p:nvSpPr>
        <p:spPr>
          <a:xfrm>
            <a:off x="0" y="3781425"/>
            <a:ext cx="2995200" cy="2822575"/>
          </a:xfrm>
        </p:spPr>
        <p:txBody>
          <a:bodyPr/>
          <a:lstStyle>
            <a:lvl1pPr marL="6350" indent="0" algn="ctr">
              <a:buFontTx/>
              <a:buNone/>
              <a:defRPr/>
            </a:lvl1pPr>
          </a:lstStyle>
          <a:p>
            <a:endParaRPr lang="en-US"/>
          </a:p>
        </p:txBody>
      </p:sp>
      <p:sp>
        <p:nvSpPr>
          <p:cNvPr id="26" name="Image_Caption 5">
            <a:extLst>
              <a:ext uri="{FF2B5EF4-FFF2-40B4-BE49-F238E27FC236}">
                <a16:creationId xmlns:a16="http://schemas.microsoft.com/office/drawing/2014/main" id="{A48FE71E-44E3-CC41-979D-D74890C4AB2B}"/>
              </a:ext>
            </a:extLst>
          </p:cNvPr>
          <p:cNvSpPr>
            <a:spLocks noGrp="1"/>
          </p:cNvSpPr>
          <p:nvPr>
            <p:ph type="body" sz="quarter" idx="55" hasCustomPrompt="1"/>
          </p:nvPr>
        </p:nvSpPr>
        <p:spPr>
          <a:xfrm>
            <a:off x="501650" y="6134021"/>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28" name="Picture Placeholder 6">
            <a:extLst>
              <a:ext uri="{FF2B5EF4-FFF2-40B4-BE49-F238E27FC236}">
                <a16:creationId xmlns:a16="http://schemas.microsoft.com/office/drawing/2014/main" id="{B30F3EEA-EE8E-E540-A490-292CACC88293}"/>
              </a:ext>
            </a:extLst>
          </p:cNvPr>
          <p:cNvSpPr>
            <a:spLocks noGrp="1"/>
          </p:cNvSpPr>
          <p:nvPr>
            <p:ph type="pic" sz="quarter" idx="56"/>
          </p:nvPr>
        </p:nvSpPr>
        <p:spPr>
          <a:xfrm>
            <a:off x="3067200" y="3781425"/>
            <a:ext cx="2995200" cy="2822575"/>
          </a:xfrm>
        </p:spPr>
        <p:txBody>
          <a:bodyPr/>
          <a:lstStyle>
            <a:lvl1pPr marL="6350" indent="0" algn="ctr">
              <a:buFontTx/>
              <a:buNone/>
              <a:defRPr/>
            </a:lvl1pPr>
          </a:lstStyle>
          <a:p>
            <a:endParaRPr lang="en-US"/>
          </a:p>
        </p:txBody>
      </p:sp>
      <p:sp>
        <p:nvSpPr>
          <p:cNvPr id="29" name="Image_Caption 6">
            <a:extLst>
              <a:ext uri="{FF2B5EF4-FFF2-40B4-BE49-F238E27FC236}">
                <a16:creationId xmlns:a16="http://schemas.microsoft.com/office/drawing/2014/main" id="{EC59CCA3-D9C7-7346-A272-F2028074C58F}"/>
              </a:ext>
            </a:extLst>
          </p:cNvPr>
          <p:cNvSpPr>
            <a:spLocks noGrp="1"/>
          </p:cNvSpPr>
          <p:nvPr>
            <p:ph type="body" sz="quarter" idx="57" hasCustomPrompt="1"/>
          </p:nvPr>
        </p:nvSpPr>
        <p:spPr>
          <a:xfrm>
            <a:off x="3568850" y="6134021"/>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30" name="Picture Placeholder 7">
            <a:extLst>
              <a:ext uri="{FF2B5EF4-FFF2-40B4-BE49-F238E27FC236}">
                <a16:creationId xmlns:a16="http://schemas.microsoft.com/office/drawing/2014/main" id="{84C7FCD2-B82E-FC4C-8160-F2D38232EF3D}"/>
              </a:ext>
            </a:extLst>
          </p:cNvPr>
          <p:cNvSpPr>
            <a:spLocks noGrp="1"/>
          </p:cNvSpPr>
          <p:nvPr>
            <p:ph type="pic" sz="quarter" idx="58"/>
          </p:nvPr>
        </p:nvSpPr>
        <p:spPr>
          <a:xfrm>
            <a:off x="6134400" y="3781425"/>
            <a:ext cx="2995200" cy="2822575"/>
          </a:xfrm>
        </p:spPr>
        <p:txBody>
          <a:bodyPr/>
          <a:lstStyle>
            <a:lvl1pPr marL="6350" indent="0" algn="ctr">
              <a:buFontTx/>
              <a:buNone/>
              <a:defRPr/>
            </a:lvl1pPr>
          </a:lstStyle>
          <a:p>
            <a:endParaRPr lang="en-US"/>
          </a:p>
        </p:txBody>
      </p:sp>
      <p:sp>
        <p:nvSpPr>
          <p:cNvPr id="31" name="Image_Caption 7">
            <a:extLst>
              <a:ext uri="{FF2B5EF4-FFF2-40B4-BE49-F238E27FC236}">
                <a16:creationId xmlns:a16="http://schemas.microsoft.com/office/drawing/2014/main" id="{7285050C-E073-0046-B167-BC52645539FB}"/>
              </a:ext>
            </a:extLst>
          </p:cNvPr>
          <p:cNvSpPr>
            <a:spLocks noGrp="1"/>
          </p:cNvSpPr>
          <p:nvPr>
            <p:ph type="body" sz="quarter" idx="59" hasCustomPrompt="1"/>
          </p:nvPr>
        </p:nvSpPr>
        <p:spPr>
          <a:xfrm>
            <a:off x="6636050" y="6134021"/>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32" name="Picture Placeholder 8">
            <a:extLst>
              <a:ext uri="{FF2B5EF4-FFF2-40B4-BE49-F238E27FC236}">
                <a16:creationId xmlns:a16="http://schemas.microsoft.com/office/drawing/2014/main" id="{1EF650E8-1577-0745-AFB0-DB5615DE9193}"/>
              </a:ext>
            </a:extLst>
          </p:cNvPr>
          <p:cNvSpPr>
            <a:spLocks noGrp="1"/>
          </p:cNvSpPr>
          <p:nvPr>
            <p:ph type="pic" sz="quarter" idx="60"/>
          </p:nvPr>
        </p:nvSpPr>
        <p:spPr>
          <a:xfrm>
            <a:off x="9196800" y="3781424"/>
            <a:ext cx="2995200" cy="2822575"/>
          </a:xfrm>
        </p:spPr>
        <p:txBody>
          <a:bodyPr/>
          <a:lstStyle>
            <a:lvl1pPr marL="6350" indent="0" algn="ctr">
              <a:buFontTx/>
              <a:buNone/>
              <a:defRPr/>
            </a:lvl1pPr>
          </a:lstStyle>
          <a:p>
            <a:endParaRPr lang="en-US"/>
          </a:p>
        </p:txBody>
      </p:sp>
      <p:sp>
        <p:nvSpPr>
          <p:cNvPr id="33" name="Image_Caption 8">
            <a:extLst>
              <a:ext uri="{FF2B5EF4-FFF2-40B4-BE49-F238E27FC236}">
                <a16:creationId xmlns:a16="http://schemas.microsoft.com/office/drawing/2014/main" id="{A4D2CE44-C98F-8F42-B770-4658491F5163}"/>
              </a:ext>
            </a:extLst>
          </p:cNvPr>
          <p:cNvSpPr>
            <a:spLocks noGrp="1"/>
          </p:cNvSpPr>
          <p:nvPr>
            <p:ph type="body" sz="quarter" idx="61" hasCustomPrompt="1"/>
          </p:nvPr>
        </p:nvSpPr>
        <p:spPr>
          <a:xfrm>
            <a:off x="9698450" y="6134020"/>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4" name="Slide Number">
            <a:extLst>
              <a:ext uri="{FF2B5EF4-FFF2-40B4-BE49-F238E27FC236}">
                <a16:creationId xmlns:a16="http://schemas.microsoft.com/office/drawing/2014/main" id="{6BBEE3C4-4A6B-EF47-BF0F-7EB67A8CDA28}"/>
              </a:ext>
            </a:extLst>
          </p:cNvPr>
          <p:cNvSpPr>
            <a:spLocks noGrp="1"/>
          </p:cNvSpPr>
          <p:nvPr>
            <p:ph type="sldNum" sz="quarter" idx="62"/>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42793909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End Slide - Any Questions? - Colour Gradient">
    <p:bg>
      <p:bgPr>
        <a:gradFill>
          <a:gsLst>
            <a:gs pos="0">
              <a:srgbClr val="622567"/>
            </a:gs>
            <a:gs pos="100000">
              <a:schemeClr val="accent1"/>
            </a:gs>
          </a:gsLst>
          <a:lin ang="0" scaled="0"/>
        </a:gra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17" name="Open_Box_Graphic">
            <a:extLst>
              <a:ext uri="{FF2B5EF4-FFF2-40B4-BE49-F238E27FC236}">
                <a16:creationId xmlns:a16="http://schemas.microsoft.com/office/drawing/2014/main" id="{A4B12013-57BD-7944-A05D-AE8CA8C683CF}"/>
              </a:ext>
              <a:ext uri="{C183D7F6-B498-43B3-948B-1728B52AA6E4}">
                <adec:decorative xmlns:adec="http://schemas.microsoft.com/office/drawing/2017/decorative" xmlns="" val="1"/>
              </a:ext>
            </a:extLst>
          </p:cNvPr>
          <p:cNvPicPr>
            <a:picLocks noChangeAspect="1"/>
          </p:cNvPicPr>
          <p:nvPr userDrawn="1"/>
        </p:nvPicPr>
        <p:blipFill>
          <a:blip r:embed="rId3"/>
          <a:stretch>
            <a:fillRect/>
          </a:stretch>
        </p:blipFill>
        <p:spPr>
          <a:xfrm>
            <a:off x="907237" y="2021832"/>
            <a:ext cx="2844140" cy="2848618"/>
          </a:xfrm>
          <a:prstGeom prst="rect">
            <a:avLst/>
          </a:prstGeom>
        </p:spPr>
      </p:pic>
      <p:sp>
        <p:nvSpPr>
          <p:cNvPr id="5" name="Any_Questions">
            <a:extLst>
              <a:ext uri="{FF2B5EF4-FFF2-40B4-BE49-F238E27FC236}">
                <a16:creationId xmlns:a16="http://schemas.microsoft.com/office/drawing/2014/main" id="{C21F34E2-D1B9-0D48-9773-640202B2DF07}"/>
              </a:ext>
            </a:extLst>
          </p:cNvPr>
          <p:cNvSpPr txBox="1"/>
          <p:nvPr userDrawn="1"/>
        </p:nvSpPr>
        <p:spPr>
          <a:xfrm>
            <a:off x="1452245" y="2362155"/>
            <a:ext cx="4312920" cy="2011769"/>
          </a:xfrm>
          <a:prstGeom prst="rect">
            <a:avLst/>
          </a:prstGeom>
          <a:noFill/>
        </p:spPr>
        <p:txBody>
          <a:bodyPr wrap="square" lIns="0" tIns="0" rIns="0" bIns="0" rtlCol="0" anchor="ctr" anchorCtr="0">
            <a:noAutofit/>
          </a:bodyPr>
          <a:lstStyle/>
          <a:p>
            <a:pPr>
              <a:lnSpc>
                <a:spcPct val="130000"/>
              </a:lnSpc>
            </a:pPr>
            <a:r>
              <a:rPr lang="en-GB" sz="5000" dirty="0">
                <a:solidFill>
                  <a:schemeClr val="bg1"/>
                </a:solidFill>
                <a:latin typeface="+mj-lt"/>
              </a:rPr>
              <a:t>Any</a:t>
            </a:r>
            <a:br>
              <a:rPr lang="en-GB" sz="5000" dirty="0">
                <a:solidFill>
                  <a:schemeClr val="bg1"/>
                </a:solidFill>
                <a:latin typeface="+mj-lt"/>
              </a:rPr>
            </a:br>
            <a:r>
              <a:rPr lang="en-GB" sz="5000" dirty="0">
                <a:solidFill>
                  <a:schemeClr val="bg1"/>
                </a:solidFill>
                <a:latin typeface="+mj-lt"/>
              </a:rPr>
              <a:t>questions?</a:t>
            </a:r>
            <a:endParaRPr lang="en-US" sz="5000" dirty="0">
              <a:solidFill>
                <a:schemeClr val="bg1"/>
              </a:solidFill>
              <a:latin typeface="+mj-lt"/>
            </a:endParaRPr>
          </a:p>
        </p:txBody>
      </p:sp>
      <p:sp>
        <p:nvSpPr>
          <p:cNvPr id="11" name="Contact_Details">
            <a:extLst>
              <a:ext uri="{FF2B5EF4-FFF2-40B4-BE49-F238E27FC236}">
                <a16:creationId xmlns:a16="http://schemas.microsoft.com/office/drawing/2014/main" id="{B5C83AB5-0913-BB48-8A65-2A0AB08D3C71}"/>
              </a:ext>
            </a:extLst>
          </p:cNvPr>
          <p:cNvSpPr>
            <a:spLocks noGrp="1"/>
          </p:cNvSpPr>
          <p:nvPr>
            <p:ph type="title" hasCustomPrompt="1"/>
          </p:nvPr>
        </p:nvSpPr>
        <p:spPr>
          <a:xfrm>
            <a:off x="7315200" y="2555775"/>
            <a:ext cx="4622800" cy="439095"/>
          </a:xfrm>
        </p:spPr>
        <p:txBody>
          <a:bodyPr bIns="0" anchor="t" anchorCtr="0">
            <a:spAutoFit/>
          </a:bodyPr>
          <a:lstStyle>
            <a:lvl1pPr algn="l">
              <a:defRPr sz="2400">
                <a:solidFill>
                  <a:schemeClr val="bg1"/>
                </a:solidFill>
              </a:defRPr>
            </a:lvl1pPr>
          </a:lstStyle>
          <a:p>
            <a:pPr lvl="0"/>
            <a:r>
              <a:rPr lang="en-GB" dirty="0"/>
              <a:t>Insert your contact details here</a:t>
            </a:r>
            <a:endParaRPr lang="en-US" dirty="0"/>
          </a:p>
        </p:txBody>
      </p:sp>
      <p:sp>
        <p:nvSpPr>
          <p:cNvPr id="4" name="URL">
            <a:hlinkClick r:id="rId4"/>
            <a:extLst>
              <a:ext uri="{FF2B5EF4-FFF2-40B4-BE49-F238E27FC236}">
                <a16:creationId xmlns:a16="http://schemas.microsoft.com/office/drawing/2014/main" id="{61BC8FB8-98F4-3641-B2A9-80E99CCE5F17}"/>
              </a:ext>
            </a:extLst>
          </p:cNvPr>
          <p:cNvSpPr txBox="1"/>
          <p:nvPr userDrawn="1"/>
        </p:nvSpPr>
        <p:spPr>
          <a:xfrm>
            <a:off x="1452245" y="5750104"/>
            <a:ext cx="4739640" cy="769441"/>
          </a:xfrm>
          <a:prstGeom prst="rect">
            <a:avLst/>
          </a:prstGeom>
          <a:noFill/>
        </p:spPr>
        <p:txBody>
          <a:bodyPr wrap="square" lIns="0" tIns="0" rIns="0" bIns="0" rtlCol="0">
            <a:spAutoFit/>
          </a:bodyPr>
          <a:lstStyle/>
          <a:p>
            <a:pPr lvl="0"/>
            <a:r>
              <a:rPr lang="en-GB" sz="5000" u="sng" dirty="0">
                <a:solidFill>
                  <a:schemeClr val="bg1"/>
                </a:solidFill>
                <a:latin typeface="+mj-lt"/>
              </a:rPr>
              <a:t>essex.ac.uk</a:t>
            </a:r>
            <a:endParaRPr lang="en-US" sz="5000" u="sng" dirty="0">
              <a:solidFill>
                <a:schemeClr val="bg1"/>
              </a:solidFill>
              <a:latin typeface="+mj-lt"/>
            </a:endParaRPr>
          </a:p>
        </p:txBody>
      </p:sp>
    </p:spTree>
    <p:extLst>
      <p:ext uri="{BB962C8B-B14F-4D97-AF65-F5344CB8AC3E}">
        <p14:creationId xmlns:p14="http://schemas.microsoft.com/office/powerpoint/2010/main" val="369803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nd Slide - Any Questions? - Grey">
    <p:bg>
      <p:bgPr>
        <a:solidFill>
          <a:schemeClr val="accent3"/>
        </a:soli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17" name="Open_Box_Graphic">
            <a:extLst>
              <a:ext uri="{FF2B5EF4-FFF2-40B4-BE49-F238E27FC236}">
                <a16:creationId xmlns:a16="http://schemas.microsoft.com/office/drawing/2014/main" id="{A4B12013-57BD-7944-A05D-AE8CA8C683CF}"/>
              </a:ext>
              <a:ext uri="{C183D7F6-B498-43B3-948B-1728B52AA6E4}">
                <adec:decorative xmlns:adec="http://schemas.microsoft.com/office/drawing/2017/decorative" xmlns="" val="1"/>
              </a:ext>
            </a:extLst>
          </p:cNvPr>
          <p:cNvPicPr>
            <a:picLocks noChangeAspect="1"/>
          </p:cNvPicPr>
          <p:nvPr userDrawn="1"/>
        </p:nvPicPr>
        <p:blipFill>
          <a:blip r:embed="rId3"/>
          <a:stretch>
            <a:fillRect/>
          </a:stretch>
        </p:blipFill>
        <p:spPr>
          <a:xfrm>
            <a:off x="907237" y="2021832"/>
            <a:ext cx="2844140" cy="2848618"/>
          </a:xfrm>
          <a:prstGeom prst="rect">
            <a:avLst/>
          </a:prstGeom>
        </p:spPr>
      </p:pic>
      <p:sp>
        <p:nvSpPr>
          <p:cNvPr id="5" name="Any_Questions">
            <a:extLst>
              <a:ext uri="{FF2B5EF4-FFF2-40B4-BE49-F238E27FC236}">
                <a16:creationId xmlns:a16="http://schemas.microsoft.com/office/drawing/2014/main" id="{C21F34E2-D1B9-0D48-9773-640202B2DF07}"/>
              </a:ext>
            </a:extLst>
          </p:cNvPr>
          <p:cNvSpPr txBox="1"/>
          <p:nvPr userDrawn="1"/>
        </p:nvSpPr>
        <p:spPr>
          <a:xfrm>
            <a:off x="1452245" y="2362155"/>
            <a:ext cx="4312920" cy="2011769"/>
          </a:xfrm>
          <a:prstGeom prst="rect">
            <a:avLst/>
          </a:prstGeom>
          <a:noFill/>
        </p:spPr>
        <p:txBody>
          <a:bodyPr wrap="square" lIns="0" tIns="0" rIns="0" bIns="0" rtlCol="0" anchor="ctr" anchorCtr="0">
            <a:noAutofit/>
          </a:bodyPr>
          <a:lstStyle/>
          <a:p>
            <a:pPr>
              <a:lnSpc>
                <a:spcPct val="130000"/>
              </a:lnSpc>
            </a:pPr>
            <a:r>
              <a:rPr lang="en-GB" sz="5000" dirty="0">
                <a:solidFill>
                  <a:schemeClr val="bg1"/>
                </a:solidFill>
                <a:latin typeface="+mj-lt"/>
              </a:rPr>
              <a:t>Any</a:t>
            </a:r>
            <a:r>
              <a:rPr lang="en-GB" sz="5000">
                <a:solidFill>
                  <a:schemeClr val="bg1"/>
                </a:solidFill>
                <a:latin typeface="+mj-lt"/>
              </a:rPr>
              <a:t/>
            </a:r>
            <a:br>
              <a:rPr lang="en-GB" sz="5000">
                <a:solidFill>
                  <a:schemeClr val="bg1"/>
                </a:solidFill>
                <a:latin typeface="+mj-lt"/>
              </a:rPr>
            </a:br>
            <a:r>
              <a:rPr lang="en-GB" sz="5000">
                <a:solidFill>
                  <a:schemeClr val="bg1"/>
                </a:solidFill>
                <a:latin typeface="+mj-lt"/>
              </a:rPr>
              <a:t>questions</a:t>
            </a:r>
            <a:r>
              <a:rPr lang="en-GB" sz="5000" dirty="0">
                <a:solidFill>
                  <a:schemeClr val="bg1"/>
                </a:solidFill>
                <a:latin typeface="+mj-lt"/>
              </a:rPr>
              <a:t>?</a:t>
            </a:r>
            <a:endParaRPr lang="en-US" sz="5000" dirty="0">
              <a:solidFill>
                <a:schemeClr val="bg1"/>
              </a:solidFill>
              <a:latin typeface="+mj-lt"/>
            </a:endParaRPr>
          </a:p>
        </p:txBody>
      </p:sp>
      <p:sp>
        <p:nvSpPr>
          <p:cNvPr id="11" name="Contact_Details">
            <a:extLst>
              <a:ext uri="{FF2B5EF4-FFF2-40B4-BE49-F238E27FC236}">
                <a16:creationId xmlns:a16="http://schemas.microsoft.com/office/drawing/2014/main" id="{B5C83AB5-0913-BB48-8A65-2A0AB08D3C71}"/>
              </a:ext>
            </a:extLst>
          </p:cNvPr>
          <p:cNvSpPr>
            <a:spLocks noGrp="1"/>
          </p:cNvSpPr>
          <p:nvPr>
            <p:ph type="title" hasCustomPrompt="1"/>
          </p:nvPr>
        </p:nvSpPr>
        <p:spPr>
          <a:xfrm>
            <a:off x="7315200" y="2555775"/>
            <a:ext cx="4622800" cy="439095"/>
          </a:xfrm>
        </p:spPr>
        <p:txBody>
          <a:bodyPr bIns="0" anchor="t" anchorCtr="0">
            <a:spAutoFit/>
          </a:bodyPr>
          <a:lstStyle>
            <a:lvl1pPr algn="l">
              <a:defRPr sz="2400">
                <a:solidFill>
                  <a:schemeClr val="bg1"/>
                </a:solidFill>
              </a:defRPr>
            </a:lvl1pPr>
          </a:lstStyle>
          <a:p>
            <a:pPr lvl="0"/>
            <a:r>
              <a:rPr lang="en-GB" dirty="0"/>
              <a:t>Insert your contact details here</a:t>
            </a:r>
            <a:endParaRPr lang="en-US" dirty="0"/>
          </a:p>
        </p:txBody>
      </p:sp>
      <p:sp>
        <p:nvSpPr>
          <p:cNvPr id="4" name="URL">
            <a:hlinkClick r:id="rId4"/>
            <a:extLst>
              <a:ext uri="{FF2B5EF4-FFF2-40B4-BE49-F238E27FC236}">
                <a16:creationId xmlns:a16="http://schemas.microsoft.com/office/drawing/2014/main" id="{61BC8FB8-98F4-3641-B2A9-80E99CCE5F17}"/>
              </a:ext>
            </a:extLst>
          </p:cNvPr>
          <p:cNvSpPr txBox="1"/>
          <p:nvPr userDrawn="1"/>
        </p:nvSpPr>
        <p:spPr>
          <a:xfrm>
            <a:off x="1452245" y="5750104"/>
            <a:ext cx="4739640" cy="769441"/>
          </a:xfrm>
          <a:prstGeom prst="rect">
            <a:avLst/>
          </a:prstGeom>
          <a:noFill/>
        </p:spPr>
        <p:txBody>
          <a:bodyPr wrap="square" lIns="0" tIns="0" rIns="0" bIns="0" rtlCol="0">
            <a:spAutoFit/>
          </a:bodyPr>
          <a:lstStyle/>
          <a:p>
            <a:pPr lvl="0"/>
            <a:r>
              <a:rPr lang="en-GB" sz="5000" u="sng" dirty="0">
                <a:solidFill>
                  <a:schemeClr val="bg1"/>
                </a:solidFill>
                <a:latin typeface="+mj-lt"/>
              </a:rPr>
              <a:t>essex.ac.uk</a:t>
            </a:r>
            <a:endParaRPr lang="en-US" sz="5000" u="sng" dirty="0">
              <a:solidFill>
                <a:schemeClr val="bg1"/>
              </a:solidFill>
              <a:latin typeface="+mj-lt"/>
            </a:endParaRPr>
          </a:p>
        </p:txBody>
      </p:sp>
    </p:spTree>
    <p:extLst>
      <p:ext uri="{BB962C8B-B14F-4D97-AF65-F5344CB8AC3E}">
        <p14:creationId xmlns:p14="http://schemas.microsoft.com/office/powerpoint/2010/main" val="35010152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nd Slide - Thank you - Colour Gradient">
    <p:bg>
      <p:bgPr>
        <a:gradFill>
          <a:gsLst>
            <a:gs pos="0">
              <a:srgbClr val="622567"/>
            </a:gs>
            <a:gs pos="100000">
              <a:schemeClr val="accent1"/>
            </a:gs>
          </a:gsLst>
          <a:lin ang="0" scaled="0"/>
        </a:gra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17" name="Open_Box_Graphic">
            <a:extLst>
              <a:ext uri="{FF2B5EF4-FFF2-40B4-BE49-F238E27FC236}">
                <a16:creationId xmlns:a16="http://schemas.microsoft.com/office/drawing/2014/main" id="{A4B12013-57BD-7944-A05D-AE8CA8C683CF}"/>
              </a:ext>
              <a:ext uri="{C183D7F6-B498-43B3-948B-1728B52AA6E4}">
                <adec:decorative xmlns:adec="http://schemas.microsoft.com/office/drawing/2017/decorative" xmlns="" val="1"/>
              </a:ext>
            </a:extLst>
          </p:cNvPr>
          <p:cNvPicPr>
            <a:picLocks noChangeAspect="1"/>
          </p:cNvPicPr>
          <p:nvPr userDrawn="1"/>
        </p:nvPicPr>
        <p:blipFill>
          <a:blip r:embed="rId3"/>
          <a:stretch>
            <a:fillRect/>
          </a:stretch>
        </p:blipFill>
        <p:spPr>
          <a:xfrm>
            <a:off x="907237" y="2021832"/>
            <a:ext cx="2844140" cy="2848618"/>
          </a:xfrm>
          <a:prstGeom prst="rect">
            <a:avLst/>
          </a:prstGeom>
        </p:spPr>
      </p:pic>
      <p:sp>
        <p:nvSpPr>
          <p:cNvPr id="5" name="Any_Questions">
            <a:extLst>
              <a:ext uri="{FF2B5EF4-FFF2-40B4-BE49-F238E27FC236}">
                <a16:creationId xmlns:a16="http://schemas.microsoft.com/office/drawing/2014/main" id="{C21F34E2-D1B9-0D48-9773-640202B2DF07}"/>
              </a:ext>
            </a:extLst>
          </p:cNvPr>
          <p:cNvSpPr txBox="1"/>
          <p:nvPr userDrawn="1"/>
        </p:nvSpPr>
        <p:spPr>
          <a:xfrm>
            <a:off x="1452244" y="2362155"/>
            <a:ext cx="5862955" cy="2011769"/>
          </a:xfrm>
          <a:prstGeom prst="rect">
            <a:avLst/>
          </a:prstGeom>
          <a:noFill/>
        </p:spPr>
        <p:txBody>
          <a:bodyPr wrap="square" lIns="0" tIns="0" rIns="0" bIns="0" rtlCol="0" anchor="ctr" anchorCtr="0">
            <a:noAutofit/>
          </a:bodyPr>
          <a:lstStyle/>
          <a:p>
            <a:pPr>
              <a:lnSpc>
                <a:spcPct val="130000"/>
              </a:lnSpc>
            </a:pPr>
            <a:r>
              <a:rPr lang="en-GB" sz="6000" dirty="0">
                <a:solidFill>
                  <a:schemeClr val="bg1"/>
                </a:solidFill>
                <a:latin typeface="+mj-lt"/>
              </a:rPr>
              <a:t>Thank you</a:t>
            </a:r>
            <a:endParaRPr lang="en-US" sz="6000" dirty="0">
              <a:solidFill>
                <a:schemeClr val="bg1"/>
              </a:solidFill>
              <a:latin typeface="+mj-lt"/>
            </a:endParaRPr>
          </a:p>
        </p:txBody>
      </p:sp>
      <p:sp>
        <p:nvSpPr>
          <p:cNvPr id="11" name="Contact_Details">
            <a:extLst>
              <a:ext uri="{FF2B5EF4-FFF2-40B4-BE49-F238E27FC236}">
                <a16:creationId xmlns:a16="http://schemas.microsoft.com/office/drawing/2014/main" id="{B5C83AB5-0913-BB48-8A65-2A0AB08D3C71}"/>
              </a:ext>
            </a:extLst>
          </p:cNvPr>
          <p:cNvSpPr>
            <a:spLocks noGrp="1"/>
          </p:cNvSpPr>
          <p:nvPr>
            <p:ph type="title" hasCustomPrompt="1"/>
          </p:nvPr>
        </p:nvSpPr>
        <p:spPr>
          <a:xfrm>
            <a:off x="7315200" y="2555775"/>
            <a:ext cx="4622800" cy="439095"/>
          </a:xfrm>
        </p:spPr>
        <p:txBody>
          <a:bodyPr bIns="0" anchor="t" anchorCtr="0">
            <a:spAutoFit/>
          </a:bodyPr>
          <a:lstStyle>
            <a:lvl1pPr algn="l">
              <a:defRPr sz="2400">
                <a:solidFill>
                  <a:schemeClr val="bg1"/>
                </a:solidFill>
              </a:defRPr>
            </a:lvl1pPr>
          </a:lstStyle>
          <a:p>
            <a:pPr lvl="0"/>
            <a:r>
              <a:rPr lang="en-GB" dirty="0"/>
              <a:t>Insert your contact details here</a:t>
            </a:r>
            <a:endParaRPr lang="en-US" dirty="0"/>
          </a:p>
        </p:txBody>
      </p:sp>
      <p:sp>
        <p:nvSpPr>
          <p:cNvPr id="4" name="URL">
            <a:hlinkClick r:id="rId4"/>
            <a:extLst>
              <a:ext uri="{FF2B5EF4-FFF2-40B4-BE49-F238E27FC236}">
                <a16:creationId xmlns:a16="http://schemas.microsoft.com/office/drawing/2014/main" id="{61BC8FB8-98F4-3641-B2A9-80E99CCE5F17}"/>
              </a:ext>
            </a:extLst>
          </p:cNvPr>
          <p:cNvSpPr txBox="1"/>
          <p:nvPr userDrawn="1"/>
        </p:nvSpPr>
        <p:spPr>
          <a:xfrm>
            <a:off x="1452245" y="5750104"/>
            <a:ext cx="4739640" cy="769441"/>
          </a:xfrm>
          <a:prstGeom prst="rect">
            <a:avLst/>
          </a:prstGeom>
          <a:noFill/>
        </p:spPr>
        <p:txBody>
          <a:bodyPr wrap="square" lIns="0" tIns="0" rIns="0" bIns="0" rtlCol="0">
            <a:spAutoFit/>
          </a:bodyPr>
          <a:lstStyle/>
          <a:p>
            <a:pPr lvl="0"/>
            <a:r>
              <a:rPr lang="en-GB" sz="5000" u="sng" dirty="0">
                <a:solidFill>
                  <a:schemeClr val="bg1"/>
                </a:solidFill>
                <a:latin typeface="+mj-lt"/>
              </a:rPr>
              <a:t>essex.ac.uk</a:t>
            </a:r>
            <a:endParaRPr lang="en-US" sz="5000" u="sng" dirty="0">
              <a:solidFill>
                <a:schemeClr val="bg1"/>
              </a:solidFill>
              <a:latin typeface="+mj-lt"/>
            </a:endParaRPr>
          </a:p>
        </p:txBody>
      </p:sp>
    </p:spTree>
    <p:extLst>
      <p:ext uri="{BB962C8B-B14F-4D97-AF65-F5344CB8AC3E}">
        <p14:creationId xmlns:p14="http://schemas.microsoft.com/office/powerpoint/2010/main" val="41438110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nd Slide - Thank you - Grey">
    <p:bg>
      <p:bgPr>
        <a:solidFill>
          <a:schemeClr val="accent3"/>
        </a:soli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17" name="Open_Box_Graphic">
            <a:extLst>
              <a:ext uri="{FF2B5EF4-FFF2-40B4-BE49-F238E27FC236}">
                <a16:creationId xmlns:a16="http://schemas.microsoft.com/office/drawing/2014/main" id="{A4B12013-57BD-7944-A05D-AE8CA8C683CF}"/>
              </a:ext>
              <a:ext uri="{C183D7F6-B498-43B3-948B-1728B52AA6E4}">
                <adec:decorative xmlns:adec="http://schemas.microsoft.com/office/drawing/2017/decorative" xmlns="" val="1"/>
              </a:ext>
            </a:extLst>
          </p:cNvPr>
          <p:cNvPicPr>
            <a:picLocks noChangeAspect="1"/>
          </p:cNvPicPr>
          <p:nvPr userDrawn="1"/>
        </p:nvPicPr>
        <p:blipFill>
          <a:blip r:embed="rId3"/>
          <a:stretch>
            <a:fillRect/>
          </a:stretch>
        </p:blipFill>
        <p:spPr>
          <a:xfrm>
            <a:off x="907237" y="2021832"/>
            <a:ext cx="2844140" cy="2848618"/>
          </a:xfrm>
          <a:prstGeom prst="rect">
            <a:avLst/>
          </a:prstGeom>
        </p:spPr>
      </p:pic>
      <p:sp>
        <p:nvSpPr>
          <p:cNvPr id="5" name="Any_Questions">
            <a:extLst>
              <a:ext uri="{FF2B5EF4-FFF2-40B4-BE49-F238E27FC236}">
                <a16:creationId xmlns:a16="http://schemas.microsoft.com/office/drawing/2014/main" id="{C21F34E2-D1B9-0D48-9773-640202B2DF07}"/>
              </a:ext>
            </a:extLst>
          </p:cNvPr>
          <p:cNvSpPr txBox="1"/>
          <p:nvPr userDrawn="1"/>
        </p:nvSpPr>
        <p:spPr>
          <a:xfrm>
            <a:off x="1452244" y="2362155"/>
            <a:ext cx="5862955" cy="2011769"/>
          </a:xfrm>
          <a:prstGeom prst="rect">
            <a:avLst/>
          </a:prstGeom>
          <a:noFill/>
        </p:spPr>
        <p:txBody>
          <a:bodyPr wrap="square" lIns="0" tIns="0" rIns="0" bIns="0" rtlCol="0" anchor="ctr" anchorCtr="0">
            <a:noAutofit/>
          </a:bodyPr>
          <a:lstStyle/>
          <a:p>
            <a:pPr>
              <a:lnSpc>
                <a:spcPct val="130000"/>
              </a:lnSpc>
            </a:pPr>
            <a:r>
              <a:rPr lang="en-GB" sz="6000" dirty="0">
                <a:solidFill>
                  <a:schemeClr val="bg1"/>
                </a:solidFill>
                <a:latin typeface="+mj-lt"/>
              </a:rPr>
              <a:t>Thank you</a:t>
            </a:r>
            <a:endParaRPr lang="en-US" sz="6000" dirty="0">
              <a:solidFill>
                <a:schemeClr val="bg1"/>
              </a:solidFill>
              <a:latin typeface="+mj-lt"/>
            </a:endParaRPr>
          </a:p>
        </p:txBody>
      </p:sp>
      <p:sp>
        <p:nvSpPr>
          <p:cNvPr id="11" name="Contact_Details">
            <a:extLst>
              <a:ext uri="{FF2B5EF4-FFF2-40B4-BE49-F238E27FC236}">
                <a16:creationId xmlns:a16="http://schemas.microsoft.com/office/drawing/2014/main" id="{B5C83AB5-0913-BB48-8A65-2A0AB08D3C71}"/>
              </a:ext>
            </a:extLst>
          </p:cNvPr>
          <p:cNvSpPr>
            <a:spLocks noGrp="1"/>
          </p:cNvSpPr>
          <p:nvPr>
            <p:ph type="title" hasCustomPrompt="1"/>
          </p:nvPr>
        </p:nvSpPr>
        <p:spPr>
          <a:xfrm>
            <a:off x="7315200" y="2555775"/>
            <a:ext cx="4622800" cy="439095"/>
          </a:xfrm>
        </p:spPr>
        <p:txBody>
          <a:bodyPr bIns="0" anchor="t" anchorCtr="0">
            <a:spAutoFit/>
          </a:bodyPr>
          <a:lstStyle>
            <a:lvl1pPr algn="l">
              <a:defRPr sz="2400">
                <a:solidFill>
                  <a:schemeClr val="bg1"/>
                </a:solidFill>
              </a:defRPr>
            </a:lvl1pPr>
          </a:lstStyle>
          <a:p>
            <a:pPr lvl="0"/>
            <a:r>
              <a:rPr lang="en-GB" dirty="0"/>
              <a:t>Insert your contact details here</a:t>
            </a:r>
            <a:endParaRPr lang="en-US" dirty="0"/>
          </a:p>
        </p:txBody>
      </p:sp>
      <p:sp>
        <p:nvSpPr>
          <p:cNvPr id="4" name="URL">
            <a:hlinkClick r:id="rId4"/>
            <a:extLst>
              <a:ext uri="{FF2B5EF4-FFF2-40B4-BE49-F238E27FC236}">
                <a16:creationId xmlns:a16="http://schemas.microsoft.com/office/drawing/2014/main" id="{61BC8FB8-98F4-3641-B2A9-80E99CCE5F17}"/>
              </a:ext>
            </a:extLst>
          </p:cNvPr>
          <p:cNvSpPr txBox="1"/>
          <p:nvPr userDrawn="1"/>
        </p:nvSpPr>
        <p:spPr>
          <a:xfrm>
            <a:off x="1452245" y="5750104"/>
            <a:ext cx="4739640" cy="769441"/>
          </a:xfrm>
          <a:prstGeom prst="rect">
            <a:avLst/>
          </a:prstGeom>
          <a:noFill/>
        </p:spPr>
        <p:txBody>
          <a:bodyPr wrap="square" lIns="0" tIns="0" rIns="0" bIns="0" rtlCol="0">
            <a:spAutoFit/>
          </a:bodyPr>
          <a:lstStyle/>
          <a:p>
            <a:pPr lvl="0"/>
            <a:r>
              <a:rPr lang="en-GB" sz="5000" u="sng" dirty="0">
                <a:solidFill>
                  <a:schemeClr val="bg1"/>
                </a:solidFill>
                <a:latin typeface="+mj-lt"/>
              </a:rPr>
              <a:t>essex.ac.uk</a:t>
            </a:r>
            <a:endParaRPr lang="en-US" sz="5000" u="sng" dirty="0">
              <a:solidFill>
                <a:schemeClr val="bg1"/>
              </a:solidFill>
              <a:latin typeface="+mj-lt"/>
            </a:endParaRPr>
          </a:p>
        </p:txBody>
      </p:sp>
    </p:spTree>
    <p:extLst>
      <p:ext uri="{BB962C8B-B14F-4D97-AF65-F5344CB8AC3E}">
        <p14:creationId xmlns:p14="http://schemas.microsoft.com/office/powerpoint/2010/main" val="173390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Picture Background - Black Logo">
    <p:bg>
      <p:bgPr>
        <a:solidFill>
          <a:schemeClr val="bg1"/>
        </a:solidFill>
        <a:effectLst/>
      </p:bgPr>
    </p:bg>
    <p:spTree>
      <p:nvGrpSpPr>
        <p:cNvPr id="1" name=""/>
        <p:cNvGrpSpPr/>
        <p:nvPr/>
      </p:nvGrpSpPr>
      <p:grpSpPr>
        <a:xfrm>
          <a:off x="0" y="0"/>
          <a:ext cx="0" cy="0"/>
          <a:chOff x="0" y="0"/>
          <a:chExt cx="0" cy="0"/>
        </a:xfrm>
      </p:grpSpPr>
      <p:pic>
        <p:nvPicPr>
          <p:cNvPr id="9" name="UoE_Logo_Black" descr="Logo - University of Essex">
            <a:extLst>
              <a:ext uri="{FF2B5EF4-FFF2-40B4-BE49-F238E27FC236}">
                <a16:creationId xmlns:a16="http://schemas.microsoft.com/office/drawing/2014/main" id="{91F64F71-DD94-BE43-A1BF-90989C0C691C}"/>
              </a:ext>
            </a:extLst>
          </p:cNvPr>
          <p:cNvPicPr>
            <a:picLocks noChangeAspect="1"/>
          </p:cNvPicPr>
          <p:nvPr userDrawn="1"/>
        </p:nvPicPr>
        <p:blipFill>
          <a:blip r:embed="rId2"/>
          <a:stretch>
            <a:fillRect/>
          </a:stretch>
        </p:blipFill>
        <p:spPr>
          <a:xfrm>
            <a:off x="0" y="0"/>
            <a:ext cx="2006641" cy="890588"/>
          </a:xfrm>
          <a:prstGeom prst="rect">
            <a:avLst/>
          </a:prstGeom>
        </p:spPr>
      </p:pic>
      <p:sp>
        <p:nvSpPr>
          <p:cNvPr id="10" name="Title_BG">
            <a:extLst>
              <a:ext uri="{FF2B5EF4-FFF2-40B4-BE49-F238E27FC236}">
                <a16:creationId xmlns:a16="http://schemas.microsoft.com/office/drawing/2014/main" id="{5FF1FD6F-7D5D-DE4D-8CD0-F87355B895DC}"/>
              </a:ext>
              <a:ext uri="{C183D7F6-B498-43B3-948B-1728B52AA6E4}">
                <adec:decorative xmlns:adec="http://schemas.microsoft.com/office/drawing/2017/decorative" xmlns="" val="1"/>
              </a:ext>
            </a:extLst>
          </p:cNvPr>
          <p:cNvSpPr/>
          <p:nvPr userDrawn="1"/>
        </p:nvSpPr>
        <p:spPr>
          <a:xfrm>
            <a:off x="-71120" y="1280160"/>
            <a:ext cx="7965440" cy="4673600"/>
          </a:xfrm>
          <a:prstGeom prst="rect">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a:extLst>
              <a:ext uri="{FF2B5EF4-FFF2-40B4-BE49-F238E27FC236}">
                <a16:creationId xmlns:a16="http://schemas.microsoft.com/office/drawing/2014/main" id="{E3CE5658-B912-D047-8F77-FBECD2D6E386}"/>
              </a:ext>
            </a:extLst>
          </p:cNvPr>
          <p:cNvSpPr>
            <a:spLocks noGrp="1"/>
          </p:cNvSpPr>
          <p:nvPr>
            <p:ph type="title" hasCustomPrompt="1"/>
          </p:nvPr>
        </p:nvSpPr>
        <p:spPr>
          <a:xfrm>
            <a:off x="509775" y="2310940"/>
            <a:ext cx="7262626" cy="919162"/>
          </a:xfrm>
        </p:spPr>
        <p:txBody>
          <a:bodyPr anchor="b" anchorCtr="0">
            <a:noAutofit/>
          </a:bodyPr>
          <a:lstStyle>
            <a:lvl1pPr algn="l">
              <a:defRPr sz="4800">
                <a:solidFill>
                  <a:schemeClr val="bg1"/>
                </a:solidFill>
                <a:latin typeface="+mj-lt"/>
              </a:defRPr>
            </a:lvl1pPr>
          </a:lstStyle>
          <a:p>
            <a:r>
              <a:rPr lang="en-GB" dirty="0"/>
              <a:t>Your title here</a:t>
            </a:r>
            <a:endParaRPr lang="en-US" dirty="0"/>
          </a:p>
        </p:txBody>
      </p:sp>
      <p:sp>
        <p:nvSpPr>
          <p:cNvPr id="3" name="Subtitle">
            <a:extLst>
              <a:ext uri="{FF2B5EF4-FFF2-40B4-BE49-F238E27FC236}">
                <a16:creationId xmlns:a16="http://schemas.microsoft.com/office/drawing/2014/main" id="{88E2A088-8E6F-9E4E-909F-F8752CF4E76E}"/>
              </a:ext>
            </a:extLst>
          </p:cNvPr>
          <p:cNvSpPr>
            <a:spLocks noGrp="1"/>
          </p:cNvSpPr>
          <p:nvPr>
            <p:ph type="subTitle" idx="1" hasCustomPrompt="1"/>
          </p:nvPr>
        </p:nvSpPr>
        <p:spPr>
          <a:xfrm>
            <a:off x="509775" y="3433303"/>
            <a:ext cx="7262626" cy="827579"/>
          </a:xfrm>
        </p:spPr>
        <p:txBody>
          <a:bodyPr>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subtitle here</a:t>
            </a:r>
            <a:endParaRPr lang="en-US" dirty="0"/>
          </a:p>
        </p:txBody>
      </p:sp>
      <p:cxnSp>
        <p:nvCxnSpPr>
          <p:cNvPr id="7" name="Divider_Line">
            <a:extLst>
              <a:ext uri="{FF2B5EF4-FFF2-40B4-BE49-F238E27FC236}">
                <a16:creationId xmlns:a16="http://schemas.microsoft.com/office/drawing/2014/main" id="{822F4922-0983-EE45-B259-9B610490541E}"/>
              </a:ext>
              <a:ext uri="{C183D7F6-B498-43B3-948B-1728B52AA6E4}">
                <adec:decorative xmlns:adec="http://schemas.microsoft.com/office/drawing/2017/decorative" xmlns="" val="1"/>
              </a:ext>
            </a:extLst>
          </p:cNvPr>
          <p:cNvCxnSpPr/>
          <p:nvPr userDrawn="1"/>
        </p:nvCxnSpPr>
        <p:spPr>
          <a:xfrm>
            <a:off x="509775" y="4442460"/>
            <a:ext cx="181432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etails">
            <a:extLst>
              <a:ext uri="{FF2B5EF4-FFF2-40B4-BE49-F238E27FC236}">
                <a16:creationId xmlns:a16="http://schemas.microsoft.com/office/drawing/2014/main" id="{68E25D0D-76B2-1041-9741-CCF63B277D18}"/>
              </a:ext>
            </a:extLst>
          </p:cNvPr>
          <p:cNvSpPr>
            <a:spLocks noGrp="1"/>
          </p:cNvSpPr>
          <p:nvPr>
            <p:ph type="body" sz="quarter" idx="13" hasCustomPrompt="1"/>
          </p:nvPr>
        </p:nvSpPr>
        <p:spPr>
          <a:xfrm>
            <a:off x="509775" y="4573787"/>
            <a:ext cx="3339247" cy="1158651"/>
          </a:xfrm>
          <a:ln w="76200">
            <a:noFill/>
            <a:miter lim="800000"/>
          </a:ln>
        </p:spPr>
        <p:txBody>
          <a:bodyPr wrap="none" lIns="0" tIns="0" rIns="0" bIns="0">
            <a:spAutoFit/>
          </a:bodyPr>
          <a:lstStyle>
            <a:lvl1pPr marL="9525" indent="0">
              <a:buNone/>
              <a:tabLst/>
              <a:defRPr sz="2000">
                <a:solidFill>
                  <a:schemeClr val="bg1"/>
                </a:solidFill>
              </a:defRPr>
            </a:lvl1pPr>
            <a:lvl2pPr marL="9525" indent="0">
              <a:buFontTx/>
              <a:buNone/>
              <a:tabLst/>
              <a:defRPr sz="2000">
                <a:solidFill>
                  <a:schemeClr val="bg1"/>
                </a:solidFill>
              </a:defRPr>
            </a:lvl2pPr>
            <a:lvl3pPr marL="9525" indent="0">
              <a:buFontTx/>
              <a:buNone/>
              <a:tabLst/>
              <a:defRPr sz="2000">
                <a:solidFill>
                  <a:schemeClr val="bg1"/>
                </a:solidFill>
              </a:defRPr>
            </a:lvl3pPr>
            <a:lvl4pPr marL="9525" indent="0">
              <a:buFontTx/>
              <a:buNone/>
              <a:tabLst/>
              <a:defRPr>
                <a:solidFill>
                  <a:schemeClr val="bg1"/>
                </a:solidFill>
              </a:defRPr>
            </a:lvl4pPr>
            <a:lvl5pPr marL="9525" indent="0">
              <a:buFontTx/>
              <a:buNone/>
              <a:tabLst/>
              <a:defRPr>
                <a:solidFill>
                  <a:schemeClr val="bg1"/>
                </a:solidFill>
              </a:defRPr>
            </a:lvl5pPr>
          </a:lstStyle>
          <a:p>
            <a:pPr lvl="0"/>
            <a:r>
              <a:rPr lang="en-GB" dirty="0"/>
              <a:t>Your name here</a:t>
            </a:r>
          </a:p>
          <a:p>
            <a:pPr lvl="1"/>
            <a:r>
              <a:rPr lang="en-GB" dirty="0"/>
              <a:t>Department / Faculty name</a:t>
            </a:r>
          </a:p>
          <a:p>
            <a:pPr lvl="2"/>
            <a:r>
              <a:rPr lang="en-GB" dirty="0"/>
              <a:t>Wednesday 20 January 2021</a:t>
            </a:r>
          </a:p>
        </p:txBody>
      </p:sp>
    </p:spTree>
    <p:extLst>
      <p:ext uri="{BB962C8B-B14F-4D97-AF65-F5344CB8AC3E}">
        <p14:creationId xmlns:p14="http://schemas.microsoft.com/office/powerpoint/2010/main" val="3452884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 Gradient Colour">
    <p:bg>
      <p:bgPr>
        <a:gradFill>
          <a:gsLst>
            <a:gs pos="0">
              <a:srgbClr val="622567"/>
            </a:gs>
            <a:gs pos="100000">
              <a:schemeClr val="accent1"/>
            </a:gs>
          </a:gsLst>
          <a:lin ang="0" scaled="0"/>
        </a:gra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17" name="Open_Box_Graphic">
            <a:extLst>
              <a:ext uri="{FF2B5EF4-FFF2-40B4-BE49-F238E27FC236}">
                <a16:creationId xmlns:a16="http://schemas.microsoft.com/office/drawing/2014/main" id="{A4B12013-57BD-7944-A05D-AE8CA8C683CF}"/>
              </a:ext>
              <a:ext uri="{C183D7F6-B498-43B3-948B-1728B52AA6E4}">
                <adec:decorative xmlns:adec="http://schemas.microsoft.com/office/drawing/2017/decorative" xmlns="" val="1"/>
              </a:ext>
            </a:extLst>
          </p:cNvPr>
          <p:cNvPicPr>
            <a:picLocks noChangeAspect="1"/>
          </p:cNvPicPr>
          <p:nvPr userDrawn="1"/>
        </p:nvPicPr>
        <p:blipFill>
          <a:blip r:embed="rId3"/>
          <a:stretch>
            <a:fillRect/>
          </a:stretch>
        </p:blipFill>
        <p:spPr>
          <a:xfrm>
            <a:off x="907237" y="2021832"/>
            <a:ext cx="2844140" cy="2848618"/>
          </a:xfrm>
          <a:prstGeom prst="rect">
            <a:avLst/>
          </a:prstGeom>
        </p:spPr>
      </p:pic>
      <p:sp>
        <p:nvSpPr>
          <p:cNvPr id="12" name="Title">
            <a:extLst>
              <a:ext uri="{FF2B5EF4-FFF2-40B4-BE49-F238E27FC236}">
                <a16:creationId xmlns:a16="http://schemas.microsoft.com/office/drawing/2014/main" id="{05331533-48C2-404A-94B7-41F40449C8DB}"/>
              </a:ext>
            </a:extLst>
          </p:cNvPr>
          <p:cNvSpPr>
            <a:spLocks noGrp="1"/>
          </p:cNvSpPr>
          <p:nvPr>
            <p:ph type="title" hasCustomPrompt="1"/>
          </p:nvPr>
        </p:nvSpPr>
        <p:spPr>
          <a:xfrm>
            <a:off x="1444629" y="2514600"/>
            <a:ext cx="10493371" cy="1104900"/>
          </a:xfrm>
          <a:noFill/>
        </p:spPr>
        <p:txBody>
          <a:bodyPr anchor="ctr" anchorCtr="0">
            <a:noAutofit/>
          </a:bodyPr>
          <a:lstStyle>
            <a:lvl1pPr algn="l">
              <a:defRPr sz="4800">
                <a:solidFill>
                  <a:schemeClr val="bg1"/>
                </a:solidFill>
                <a:latin typeface="+mj-lt"/>
              </a:defRPr>
            </a:lvl1pPr>
          </a:lstStyle>
          <a:p>
            <a:r>
              <a:rPr lang="en-GB" dirty="0"/>
              <a:t>Your divider title here</a:t>
            </a:r>
            <a:endParaRPr lang="en-US" dirty="0"/>
          </a:p>
        </p:txBody>
      </p:sp>
      <p:sp>
        <p:nvSpPr>
          <p:cNvPr id="13" name="Subtitle">
            <a:extLst>
              <a:ext uri="{FF2B5EF4-FFF2-40B4-BE49-F238E27FC236}">
                <a16:creationId xmlns:a16="http://schemas.microsoft.com/office/drawing/2014/main" id="{EF371777-01F3-7047-99FB-372452582B17}"/>
              </a:ext>
            </a:extLst>
          </p:cNvPr>
          <p:cNvSpPr>
            <a:spLocks noGrp="1"/>
          </p:cNvSpPr>
          <p:nvPr>
            <p:ph type="subTitle" idx="1" hasCustomPrompt="1"/>
          </p:nvPr>
        </p:nvSpPr>
        <p:spPr>
          <a:xfrm>
            <a:off x="1444629" y="3619499"/>
            <a:ext cx="10493371" cy="754381"/>
          </a:xfrm>
          <a:noFill/>
        </p:spPr>
        <p:txBody>
          <a:bodyPr anchor="ctr" anchorCtr="0">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subtitle here</a:t>
            </a:r>
            <a:endParaRPr lang="en-US" dirty="0"/>
          </a:p>
        </p:txBody>
      </p:sp>
    </p:spTree>
    <p:extLst>
      <p:ext uri="{BB962C8B-B14F-4D97-AF65-F5344CB8AC3E}">
        <p14:creationId xmlns:p14="http://schemas.microsoft.com/office/powerpoint/2010/main" val="3364568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 Grey">
    <p:bg>
      <p:bgPr>
        <a:solidFill>
          <a:schemeClr val="accent3"/>
        </a:soli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17" name="Open_Box_Graphic">
            <a:extLst>
              <a:ext uri="{FF2B5EF4-FFF2-40B4-BE49-F238E27FC236}">
                <a16:creationId xmlns:a16="http://schemas.microsoft.com/office/drawing/2014/main" id="{A4B12013-57BD-7944-A05D-AE8CA8C683CF}"/>
              </a:ext>
              <a:ext uri="{C183D7F6-B498-43B3-948B-1728B52AA6E4}">
                <adec:decorative xmlns:adec="http://schemas.microsoft.com/office/drawing/2017/decorative" xmlns="" val="1"/>
              </a:ext>
            </a:extLst>
          </p:cNvPr>
          <p:cNvPicPr>
            <a:picLocks noChangeAspect="1"/>
          </p:cNvPicPr>
          <p:nvPr userDrawn="1"/>
        </p:nvPicPr>
        <p:blipFill>
          <a:blip r:embed="rId3"/>
          <a:stretch>
            <a:fillRect/>
          </a:stretch>
        </p:blipFill>
        <p:spPr>
          <a:xfrm>
            <a:off x="907237" y="2021832"/>
            <a:ext cx="2844140" cy="2848618"/>
          </a:xfrm>
          <a:prstGeom prst="rect">
            <a:avLst/>
          </a:prstGeom>
        </p:spPr>
      </p:pic>
      <p:sp>
        <p:nvSpPr>
          <p:cNvPr id="12" name="Title">
            <a:extLst>
              <a:ext uri="{FF2B5EF4-FFF2-40B4-BE49-F238E27FC236}">
                <a16:creationId xmlns:a16="http://schemas.microsoft.com/office/drawing/2014/main" id="{05331533-48C2-404A-94B7-41F40449C8DB}"/>
              </a:ext>
            </a:extLst>
          </p:cNvPr>
          <p:cNvSpPr>
            <a:spLocks noGrp="1"/>
          </p:cNvSpPr>
          <p:nvPr>
            <p:ph type="title" hasCustomPrompt="1"/>
          </p:nvPr>
        </p:nvSpPr>
        <p:spPr>
          <a:xfrm>
            <a:off x="1444629" y="2514600"/>
            <a:ext cx="10493371" cy="1104899"/>
          </a:xfrm>
          <a:noFill/>
        </p:spPr>
        <p:txBody>
          <a:bodyPr anchor="ctr" anchorCtr="0">
            <a:noAutofit/>
          </a:bodyPr>
          <a:lstStyle>
            <a:lvl1pPr algn="l">
              <a:defRPr sz="4800">
                <a:solidFill>
                  <a:schemeClr val="bg1"/>
                </a:solidFill>
                <a:latin typeface="+mj-lt"/>
              </a:defRPr>
            </a:lvl1pPr>
          </a:lstStyle>
          <a:p>
            <a:r>
              <a:rPr lang="en-GB" dirty="0"/>
              <a:t>Your divider title here</a:t>
            </a:r>
            <a:endParaRPr lang="en-US" dirty="0"/>
          </a:p>
        </p:txBody>
      </p:sp>
      <p:sp>
        <p:nvSpPr>
          <p:cNvPr id="13" name="Subtitle">
            <a:extLst>
              <a:ext uri="{FF2B5EF4-FFF2-40B4-BE49-F238E27FC236}">
                <a16:creationId xmlns:a16="http://schemas.microsoft.com/office/drawing/2014/main" id="{EF371777-01F3-7047-99FB-372452582B17}"/>
              </a:ext>
            </a:extLst>
          </p:cNvPr>
          <p:cNvSpPr>
            <a:spLocks noGrp="1"/>
          </p:cNvSpPr>
          <p:nvPr>
            <p:ph type="subTitle" idx="1" hasCustomPrompt="1"/>
          </p:nvPr>
        </p:nvSpPr>
        <p:spPr>
          <a:xfrm>
            <a:off x="1444629" y="3619499"/>
            <a:ext cx="10493371" cy="754381"/>
          </a:xfrm>
          <a:noFill/>
        </p:spPr>
        <p:txBody>
          <a:bodyPr anchor="ctr" anchorCtr="0">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subtitle here</a:t>
            </a:r>
            <a:endParaRPr lang="en-US" dirty="0"/>
          </a:p>
        </p:txBody>
      </p:sp>
    </p:spTree>
    <p:extLst>
      <p:ext uri="{BB962C8B-B14F-4D97-AF65-F5344CB8AC3E}">
        <p14:creationId xmlns:p14="http://schemas.microsoft.com/office/powerpoint/2010/main" val="123620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troduction Slide - Colour Gradient">
    <p:bg>
      <p:bgPr>
        <a:gradFill>
          <a:gsLst>
            <a:gs pos="0">
              <a:srgbClr val="622567"/>
            </a:gs>
            <a:gs pos="100000">
              <a:schemeClr val="accent1"/>
            </a:gs>
          </a:gsLst>
          <a:lin ang="0" scaled="0"/>
        </a:gradFill>
        <a:effectLst/>
      </p:bgPr>
    </p:bg>
    <p:spTree>
      <p:nvGrpSpPr>
        <p:cNvPr id="1" name=""/>
        <p:cNvGrpSpPr/>
        <p:nvPr/>
      </p:nvGrpSpPr>
      <p:grpSpPr>
        <a:xfrm>
          <a:off x="0" y="0"/>
          <a:ext cx="0" cy="0"/>
          <a:chOff x="0" y="0"/>
          <a:chExt cx="0" cy="0"/>
        </a:xfrm>
      </p:grpSpPr>
      <p:pic>
        <p:nvPicPr>
          <p:cNvPr id="23" name="UoE_Logo_White" descr="Logo - University of Essex">
            <a:extLst>
              <a:ext uri="{FF2B5EF4-FFF2-40B4-BE49-F238E27FC236}">
                <a16:creationId xmlns:a16="http://schemas.microsoft.com/office/drawing/2014/main" id="{767DC880-C1D7-C443-9C81-8FEEA3D5251E}"/>
              </a:ext>
            </a:extLst>
          </p:cNvPr>
          <p:cNvPicPr>
            <a:picLocks noChangeAspect="1"/>
          </p:cNvPicPr>
          <p:nvPr userDrawn="1"/>
        </p:nvPicPr>
        <p:blipFill>
          <a:blip r:embed="rId2"/>
          <a:stretch>
            <a:fillRect/>
          </a:stretch>
        </p:blipFill>
        <p:spPr>
          <a:xfrm>
            <a:off x="0" y="1"/>
            <a:ext cx="2011934" cy="892937"/>
          </a:xfrm>
          <a:prstGeom prst="rect">
            <a:avLst/>
          </a:prstGeom>
        </p:spPr>
      </p:pic>
      <p:sp>
        <p:nvSpPr>
          <p:cNvPr id="4" name="Slide_Description">
            <a:extLst>
              <a:ext uri="{FF2B5EF4-FFF2-40B4-BE49-F238E27FC236}">
                <a16:creationId xmlns:a16="http://schemas.microsoft.com/office/drawing/2014/main" id="{8F256CB9-6740-D84B-B18E-5C9C92701868}"/>
              </a:ext>
            </a:extLst>
          </p:cNvPr>
          <p:cNvSpPr>
            <a:spLocks noGrp="1"/>
          </p:cNvSpPr>
          <p:nvPr>
            <p:ph type="title" hasCustomPrompt="1"/>
          </p:nvPr>
        </p:nvSpPr>
        <p:spPr/>
        <p:txBody>
          <a:bodyPr/>
          <a:lstStyle>
            <a:lvl1pPr>
              <a:defRPr>
                <a:solidFill>
                  <a:schemeClr val="bg1"/>
                </a:solidFill>
              </a:defRPr>
            </a:lvl1pPr>
          </a:lstStyle>
          <a:p>
            <a:r>
              <a:rPr lang="en-GB" dirty="0"/>
              <a:t>PowerPoint slide description here</a:t>
            </a:r>
            <a:endParaRPr lang="en-US" dirty="0"/>
          </a:p>
        </p:txBody>
      </p:sp>
      <p:sp>
        <p:nvSpPr>
          <p:cNvPr id="10" name="Body_Copy">
            <a:extLst>
              <a:ext uri="{FF2B5EF4-FFF2-40B4-BE49-F238E27FC236}">
                <a16:creationId xmlns:a16="http://schemas.microsoft.com/office/drawing/2014/main" id="{01691462-BA0F-4447-9296-C1F7A1091D38}"/>
              </a:ext>
            </a:extLst>
          </p:cNvPr>
          <p:cNvSpPr>
            <a:spLocks noGrp="1"/>
          </p:cNvSpPr>
          <p:nvPr>
            <p:ph type="body" sz="quarter" idx="10" hasCustomPrompt="1"/>
          </p:nvPr>
        </p:nvSpPr>
        <p:spPr>
          <a:xfrm>
            <a:off x="1444625" y="1358899"/>
            <a:ext cx="9502775" cy="5245101"/>
          </a:xfrm>
        </p:spPr>
        <p:txBody>
          <a:bodyPr>
            <a:noAutofit/>
          </a:bodyPr>
          <a:lstStyle>
            <a:lvl1pPr marL="6350" indent="0">
              <a:buNone/>
              <a:defRPr sz="2800">
                <a:solidFill>
                  <a:schemeClr val="bg1"/>
                </a:solidFill>
                <a:latin typeface="+mj-lt"/>
              </a:defRPr>
            </a:lvl1pPr>
            <a:lvl2pPr marL="269875" indent="0">
              <a:buNone/>
              <a:defRPr sz="2800"/>
            </a:lvl2pPr>
            <a:lvl3pPr marL="450850" indent="0">
              <a:buNone/>
              <a:defRPr sz="2800"/>
            </a:lvl3pPr>
            <a:lvl4pPr marL="623888" indent="0">
              <a:buNone/>
              <a:defRPr sz="2800"/>
            </a:lvl4pPr>
            <a:lvl5pPr marL="804862" indent="0">
              <a:buNone/>
              <a:defRPr sz="2800"/>
            </a:lvl5pPr>
          </a:lstStyle>
          <a:p>
            <a:pPr lvl="0"/>
            <a:r>
              <a:rPr lang="en-GB" dirty="0"/>
              <a:t>Insert introduction text here</a:t>
            </a:r>
          </a:p>
        </p:txBody>
      </p:sp>
    </p:spTree>
    <p:extLst>
      <p:ext uri="{BB962C8B-B14F-4D97-AF65-F5344CB8AC3E}">
        <p14:creationId xmlns:p14="http://schemas.microsoft.com/office/powerpoint/2010/main" val="356758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troduction Slide - Grey">
    <p:bg>
      <p:bgPr>
        <a:solidFill>
          <a:schemeClr val="accent3"/>
        </a:solidFill>
        <a:effectLst/>
      </p:bgPr>
    </p:bg>
    <p:spTree>
      <p:nvGrpSpPr>
        <p:cNvPr id="1" name=""/>
        <p:cNvGrpSpPr/>
        <p:nvPr/>
      </p:nvGrpSpPr>
      <p:grpSpPr>
        <a:xfrm>
          <a:off x="0" y="0"/>
          <a:ext cx="0" cy="0"/>
          <a:chOff x="0" y="0"/>
          <a:chExt cx="0" cy="0"/>
        </a:xfrm>
      </p:grpSpPr>
      <p:pic>
        <p:nvPicPr>
          <p:cNvPr id="23" name="UoE_Logo_White" descr="Logo - University of Essex">
            <a:extLst>
              <a:ext uri="{FF2B5EF4-FFF2-40B4-BE49-F238E27FC236}">
                <a16:creationId xmlns:a16="http://schemas.microsoft.com/office/drawing/2014/main" id="{767DC880-C1D7-C443-9C81-8FEEA3D5251E}"/>
              </a:ext>
            </a:extLst>
          </p:cNvPr>
          <p:cNvPicPr>
            <a:picLocks noChangeAspect="1"/>
          </p:cNvPicPr>
          <p:nvPr userDrawn="1"/>
        </p:nvPicPr>
        <p:blipFill>
          <a:blip r:embed="rId2"/>
          <a:stretch>
            <a:fillRect/>
          </a:stretch>
        </p:blipFill>
        <p:spPr>
          <a:xfrm>
            <a:off x="0" y="1"/>
            <a:ext cx="2011934" cy="892937"/>
          </a:xfrm>
          <a:prstGeom prst="rect">
            <a:avLst/>
          </a:prstGeom>
        </p:spPr>
      </p:pic>
      <p:sp>
        <p:nvSpPr>
          <p:cNvPr id="4" name="Slide_Description">
            <a:extLst>
              <a:ext uri="{FF2B5EF4-FFF2-40B4-BE49-F238E27FC236}">
                <a16:creationId xmlns:a16="http://schemas.microsoft.com/office/drawing/2014/main" id="{8F256CB9-6740-D84B-B18E-5C9C92701868}"/>
              </a:ext>
            </a:extLst>
          </p:cNvPr>
          <p:cNvSpPr>
            <a:spLocks noGrp="1"/>
          </p:cNvSpPr>
          <p:nvPr>
            <p:ph type="title" hasCustomPrompt="1"/>
          </p:nvPr>
        </p:nvSpPr>
        <p:spPr/>
        <p:txBody>
          <a:bodyPr/>
          <a:lstStyle>
            <a:lvl1pPr>
              <a:defRPr>
                <a:solidFill>
                  <a:schemeClr val="bg1"/>
                </a:solidFill>
              </a:defRPr>
            </a:lvl1pPr>
          </a:lstStyle>
          <a:p>
            <a:r>
              <a:rPr lang="en-GB" dirty="0"/>
              <a:t>PowerPoint slide description here</a:t>
            </a:r>
            <a:endParaRPr lang="en-US" dirty="0"/>
          </a:p>
        </p:txBody>
      </p:sp>
      <p:sp>
        <p:nvSpPr>
          <p:cNvPr id="10" name="Body_Copy">
            <a:extLst>
              <a:ext uri="{FF2B5EF4-FFF2-40B4-BE49-F238E27FC236}">
                <a16:creationId xmlns:a16="http://schemas.microsoft.com/office/drawing/2014/main" id="{01691462-BA0F-4447-9296-C1F7A1091D38}"/>
              </a:ext>
            </a:extLst>
          </p:cNvPr>
          <p:cNvSpPr>
            <a:spLocks noGrp="1"/>
          </p:cNvSpPr>
          <p:nvPr>
            <p:ph type="body" sz="quarter" idx="10" hasCustomPrompt="1"/>
          </p:nvPr>
        </p:nvSpPr>
        <p:spPr>
          <a:xfrm>
            <a:off x="1444625" y="1358899"/>
            <a:ext cx="9502775" cy="5245101"/>
          </a:xfrm>
        </p:spPr>
        <p:txBody>
          <a:bodyPr>
            <a:noAutofit/>
          </a:bodyPr>
          <a:lstStyle>
            <a:lvl1pPr marL="6350" indent="0">
              <a:buNone/>
              <a:defRPr sz="2800">
                <a:solidFill>
                  <a:schemeClr val="bg1"/>
                </a:solidFill>
                <a:latin typeface="+mj-lt"/>
              </a:defRPr>
            </a:lvl1pPr>
            <a:lvl2pPr marL="269875" indent="0">
              <a:buNone/>
              <a:defRPr sz="2800"/>
            </a:lvl2pPr>
            <a:lvl3pPr marL="450850" indent="0">
              <a:buNone/>
              <a:defRPr sz="2800"/>
            </a:lvl3pPr>
            <a:lvl4pPr marL="623888" indent="0">
              <a:buNone/>
              <a:defRPr sz="2800"/>
            </a:lvl4pPr>
            <a:lvl5pPr marL="804862" indent="0">
              <a:buNone/>
              <a:defRPr sz="2800"/>
            </a:lvl5pPr>
          </a:lstStyle>
          <a:p>
            <a:pPr lvl="0"/>
            <a:r>
              <a:rPr lang="en-GB" dirty="0"/>
              <a:t>Insert introduction text here</a:t>
            </a:r>
          </a:p>
        </p:txBody>
      </p:sp>
    </p:spTree>
    <p:extLst>
      <p:ext uri="{BB962C8B-B14F-4D97-AF65-F5344CB8AC3E}">
        <p14:creationId xmlns:p14="http://schemas.microsoft.com/office/powerpoint/2010/main" val="1584557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and Text">
    <p:spTree>
      <p:nvGrpSpPr>
        <p:cNvPr id="1" name=""/>
        <p:cNvGrpSpPr/>
        <p:nvPr/>
      </p:nvGrpSpPr>
      <p:grpSpPr>
        <a:xfrm>
          <a:off x="0" y="0"/>
          <a:ext cx="0" cy="0"/>
          <a:chOff x="0" y="0"/>
          <a:chExt cx="0" cy="0"/>
        </a:xfrm>
      </p:grpSpPr>
      <p:sp>
        <p:nvSpPr>
          <p:cNvPr id="7" name="Slide_description">
            <a:extLst>
              <a:ext uri="{FF2B5EF4-FFF2-40B4-BE49-F238E27FC236}">
                <a16:creationId xmlns:a16="http://schemas.microsoft.com/office/drawing/2014/main" id="{441A23D1-7922-3E47-881A-2CF442EAC1C7}"/>
              </a:ext>
            </a:extLst>
          </p:cNvPr>
          <p:cNvSpPr>
            <a:spLocks noGrp="1"/>
          </p:cNvSpPr>
          <p:nvPr>
            <p:ph type="title" hasCustomPrompt="1"/>
          </p:nvPr>
        </p:nvSpPr>
        <p:spPr/>
        <p:txBody>
          <a:bodyPr/>
          <a:lstStyle/>
          <a:p>
            <a:r>
              <a:rPr lang="en-GB" dirty="0"/>
              <a:t>PowerPoint slide description here</a:t>
            </a:r>
            <a:endParaRPr lang="en-US" dirty="0"/>
          </a:p>
        </p:txBody>
      </p:sp>
      <p:grpSp>
        <p:nvGrpSpPr>
          <p:cNvPr id="8" name="Open_Box_Graphic">
            <a:extLst>
              <a:ext uri="{FF2B5EF4-FFF2-40B4-BE49-F238E27FC236}">
                <a16:creationId xmlns:a16="http://schemas.microsoft.com/office/drawing/2014/main" id="{B0C6E108-B94A-3140-B5FA-245926CA7457}"/>
              </a:ext>
            </a:extLst>
          </p:cNvPr>
          <p:cNvGrpSpPr/>
          <p:nvPr userDrawn="1"/>
        </p:nvGrpSpPr>
        <p:grpSpPr>
          <a:xfrm>
            <a:off x="959726" y="1148165"/>
            <a:ext cx="2991791" cy="2739162"/>
            <a:chOff x="959726" y="1148165"/>
            <a:chExt cx="2991791" cy="2739162"/>
          </a:xfrm>
        </p:grpSpPr>
        <p:sp>
          <p:nvSpPr>
            <p:cNvPr id="9" name="Rectangle 8">
              <a:extLst>
                <a:ext uri="{FF2B5EF4-FFF2-40B4-BE49-F238E27FC236}">
                  <a16:creationId xmlns:a16="http://schemas.microsoft.com/office/drawing/2014/main" id="{692E59B2-17C1-BC4C-A1CA-DF5B7C037529}"/>
                </a:ext>
                <a:ext uri="{C183D7F6-B498-43B3-948B-1728B52AA6E4}">
                  <adec:decorative xmlns:adec="http://schemas.microsoft.com/office/drawing/2017/decorative" xmlns="" val="1"/>
                </a:ext>
              </a:extLst>
            </p:cNvPr>
            <p:cNvSpPr/>
            <p:nvPr userDrawn="1"/>
          </p:nvSpPr>
          <p:spPr>
            <a:xfrm>
              <a:off x="959726" y="1148165"/>
              <a:ext cx="2739162" cy="2739162"/>
            </a:xfrm>
            <a:prstGeom prst="rect">
              <a:avLst/>
            </a:prstGeom>
            <a:noFill/>
            <a:ln w="114300">
              <a:gradFill>
                <a:gsLst>
                  <a:gs pos="0">
                    <a:srgbClr val="622567"/>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4079D91-C0B3-BE45-BB7B-DB7531339F1E}"/>
                </a:ext>
              </a:extLst>
            </p:cNvPr>
            <p:cNvSpPr/>
            <p:nvPr userDrawn="1"/>
          </p:nvSpPr>
          <p:spPr>
            <a:xfrm>
              <a:off x="3451863" y="1576137"/>
              <a:ext cx="499654" cy="1875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a:extLst>
              <a:ext uri="{FF2B5EF4-FFF2-40B4-BE49-F238E27FC236}">
                <a16:creationId xmlns:a16="http://schemas.microsoft.com/office/drawing/2014/main" id="{2D199CC7-4CA3-6146-A4B3-D47667521553}"/>
              </a:ext>
            </a:extLst>
          </p:cNvPr>
          <p:cNvSpPr>
            <a:spLocks noGrp="1"/>
          </p:cNvSpPr>
          <p:nvPr>
            <p:ph type="body" sz="quarter" idx="26" hasCustomPrompt="1"/>
          </p:nvPr>
        </p:nvSpPr>
        <p:spPr>
          <a:xfrm>
            <a:off x="1444623" y="1576136"/>
            <a:ext cx="10493375" cy="1116263"/>
          </a:xfrm>
        </p:spPr>
        <p:txBody>
          <a:bodyPr>
            <a:noAutofit/>
          </a:bodyPr>
          <a:lstStyle>
            <a:lvl1pPr marL="6350" indent="0">
              <a:buNone/>
              <a:defRPr sz="4800">
                <a:latin typeface="+mj-lt"/>
              </a:defRPr>
            </a:lvl1pPr>
          </a:lstStyle>
          <a:p>
            <a:pPr lvl="0"/>
            <a:r>
              <a:rPr lang="en-GB" dirty="0"/>
              <a:t>Your section title here</a:t>
            </a:r>
            <a:endParaRPr lang="en-US" dirty="0"/>
          </a:p>
        </p:txBody>
      </p:sp>
      <p:sp>
        <p:nvSpPr>
          <p:cNvPr id="18" name="Subtitle">
            <a:extLst>
              <a:ext uri="{FF2B5EF4-FFF2-40B4-BE49-F238E27FC236}">
                <a16:creationId xmlns:a16="http://schemas.microsoft.com/office/drawing/2014/main" id="{551F7C85-DD37-2F46-9EB2-603098624A06}"/>
              </a:ext>
            </a:extLst>
          </p:cNvPr>
          <p:cNvSpPr>
            <a:spLocks noGrp="1"/>
          </p:cNvSpPr>
          <p:nvPr>
            <p:ph type="body" sz="quarter" idx="27" hasCustomPrompt="1"/>
          </p:nvPr>
        </p:nvSpPr>
        <p:spPr>
          <a:xfrm>
            <a:off x="1444623" y="2692400"/>
            <a:ext cx="10493375" cy="759460"/>
          </a:xfrm>
        </p:spPr>
        <p:txBody>
          <a:bodyPr>
            <a:noAutofit/>
          </a:bodyPr>
          <a:lstStyle>
            <a:lvl1pPr marL="6350" indent="0">
              <a:buNone/>
              <a:defRPr sz="3200">
                <a:latin typeface="+mj-lt"/>
              </a:defRPr>
            </a:lvl1pPr>
          </a:lstStyle>
          <a:p>
            <a:r>
              <a:rPr lang="en-GB" dirty="0"/>
              <a:t>Your subtitle here</a:t>
            </a:r>
            <a:endParaRPr lang="en-US" dirty="0"/>
          </a:p>
        </p:txBody>
      </p:sp>
      <p:sp>
        <p:nvSpPr>
          <p:cNvPr id="20" name="Body_Copy">
            <a:extLst>
              <a:ext uri="{FF2B5EF4-FFF2-40B4-BE49-F238E27FC236}">
                <a16:creationId xmlns:a16="http://schemas.microsoft.com/office/drawing/2014/main" id="{8F73E6E9-8051-FB4F-9701-4C01FD0BB8F3}"/>
              </a:ext>
            </a:extLst>
          </p:cNvPr>
          <p:cNvSpPr>
            <a:spLocks noGrp="1"/>
          </p:cNvSpPr>
          <p:nvPr>
            <p:ph type="body" sz="quarter" idx="28" hasCustomPrompt="1"/>
          </p:nvPr>
        </p:nvSpPr>
        <p:spPr>
          <a:xfrm>
            <a:off x="1444623" y="4035425"/>
            <a:ext cx="9502775" cy="2438400"/>
          </a:xfrm>
        </p:spPr>
        <p:txBody>
          <a:bodyPr>
            <a:noAutofit/>
          </a:bodyPr>
          <a:lstStyle>
            <a:lvl1pPr marL="6350" indent="0">
              <a:buFontTx/>
              <a:buNone/>
              <a:defRPr/>
            </a:lvl1pPr>
          </a:lstStyle>
          <a:p>
            <a:pPr lvl="0"/>
            <a:r>
              <a:rPr lang="en-GB" dirty="0"/>
              <a:t>Insert body copy here</a:t>
            </a:r>
          </a:p>
        </p:txBody>
      </p:sp>
      <p:sp>
        <p:nvSpPr>
          <p:cNvPr id="2" name="Slide Number">
            <a:extLst>
              <a:ext uri="{FF2B5EF4-FFF2-40B4-BE49-F238E27FC236}">
                <a16:creationId xmlns:a16="http://schemas.microsoft.com/office/drawing/2014/main" id="{451D2EEC-DE3F-F940-BB87-772E9AAE871E}"/>
              </a:ext>
            </a:extLst>
          </p:cNvPr>
          <p:cNvSpPr>
            <a:spLocks noGrp="1"/>
          </p:cNvSpPr>
          <p:nvPr>
            <p:ph type="sldNum" sz="quarter" idx="25"/>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067491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image" Target="../media/image1.png"/><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UoE_Logo_Black" descr="Logo - University of Essex">
            <a:extLst>
              <a:ext uri="{FF2B5EF4-FFF2-40B4-BE49-F238E27FC236}">
                <a16:creationId xmlns:a16="http://schemas.microsoft.com/office/drawing/2014/main" id="{3CE254A6-DCE6-584B-B72E-6DBFE6E57238}"/>
              </a:ext>
            </a:extLst>
          </p:cNvPr>
          <p:cNvPicPr>
            <a:picLocks noChangeAspect="1"/>
          </p:cNvPicPr>
          <p:nvPr userDrawn="1"/>
        </p:nvPicPr>
        <p:blipFill>
          <a:blip r:embed="rId8"/>
          <a:stretch>
            <a:fillRect/>
          </a:stretch>
        </p:blipFill>
        <p:spPr>
          <a:xfrm>
            <a:off x="0" y="0"/>
            <a:ext cx="2006641" cy="890588"/>
          </a:xfrm>
          <a:prstGeom prst="rect">
            <a:avLst/>
          </a:prstGeom>
        </p:spPr>
      </p:pic>
      <p:sp>
        <p:nvSpPr>
          <p:cNvPr id="8" name="Slide_Description">
            <a:extLst>
              <a:ext uri="{FF2B5EF4-FFF2-40B4-BE49-F238E27FC236}">
                <a16:creationId xmlns:a16="http://schemas.microsoft.com/office/drawing/2014/main" id="{DC770D80-3BDB-6546-A6D5-6639088A5D65}"/>
              </a:ext>
            </a:extLst>
          </p:cNvPr>
          <p:cNvSpPr>
            <a:spLocks noGrp="1"/>
          </p:cNvSpPr>
          <p:nvPr>
            <p:ph type="title"/>
          </p:nvPr>
        </p:nvSpPr>
        <p:spPr>
          <a:xfrm>
            <a:off x="6221994" y="0"/>
            <a:ext cx="5714994" cy="890588"/>
          </a:xfrm>
          <a:prstGeom prst="rect">
            <a:avLst/>
          </a:prstGeom>
        </p:spPr>
        <p:txBody>
          <a:bodyPr vert="horz" lIns="0" tIns="0" rIns="0" bIns="72000" rtlCol="0" anchor="ctr" anchorCtr="0">
            <a:noAutofit/>
          </a:bodyPr>
          <a:lstStyle/>
          <a:p>
            <a:pPr lvl="0"/>
            <a:r>
              <a:rPr lang="en-GB" dirty="0"/>
              <a:t>PowerPoint slide description here</a:t>
            </a:r>
            <a:endParaRPr lang="en-US" dirty="0"/>
          </a:p>
        </p:txBody>
      </p:sp>
      <p:sp>
        <p:nvSpPr>
          <p:cNvPr id="3" name="Body_Copy">
            <a:extLst>
              <a:ext uri="{FF2B5EF4-FFF2-40B4-BE49-F238E27FC236}">
                <a16:creationId xmlns:a16="http://schemas.microsoft.com/office/drawing/2014/main" id="{0B584603-C62E-7841-9C38-1DF3030D7C3D}"/>
              </a:ext>
            </a:extLst>
          </p:cNvPr>
          <p:cNvSpPr>
            <a:spLocks noGrp="1"/>
          </p:cNvSpPr>
          <p:nvPr>
            <p:ph type="body" idx="1"/>
          </p:nvPr>
        </p:nvSpPr>
        <p:spPr>
          <a:xfrm>
            <a:off x="1444625" y="1992195"/>
            <a:ext cx="9502774" cy="435145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Bottom_Gradient_Box">
            <a:extLst>
              <a:ext uri="{FF2B5EF4-FFF2-40B4-BE49-F238E27FC236}">
                <a16:creationId xmlns:a16="http://schemas.microsoft.com/office/drawing/2014/main" id="{4B3A2000-96BB-FF47-8C26-D46684C0FF1B}"/>
              </a:ext>
              <a:ext uri="{C183D7F6-B498-43B3-948B-1728B52AA6E4}">
                <adec:decorative xmlns:adec="http://schemas.microsoft.com/office/drawing/2017/decorative" xmlns="" val="1"/>
              </a:ext>
            </a:extLst>
          </p:cNvPr>
          <p:cNvSpPr/>
          <p:nvPr userDrawn="1"/>
        </p:nvSpPr>
        <p:spPr>
          <a:xfrm>
            <a:off x="0" y="6604000"/>
            <a:ext cx="12192000" cy="254000"/>
          </a:xfrm>
          <a:prstGeom prst="rect">
            <a:avLst/>
          </a:prstGeom>
          <a:gradFill>
            <a:gsLst>
              <a:gs pos="0">
                <a:srgbClr val="622567"/>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Slide_Number_Text">
            <a:extLst>
              <a:ext uri="{FF2B5EF4-FFF2-40B4-BE49-F238E27FC236}">
                <a16:creationId xmlns:a16="http://schemas.microsoft.com/office/drawing/2014/main" id="{FF804030-956E-894B-98DD-47A2B751D8F5}"/>
              </a:ext>
            </a:extLst>
          </p:cNvPr>
          <p:cNvSpPr txBox="1"/>
          <p:nvPr userDrawn="1"/>
        </p:nvSpPr>
        <p:spPr>
          <a:xfrm>
            <a:off x="11296538" y="6604001"/>
            <a:ext cx="339837" cy="253999"/>
          </a:xfrm>
          <a:prstGeom prst="rect">
            <a:avLst/>
          </a:prstGeom>
          <a:noFill/>
        </p:spPr>
        <p:txBody>
          <a:bodyPr wrap="square" lIns="0" tIns="46800" rIns="0" rtlCol="0" anchor="ctr" anchorCtr="0">
            <a:noAutofit/>
          </a:bodyPr>
          <a:lstStyle/>
          <a:p>
            <a:pPr algn="r"/>
            <a:r>
              <a:rPr lang="en-US" sz="1200" dirty="0">
                <a:solidFill>
                  <a:schemeClr val="bg1"/>
                </a:solidFill>
              </a:rPr>
              <a:t>Slide</a:t>
            </a:r>
          </a:p>
        </p:txBody>
      </p:sp>
      <p:cxnSp>
        <p:nvCxnSpPr>
          <p:cNvPr id="19" name="Divider_Line">
            <a:extLst>
              <a:ext uri="{FF2B5EF4-FFF2-40B4-BE49-F238E27FC236}">
                <a16:creationId xmlns:a16="http://schemas.microsoft.com/office/drawing/2014/main" id="{E6FF28E1-891A-4F46-8E97-972AACF7A1F7}"/>
              </a:ext>
              <a:ext uri="{C183D7F6-B498-43B3-948B-1728B52AA6E4}">
                <adec:decorative xmlns:adec="http://schemas.microsoft.com/office/drawing/2017/decorative" xmlns="" val="1"/>
              </a:ext>
            </a:extLst>
          </p:cNvPr>
          <p:cNvCxnSpPr/>
          <p:nvPr userDrawn="1"/>
        </p:nvCxnSpPr>
        <p:spPr>
          <a:xfrm>
            <a:off x="10950166" y="6654297"/>
            <a:ext cx="0" cy="1629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_Number">
            <a:extLst>
              <a:ext uri="{FF2B5EF4-FFF2-40B4-BE49-F238E27FC236}">
                <a16:creationId xmlns:a16="http://schemas.microsoft.com/office/drawing/2014/main" id="{047226C1-608E-2044-8B8B-42C93BD887B9}"/>
              </a:ext>
              <a:ext uri="{C183D7F6-B498-43B3-948B-1728B52AA6E4}">
                <adec:decorative xmlns:adec="http://schemas.microsoft.com/office/drawing/2017/decorative" xmlns="" val="1"/>
              </a:ext>
            </a:extLst>
          </p:cNvPr>
          <p:cNvSpPr>
            <a:spLocks noGrp="1"/>
          </p:cNvSpPr>
          <p:nvPr>
            <p:ph type="sldNum" sz="quarter" idx="4"/>
          </p:nvPr>
        </p:nvSpPr>
        <p:spPr>
          <a:xfrm>
            <a:off x="11677523" y="6604000"/>
            <a:ext cx="303213" cy="254000"/>
          </a:xfrm>
          <a:prstGeom prst="rect">
            <a:avLst/>
          </a:prstGeom>
        </p:spPr>
        <p:txBody>
          <a:bodyPr lIns="0" tIns="46800" rIns="0" anchor="ctr" anchorCtr="0"/>
          <a:lstStyle>
            <a:lvl1pPr algn="l">
              <a:defRPr sz="1200">
                <a:solidFill>
                  <a:schemeClr val="bg1"/>
                </a:solidFill>
              </a:defRPr>
            </a:lvl1p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272336639"/>
      </p:ext>
    </p:extLst>
  </p:cSld>
  <p:clrMap bg1="lt1" tx1="dk1" bg2="lt2" tx2="dk2" accent1="accent1" accent2="accent2" accent3="accent3" accent4="accent4" accent5="accent5" accent6="accent6" hlink="hlink" folHlink="folHlink"/>
  <p:sldLayoutIdLst>
    <p:sldLayoutId id="2147483817" r:id="rId1"/>
    <p:sldLayoutId id="2147483872" r:id="rId2"/>
    <p:sldLayoutId id="2147483828" r:id="rId3"/>
    <p:sldLayoutId id="2147483873" r:id="rId4"/>
    <p:sldLayoutId id="2147483847" r:id="rId5"/>
    <p:sldLayoutId id="2147483875" r:id="rId6"/>
  </p:sldLayoutIdLst>
  <p:hf hdr="0" ftr="0" dt="0"/>
  <p:txStyles>
    <p:titleStyle>
      <a:lvl1pPr algn="r" defTabSz="914400" rtl="0" eaLnBrk="1" latinLnBrk="0" hangingPunct="1">
        <a:lnSpc>
          <a:spcPct val="130000"/>
        </a:lnSpc>
        <a:spcBef>
          <a:spcPct val="0"/>
        </a:spcBef>
        <a:buNone/>
        <a:defRPr sz="1800" kern="1200">
          <a:solidFill>
            <a:schemeClr val="tx1"/>
          </a:solidFill>
          <a:latin typeface="+mn-lt"/>
          <a:ea typeface="+mj-ea"/>
          <a:cs typeface="+mj-cs"/>
        </a:defRPr>
      </a:lvl1pPr>
    </p:titleStyle>
    <p:bodyStyle>
      <a:lvl1pPr marL="269875" indent="-263525"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60" userDrawn="1">
          <p15:clr>
            <a:srgbClr val="F26B43"/>
          </p15:clr>
        </p15:guide>
        <p15:guide id="2" pos="160" userDrawn="1">
          <p15:clr>
            <a:srgbClr val="F26B43"/>
          </p15:clr>
        </p15:guide>
        <p15:guide id="3" pos="7520" userDrawn="1">
          <p15:clr>
            <a:srgbClr val="F26B43"/>
          </p15:clr>
        </p15:guide>
        <p15:guide id="4" orient="horz" pos="561" userDrawn="1">
          <p15:clr>
            <a:srgbClr val="F26B43"/>
          </p15:clr>
        </p15:guide>
        <p15:guide id="5" pos="910" userDrawn="1">
          <p15:clr>
            <a:srgbClr val="F26B43"/>
          </p15:clr>
        </p15:guide>
        <p15:guide id="7" pos="316" userDrawn="1">
          <p15:clr>
            <a:srgbClr val="F26B43"/>
          </p15:clr>
        </p15:guide>
        <p15:guide id="8" pos="6896" userDrawn="1">
          <p15:clr>
            <a:srgbClr val="F26B43"/>
          </p15:clr>
        </p15:guide>
        <p15:guide id="9" orient="horz" pos="3996" userDrawn="1">
          <p15:clr>
            <a:srgbClr val="F26B43"/>
          </p15:clr>
        </p15:guide>
        <p15:guide id="10" orient="horz" pos="4078" userDrawn="1">
          <p15:clr>
            <a:srgbClr val="F26B43"/>
          </p15:clr>
        </p15:guide>
        <p15:guide id="11" orient="horz" pos="31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8" name="UoE_Logo_Black" descr="Logo - University of Essex">
            <a:extLst>
              <a:ext uri="{FF2B5EF4-FFF2-40B4-BE49-F238E27FC236}">
                <a16:creationId xmlns:a16="http://schemas.microsoft.com/office/drawing/2014/main" id="{3CE254A6-DCE6-584B-B72E-6DBFE6E57238}"/>
              </a:ext>
            </a:extLst>
          </p:cNvPr>
          <p:cNvPicPr>
            <a:picLocks noChangeAspect="1"/>
          </p:cNvPicPr>
          <p:nvPr userDrawn="1"/>
        </p:nvPicPr>
        <p:blipFill>
          <a:blip r:embed="rId21"/>
          <a:stretch>
            <a:fillRect/>
          </a:stretch>
        </p:blipFill>
        <p:spPr>
          <a:xfrm>
            <a:off x="0" y="0"/>
            <a:ext cx="2006641" cy="890588"/>
          </a:xfrm>
          <a:prstGeom prst="rect">
            <a:avLst/>
          </a:prstGeom>
        </p:spPr>
      </p:pic>
      <p:sp>
        <p:nvSpPr>
          <p:cNvPr id="8" name="Slide_Description">
            <a:extLst>
              <a:ext uri="{FF2B5EF4-FFF2-40B4-BE49-F238E27FC236}">
                <a16:creationId xmlns:a16="http://schemas.microsoft.com/office/drawing/2014/main" id="{DC770D80-3BDB-6546-A6D5-6639088A5D65}"/>
              </a:ext>
            </a:extLst>
          </p:cNvPr>
          <p:cNvSpPr>
            <a:spLocks noGrp="1"/>
          </p:cNvSpPr>
          <p:nvPr>
            <p:ph type="title"/>
          </p:nvPr>
        </p:nvSpPr>
        <p:spPr>
          <a:xfrm>
            <a:off x="6221994" y="0"/>
            <a:ext cx="5714994" cy="890588"/>
          </a:xfrm>
          <a:prstGeom prst="rect">
            <a:avLst/>
          </a:prstGeom>
        </p:spPr>
        <p:txBody>
          <a:bodyPr vert="horz" lIns="0" tIns="0" rIns="0" bIns="72000" rtlCol="0" anchor="ctr" anchorCtr="0">
            <a:noAutofit/>
          </a:bodyPr>
          <a:lstStyle/>
          <a:p>
            <a:pPr lvl="0"/>
            <a:r>
              <a:rPr lang="en-GB" dirty="0"/>
              <a:t>PowerPoint slide description here</a:t>
            </a:r>
            <a:endParaRPr lang="en-US" dirty="0"/>
          </a:p>
        </p:txBody>
      </p:sp>
      <p:sp>
        <p:nvSpPr>
          <p:cNvPr id="3" name="Body_Copy">
            <a:extLst>
              <a:ext uri="{FF2B5EF4-FFF2-40B4-BE49-F238E27FC236}">
                <a16:creationId xmlns:a16="http://schemas.microsoft.com/office/drawing/2014/main" id="{0B584603-C62E-7841-9C38-1DF3030D7C3D}"/>
              </a:ext>
            </a:extLst>
          </p:cNvPr>
          <p:cNvSpPr>
            <a:spLocks noGrp="1"/>
          </p:cNvSpPr>
          <p:nvPr>
            <p:ph type="body" idx="1"/>
          </p:nvPr>
        </p:nvSpPr>
        <p:spPr>
          <a:xfrm>
            <a:off x="1444625" y="1992195"/>
            <a:ext cx="9502774" cy="4351455"/>
          </a:xfrm>
          <a:prstGeom prst="rect">
            <a:avLst/>
          </a:prstGeom>
        </p:spPr>
        <p:txBody>
          <a:bodyPr vert="horz" lIns="0" tIns="45720" rIns="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Bottom_Gradient_Box">
            <a:extLst>
              <a:ext uri="{FF2B5EF4-FFF2-40B4-BE49-F238E27FC236}">
                <a16:creationId xmlns:a16="http://schemas.microsoft.com/office/drawing/2014/main" id="{4B3A2000-96BB-FF47-8C26-D46684C0FF1B}"/>
              </a:ext>
              <a:ext uri="{C183D7F6-B498-43B3-948B-1728B52AA6E4}">
                <adec:decorative xmlns:adec="http://schemas.microsoft.com/office/drawing/2017/decorative" xmlns="" val="1"/>
              </a:ext>
            </a:extLst>
          </p:cNvPr>
          <p:cNvSpPr/>
          <p:nvPr userDrawn="1"/>
        </p:nvSpPr>
        <p:spPr>
          <a:xfrm>
            <a:off x="0" y="6604000"/>
            <a:ext cx="12192000" cy="254000"/>
          </a:xfrm>
          <a:prstGeom prst="rect">
            <a:avLst/>
          </a:prstGeom>
          <a:gradFill>
            <a:gsLst>
              <a:gs pos="0">
                <a:srgbClr val="622567"/>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Slide_Number_Text">
            <a:extLst>
              <a:ext uri="{FF2B5EF4-FFF2-40B4-BE49-F238E27FC236}">
                <a16:creationId xmlns:a16="http://schemas.microsoft.com/office/drawing/2014/main" id="{FF804030-956E-894B-98DD-47A2B751D8F5}"/>
              </a:ext>
            </a:extLst>
          </p:cNvPr>
          <p:cNvSpPr txBox="1"/>
          <p:nvPr userDrawn="1"/>
        </p:nvSpPr>
        <p:spPr>
          <a:xfrm>
            <a:off x="11296538" y="6604001"/>
            <a:ext cx="339837" cy="253999"/>
          </a:xfrm>
          <a:prstGeom prst="rect">
            <a:avLst/>
          </a:prstGeom>
          <a:noFill/>
        </p:spPr>
        <p:txBody>
          <a:bodyPr wrap="square" lIns="0" tIns="46800" rIns="0" rtlCol="0" anchor="ctr" anchorCtr="0">
            <a:noAutofit/>
          </a:bodyPr>
          <a:lstStyle/>
          <a:p>
            <a:pPr algn="r"/>
            <a:r>
              <a:rPr lang="en-US" sz="1200" dirty="0">
                <a:solidFill>
                  <a:schemeClr val="bg1"/>
                </a:solidFill>
              </a:rPr>
              <a:t>Slide</a:t>
            </a:r>
          </a:p>
        </p:txBody>
      </p:sp>
      <p:cxnSp>
        <p:nvCxnSpPr>
          <p:cNvPr id="19" name="Divider_Line">
            <a:extLst>
              <a:ext uri="{FF2B5EF4-FFF2-40B4-BE49-F238E27FC236}">
                <a16:creationId xmlns:a16="http://schemas.microsoft.com/office/drawing/2014/main" id="{E6FF28E1-891A-4F46-8E97-972AACF7A1F7}"/>
              </a:ext>
              <a:ext uri="{C183D7F6-B498-43B3-948B-1728B52AA6E4}">
                <adec:decorative xmlns:adec="http://schemas.microsoft.com/office/drawing/2017/decorative" xmlns="" val="1"/>
              </a:ext>
            </a:extLst>
          </p:cNvPr>
          <p:cNvCxnSpPr/>
          <p:nvPr userDrawn="1"/>
        </p:nvCxnSpPr>
        <p:spPr>
          <a:xfrm>
            <a:off x="10950166" y="6654297"/>
            <a:ext cx="0" cy="1629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_Number">
            <a:extLst>
              <a:ext uri="{FF2B5EF4-FFF2-40B4-BE49-F238E27FC236}">
                <a16:creationId xmlns:a16="http://schemas.microsoft.com/office/drawing/2014/main" id="{047226C1-608E-2044-8B8B-42C93BD887B9}"/>
              </a:ext>
              <a:ext uri="{C183D7F6-B498-43B3-948B-1728B52AA6E4}">
                <adec:decorative xmlns:adec="http://schemas.microsoft.com/office/drawing/2017/decorative" xmlns="" val="1"/>
              </a:ext>
            </a:extLst>
          </p:cNvPr>
          <p:cNvSpPr>
            <a:spLocks noGrp="1"/>
          </p:cNvSpPr>
          <p:nvPr>
            <p:ph type="sldNum" sz="quarter" idx="4"/>
          </p:nvPr>
        </p:nvSpPr>
        <p:spPr>
          <a:xfrm>
            <a:off x="11677523" y="6604000"/>
            <a:ext cx="303213" cy="254000"/>
          </a:xfrm>
          <a:prstGeom prst="rect">
            <a:avLst/>
          </a:prstGeom>
        </p:spPr>
        <p:txBody>
          <a:bodyPr lIns="0" tIns="46800" rIns="0" anchor="ctr" anchorCtr="0"/>
          <a:lstStyle>
            <a:lvl1pPr algn="l">
              <a:defRPr sz="1200">
                <a:solidFill>
                  <a:schemeClr val="bg1"/>
                </a:solidFill>
              </a:defRPr>
            </a:lvl1p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31292576"/>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5" r:id="rId7"/>
    <p:sldLayoutId id="2147483906" r:id="rId8"/>
    <p:sldLayoutId id="2147483907" r:id="rId9"/>
    <p:sldLayoutId id="2147483908" r:id="rId10"/>
    <p:sldLayoutId id="2147483912" r:id="rId11"/>
    <p:sldLayoutId id="2147483913" r:id="rId12"/>
    <p:sldLayoutId id="2147483916" r:id="rId13"/>
    <p:sldLayoutId id="2147483917" r:id="rId14"/>
    <p:sldLayoutId id="2147483918" r:id="rId15"/>
    <p:sldLayoutId id="2147483919" r:id="rId16"/>
    <p:sldLayoutId id="2147483920" r:id="rId17"/>
    <p:sldLayoutId id="2147483921" r:id="rId18"/>
    <p:sldLayoutId id="2147483922" r:id="rId19"/>
  </p:sldLayoutIdLst>
  <p:hf hdr="0" ftr="0" dt="0"/>
  <p:txStyles>
    <p:titleStyle>
      <a:lvl1pPr algn="r" defTabSz="914400" rtl="0" eaLnBrk="1" latinLnBrk="0" hangingPunct="1">
        <a:lnSpc>
          <a:spcPct val="130000"/>
        </a:lnSpc>
        <a:spcBef>
          <a:spcPct val="0"/>
        </a:spcBef>
        <a:buNone/>
        <a:defRPr sz="1800" kern="1200">
          <a:solidFill>
            <a:schemeClr val="tx1"/>
          </a:solidFill>
          <a:latin typeface="+mn-lt"/>
          <a:ea typeface="+mj-ea"/>
          <a:cs typeface="+mj-cs"/>
        </a:defRPr>
      </a:lvl1pPr>
    </p:titleStyle>
    <p:bodyStyle>
      <a:lvl1pPr marL="269875" indent="-263525"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60" userDrawn="1">
          <p15:clr>
            <a:srgbClr val="F26B43"/>
          </p15:clr>
        </p15:guide>
        <p15:guide id="2" pos="160" userDrawn="1">
          <p15:clr>
            <a:srgbClr val="F26B43"/>
          </p15:clr>
        </p15:guide>
        <p15:guide id="3" pos="7520" userDrawn="1">
          <p15:clr>
            <a:srgbClr val="F26B43"/>
          </p15:clr>
        </p15:guide>
        <p15:guide id="4" orient="horz" pos="561" userDrawn="1">
          <p15:clr>
            <a:srgbClr val="F26B43"/>
          </p15:clr>
        </p15:guide>
        <p15:guide id="5" pos="910" userDrawn="1">
          <p15:clr>
            <a:srgbClr val="F26B43"/>
          </p15:clr>
        </p15:guide>
        <p15:guide id="7" pos="316" userDrawn="1">
          <p15:clr>
            <a:srgbClr val="F26B43"/>
          </p15:clr>
        </p15:guide>
        <p15:guide id="8" pos="6896" userDrawn="1">
          <p15:clr>
            <a:srgbClr val="F26B43"/>
          </p15:clr>
        </p15:guide>
        <p15:guide id="9" orient="horz" pos="3996" userDrawn="1">
          <p15:clr>
            <a:srgbClr val="F26B43"/>
          </p15:clr>
        </p15:guide>
        <p15:guide id="10" orient="horz" pos="4078" userDrawn="1">
          <p15:clr>
            <a:srgbClr val="F26B43"/>
          </p15:clr>
        </p15:guide>
        <p15:guide id="11" orient="horz" pos="31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8" name="UoE_Logo_Black" descr="Logo - University of Essex">
            <a:extLst>
              <a:ext uri="{FF2B5EF4-FFF2-40B4-BE49-F238E27FC236}">
                <a16:creationId xmlns:a16="http://schemas.microsoft.com/office/drawing/2014/main" id="{3CE254A6-DCE6-584B-B72E-6DBFE6E57238}"/>
              </a:ext>
            </a:extLst>
          </p:cNvPr>
          <p:cNvPicPr>
            <a:picLocks noChangeAspect="1"/>
          </p:cNvPicPr>
          <p:nvPr userDrawn="1"/>
        </p:nvPicPr>
        <p:blipFill>
          <a:blip r:embed="rId9"/>
          <a:stretch>
            <a:fillRect/>
          </a:stretch>
        </p:blipFill>
        <p:spPr>
          <a:xfrm>
            <a:off x="0" y="0"/>
            <a:ext cx="2006641" cy="890588"/>
          </a:xfrm>
          <a:prstGeom prst="rect">
            <a:avLst/>
          </a:prstGeom>
        </p:spPr>
      </p:pic>
      <p:sp>
        <p:nvSpPr>
          <p:cNvPr id="8" name="Slide_Description">
            <a:extLst>
              <a:ext uri="{FF2B5EF4-FFF2-40B4-BE49-F238E27FC236}">
                <a16:creationId xmlns:a16="http://schemas.microsoft.com/office/drawing/2014/main" id="{DC770D80-3BDB-6546-A6D5-6639088A5D65}"/>
              </a:ext>
            </a:extLst>
          </p:cNvPr>
          <p:cNvSpPr>
            <a:spLocks noGrp="1"/>
          </p:cNvSpPr>
          <p:nvPr>
            <p:ph type="title"/>
          </p:nvPr>
        </p:nvSpPr>
        <p:spPr>
          <a:xfrm>
            <a:off x="6221994" y="0"/>
            <a:ext cx="5714994" cy="890588"/>
          </a:xfrm>
          <a:prstGeom prst="rect">
            <a:avLst/>
          </a:prstGeom>
        </p:spPr>
        <p:txBody>
          <a:bodyPr vert="horz" lIns="0" tIns="0" rIns="0" bIns="72000" rtlCol="0" anchor="ctr" anchorCtr="0">
            <a:noAutofit/>
          </a:bodyPr>
          <a:lstStyle/>
          <a:p>
            <a:pPr lvl="0"/>
            <a:r>
              <a:rPr lang="en-GB" dirty="0"/>
              <a:t>PowerPoint slide description here</a:t>
            </a:r>
            <a:endParaRPr lang="en-US" dirty="0"/>
          </a:p>
        </p:txBody>
      </p:sp>
      <p:sp>
        <p:nvSpPr>
          <p:cNvPr id="3" name="Body_Copy">
            <a:extLst>
              <a:ext uri="{FF2B5EF4-FFF2-40B4-BE49-F238E27FC236}">
                <a16:creationId xmlns:a16="http://schemas.microsoft.com/office/drawing/2014/main" id="{0B584603-C62E-7841-9C38-1DF3030D7C3D}"/>
              </a:ext>
            </a:extLst>
          </p:cNvPr>
          <p:cNvSpPr>
            <a:spLocks noGrp="1"/>
          </p:cNvSpPr>
          <p:nvPr>
            <p:ph type="body" idx="1"/>
          </p:nvPr>
        </p:nvSpPr>
        <p:spPr>
          <a:xfrm>
            <a:off x="1444625" y="1992195"/>
            <a:ext cx="9502774" cy="4351455"/>
          </a:xfrm>
          <a:prstGeom prst="rect">
            <a:avLst/>
          </a:prstGeom>
        </p:spPr>
        <p:txBody>
          <a:bodyPr vert="horz" lIns="0" tIns="45720" rIns="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Bottom_Gradient_Box">
            <a:extLst>
              <a:ext uri="{FF2B5EF4-FFF2-40B4-BE49-F238E27FC236}">
                <a16:creationId xmlns:a16="http://schemas.microsoft.com/office/drawing/2014/main" id="{4B3A2000-96BB-FF47-8C26-D46684C0FF1B}"/>
              </a:ext>
              <a:ext uri="{C183D7F6-B498-43B3-948B-1728B52AA6E4}">
                <adec:decorative xmlns:adec="http://schemas.microsoft.com/office/drawing/2017/decorative" xmlns="" val="1"/>
              </a:ext>
            </a:extLst>
          </p:cNvPr>
          <p:cNvSpPr/>
          <p:nvPr userDrawn="1"/>
        </p:nvSpPr>
        <p:spPr>
          <a:xfrm>
            <a:off x="0" y="6604000"/>
            <a:ext cx="12192000" cy="254000"/>
          </a:xfrm>
          <a:prstGeom prst="rect">
            <a:avLst/>
          </a:prstGeom>
          <a:gradFill>
            <a:gsLst>
              <a:gs pos="0">
                <a:srgbClr val="622567"/>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Slide_Number_Text">
            <a:extLst>
              <a:ext uri="{FF2B5EF4-FFF2-40B4-BE49-F238E27FC236}">
                <a16:creationId xmlns:a16="http://schemas.microsoft.com/office/drawing/2014/main" id="{FF804030-956E-894B-98DD-47A2B751D8F5}"/>
              </a:ext>
            </a:extLst>
          </p:cNvPr>
          <p:cNvSpPr txBox="1"/>
          <p:nvPr userDrawn="1"/>
        </p:nvSpPr>
        <p:spPr>
          <a:xfrm>
            <a:off x="11296538" y="6604001"/>
            <a:ext cx="339837" cy="253999"/>
          </a:xfrm>
          <a:prstGeom prst="rect">
            <a:avLst/>
          </a:prstGeom>
          <a:noFill/>
        </p:spPr>
        <p:txBody>
          <a:bodyPr wrap="square" lIns="0" tIns="46800" rIns="0" rtlCol="0" anchor="ctr" anchorCtr="0">
            <a:noAutofit/>
          </a:bodyPr>
          <a:lstStyle/>
          <a:p>
            <a:pPr algn="r"/>
            <a:r>
              <a:rPr lang="en-US" sz="1200" dirty="0">
                <a:solidFill>
                  <a:schemeClr val="bg1"/>
                </a:solidFill>
              </a:rPr>
              <a:t>Slide</a:t>
            </a:r>
          </a:p>
        </p:txBody>
      </p:sp>
      <p:cxnSp>
        <p:nvCxnSpPr>
          <p:cNvPr id="19" name="Divider_Line">
            <a:extLst>
              <a:ext uri="{FF2B5EF4-FFF2-40B4-BE49-F238E27FC236}">
                <a16:creationId xmlns:a16="http://schemas.microsoft.com/office/drawing/2014/main" id="{E6FF28E1-891A-4F46-8E97-972AACF7A1F7}"/>
              </a:ext>
              <a:ext uri="{C183D7F6-B498-43B3-948B-1728B52AA6E4}">
                <adec:decorative xmlns:adec="http://schemas.microsoft.com/office/drawing/2017/decorative" xmlns="" val="1"/>
              </a:ext>
            </a:extLst>
          </p:cNvPr>
          <p:cNvCxnSpPr/>
          <p:nvPr userDrawn="1"/>
        </p:nvCxnSpPr>
        <p:spPr>
          <a:xfrm>
            <a:off x="10950166" y="6654297"/>
            <a:ext cx="0" cy="1629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_Number">
            <a:extLst>
              <a:ext uri="{FF2B5EF4-FFF2-40B4-BE49-F238E27FC236}">
                <a16:creationId xmlns:a16="http://schemas.microsoft.com/office/drawing/2014/main" id="{047226C1-608E-2044-8B8B-42C93BD887B9}"/>
              </a:ext>
              <a:ext uri="{C183D7F6-B498-43B3-948B-1728B52AA6E4}">
                <adec:decorative xmlns:adec="http://schemas.microsoft.com/office/drawing/2017/decorative" xmlns="" val="1"/>
              </a:ext>
            </a:extLst>
          </p:cNvPr>
          <p:cNvSpPr>
            <a:spLocks noGrp="1"/>
          </p:cNvSpPr>
          <p:nvPr>
            <p:ph type="sldNum" sz="quarter" idx="4"/>
          </p:nvPr>
        </p:nvSpPr>
        <p:spPr>
          <a:xfrm>
            <a:off x="11677523" y="6604000"/>
            <a:ext cx="303213" cy="254000"/>
          </a:xfrm>
          <a:prstGeom prst="rect">
            <a:avLst/>
          </a:prstGeom>
        </p:spPr>
        <p:txBody>
          <a:bodyPr lIns="0" tIns="46800" rIns="0" anchor="ctr" anchorCtr="0"/>
          <a:lstStyle>
            <a:lvl1pPr algn="l">
              <a:defRPr sz="1200">
                <a:solidFill>
                  <a:schemeClr val="bg1"/>
                </a:solidFill>
              </a:defRPr>
            </a:lvl1p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749079145"/>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6" r:id="rId3"/>
    <p:sldLayoutId id="2147483947" r:id="rId4"/>
    <p:sldLayoutId id="2147483948" r:id="rId5"/>
    <p:sldLayoutId id="2147483951" r:id="rId6"/>
    <p:sldLayoutId id="2147483952" r:id="rId7"/>
  </p:sldLayoutIdLst>
  <p:hf hdr="0" ftr="0" dt="0"/>
  <p:txStyles>
    <p:titleStyle>
      <a:lvl1pPr algn="r" defTabSz="914400" rtl="0" eaLnBrk="1" latinLnBrk="0" hangingPunct="1">
        <a:lnSpc>
          <a:spcPct val="130000"/>
        </a:lnSpc>
        <a:spcBef>
          <a:spcPct val="0"/>
        </a:spcBef>
        <a:buNone/>
        <a:defRPr sz="1800" kern="1200">
          <a:solidFill>
            <a:schemeClr val="tx1"/>
          </a:solidFill>
          <a:latin typeface="+mn-lt"/>
          <a:ea typeface="+mj-ea"/>
          <a:cs typeface="+mj-cs"/>
        </a:defRPr>
      </a:lvl1pPr>
    </p:titleStyle>
    <p:bodyStyle>
      <a:lvl1pPr marL="269875" indent="-263525"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60" userDrawn="1">
          <p15:clr>
            <a:srgbClr val="F26B43"/>
          </p15:clr>
        </p15:guide>
        <p15:guide id="2" pos="160" userDrawn="1">
          <p15:clr>
            <a:srgbClr val="F26B43"/>
          </p15:clr>
        </p15:guide>
        <p15:guide id="3" pos="7520" userDrawn="1">
          <p15:clr>
            <a:srgbClr val="F26B43"/>
          </p15:clr>
        </p15:guide>
        <p15:guide id="4" orient="horz" pos="561" userDrawn="1">
          <p15:clr>
            <a:srgbClr val="F26B43"/>
          </p15:clr>
        </p15:guide>
        <p15:guide id="5" pos="910" userDrawn="1">
          <p15:clr>
            <a:srgbClr val="F26B43"/>
          </p15:clr>
        </p15:guide>
        <p15:guide id="7" pos="316" userDrawn="1">
          <p15:clr>
            <a:srgbClr val="F26B43"/>
          </p15:clr>
        </p15:guide>
        <p15:guide id="8" pos="6896" userDrawn="1">
          <p15:clr>
            <a:srgbClr val="F26B43"/>
          </p15:clr>
        </p15:guide>
        <p15:guide id="9" orient="horz" pos="3996" userDrawn="1">
          <p15:clr>
            <a:srgbClr val="F26B43"/>
          </p15:clr>
        </p15:guide>
        <p15:guide id="10" orient="horz" pos="4078" userDrawn="1">
          <p15:clr>
            <a:srgbClr val="F26B43"/>
          </p15:clr>
        </p15:guide>
        <p15:guide id="11" orient="horz" pos="31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8" name="UoE_Logo_Black" descr="Logo - University of Essex">
            <a:extLst>
              <a:ext uri="{FF2B5EF4-FFF2-40B4-BE49-F238E27FC236}">
                <a16:creationId xmlns:a16="http://schemas.microsoft.com/office/drawing/2014/main" id="{3CE254A6-DCE6-584B-B72E-6DBFE6E57238}"/>
              </a:ext>
            </a:extLst>
          </p:cNvPr>
          <p:cNvPicPr>
            <a:picLocks noChangeAspect="1"/>
          </p:cNvPicPr>
          <p:nvPr userDrawn="1"/>
        </p:nvPicPr>
        <p:blipFill>
          <a:blip r:embed="rId6"/>
          <a:stretch>
            <a:fillRect/>
          </a:stretch>
        </p:blipFill>
        <p:spPr>
          <a:xfrm>
            <a:off x="0" y="0"/>
            <a:ext cx="2006641" cy="890588"/>
          </a:xfrm>
          <a:prstGeom prst="rect">
            <a:avLst/>
          </a:prstGeom>
        </p:spPr>
      </p:pic>
      <p:sp>
        <p:nvSpPr>
          <p:cNvPr id="8" name="Slide_Description">
            <a:extLst>
              <a:ext uri="{FF2B5EF4-FFF2-40B4-BE49-F238E27FC236}">
                <a16:creationId xmlns:a16="http://schemas.microsoft.com/office/drawing/2014/main" id="{DC770D80-3BDB-6546-A6D5-6639088A5D65}"/>
              </a:ext>
            </a:extLst>
          </p:cNvPr>
          <p:cNvSpPr>
            <a:spLocks noGrp="1"/>
          </p:cNvSpPr>
          <p:nvPr>
            <p:ph type="title"/>
          </p:nvPr>
        </p:nvSpPr>
        <p:spPr>
          <a:xfrm>
            <a:off x="6221994" y="0"/>
            <a:ext cx="5714994" cy="890588"/>
          </a:xfrm>
          <a:prstGeom prst="rect">
            <a:avLst/>
          </a:prstGeom>
        </p:spPr>
        <p:txBody>
          <a:bodyPr vert="horz" lIns="0" tIns="0" rIns="0" bIns="72000" rtlCol="0" anchor="ctr" anchorCtr="0">
            <a:noAutofit/>
          </a:bodyPr>
          <a:lstStyle/>
          <a:p>
            <a:pPr lvl="0"/>
            <a:r>
              <a:rPr lang="en-GB" dirty="0"/>
              <a:t>PowerPoint slide description here</a:t>
            </a:r>
            <a:endParaRPr lang="en-US" dirty="0"/>
          </a:p>
        </p:txBody>
      </p:sp>
      <p:sp>
        <p:nvSpPr>
          <p:cNvPr id="3" name="Body_Copy">
            <a:extLst>
              <a:ext uri="{FF2B5EF4-FFF2-40B4-BE49-F238E27FC236}">
                <a16:creationId xmlns:a16="http://schemas.microsoft.com/office/drawing/2014/main" id="{0B584603-C62E-7841-9C38-1DF3030D7C3D}"/>
              </a:ext>
            </a:extLst>
          </p:cNvPr>
          <p:cNvSpPr>
            <a:spLocks noGrp="1"/>
          </p:cNvSpPr>
          <p:nvPr>
            <p:ph type="body" idx="1"/>
          </p:nvPr>
        </p:nvSpPr>
        <p:spPr>
          <a:xfrm>
            <a:off x="1444625" y="1992195"/>
            <a:ext cx="9502774" cy="4351455"/>
          </a:xfrm>
          <a:prstGeom prst="rect">
            <a:avLst/>
          </a:prstGeom>
        </p:spPr>
        <p:txBody>
          <a:bodyPr vert="horz" lIns="0" tIns="45720" rIns="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Bottom_Gradient_Box">
            <a:extLst>
              <a:ext uri="{FF2B5EF4-FFF2-40B4-BE49-F238E27FC236}">
                <a16:creationId xmlns:a16="http://schemas.microsoft.com/office/drawing/2014/main" id="{4B3A2000-96BB-FF47-8C26-D46684C0FF1B}"/>
              </a:ext>
              <a:ext uri="{C183D7F6-B498-43B3-948B-1728B52AA6E4}">
                <adec:decorative xmlns:adec="http://schemas.microsoft.com/office/drawing/2017/decorative" xmlns="" val="1"/>
              </a:ext>
            </a:extLst>
          </p:cNvPr>
          <p:cNvSpPr/>
          <p:nvPr userDrawn="1"/>
        </p:nvSpPr>
        <p:spPr>
          <a:xfrm>
            <a:off x="0" y="6604000"/>
            <a:ext cx="12192000" cy="254000"/>
          </a:xfrm>
          <a:prstGeom prst="rect">
            <a:avLst/>
          </a:prstGeom>
          <a:gradFill>
            <a:gsLst>
              <a:gs pos="0">
                <a:srgbClr val="622567"/>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Slide_Number_Text">
            <a:extLst>
              <a:ext uri="{FF2B5EF4-FFF2-40B4-BE49-F238E27FC236}">
                <a16:creationId xmlns:a16="http://schemas.microsoft.com/office/drawing/2014/main" id="{FF804030-956E-894B-98DD-47A2B751D8F5}"/>
              </a:ext>
            </a:extLst>
          </p:cNvPr>
          <p:cNvSpPr txBox="1"/>
          <p:nvPr userDrawn="1"/>
        </p:nvSpPr>
        <p:spPr>
          <a:xfrm>
            <a:off x="11296538" y="6604001"/>
            <a:ext cx="339837" cy="253999"/>
          </a:xfrm>
          <a:prstGeom prst="rect">
            <a:avLst/>
          </a:prstGeom>
          <a:noFill/>
        </p:spPr>
        <p:txBody>
          <a:bodyPr wrap="square" lIns="0" tIns="46800" rIns="0" rtlCol="0" anchor="ctr" anchorCtr="0">
            <a:noAutofit/>
          </a:bodyPr>
          <a:lstStyle/>
          <a:p>
            <a:pPr algn="r"/>
            <a:r>
              <a:rPr lang="en-US" sz="1200" dirty="0">
                <a:solidFill>
                  <a:schemeClr val="bg1"/>
                </a:solidFill>
              </a:rPr>
              <a:t>Slide</a:t>
            </a:r>
          </a:p>
        </p:txBody>
      </p:sp>
      <p:cxnSp>
        <p:nvCxnSpPr>
          <p:cNvPr id="19" name="Divider_Line">
            <a:extLst>
              <a:ext uri="{FF2B5EF4-FFF2-40B4-BE49-F238E27FC236}">
                <a16:creationId xmlns:a16="http://schemas.microsoft.com/office/drawing/2014/main" id="{E6FF28E1-891A-4F46-8E97-972AACF7A1F7}"/>
              </a:ext>
              <a:ext uri="{C183D7F6-B498-43B3-948B-1728B52AA6E4}">
                <adec:decorative xmlns:adec="http://schemas.microsoft.com/office/drawing/2017/decorative" xmlns="" val="1"/>
              </a:ext>
            </a:extLst>
          </p:cNvPr>
          <p:cNvCxnSpPr/>
          <p:nvPr userDrawn="1"/>
        </p:nvCxnSpPr>
        <p:spPr>
          <a:xfrm>
            <a:off x="10950166" y="6654297"/>
            <a:ext cx="0" cy="1629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_Number">
            <a:extLst>
              <a:ext uri="{FF2B5EF4-FFF2-40B4-BE49-F238E27FC236}">
                <a16:creationId xmlns:a16="http://schemas.microsoft.com/office/drawing/2014/main" id="{047226C1-608E-2044-8B8B-42C93BD887B9}"/>
              </a:ext>
              <a:ext uri="{C183D7F6-B498-43B3-948B-1728B52AA6E4}">
                <adec:decorative xmlns:adec="http://schemas.microsoft.com/office/drawing/2017/decorative" xmlns="" val="1"/>
              </a:ext>
            </a:extLst>
          </p:cNvPr>
          <p:cNvSpPr>
            <a:spLocks noGrp="1"/>
          </p:cNvSpPr>
          <p:nvPr>
            <p:ph type="sldNum" sz="quarter" idx="4"/>
          </p:nvPr>
        </p:nvSpPr>
        <p:spPr>
          <a:xfrm>
            <a:off x="11677523" y="6604000"/>
            <a:ext cx="303213" cy="254000"/>
          </a:xfrm>
          <a:prstGeom prst="rect">
            <a:avLst/>
          </a:prstGeom>
        </p:spPr>
        <p:txBody>
          <a:bodyPr lIns="0" tIns="46800" rIns="0" anchor="ctr" anchorCtr="0"/>
          <a:lstStyle>
            <a:lvl1pPr algn="l">
              <a:defRPr sz="1200">
                <a:solidFill>
                  <a:schemeClr val="bg1"/>
                </a:solidFill>
              </a:defRPr>
            </a:lvl1p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173284047"/>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Lst>
  <p:hf hdr="0" ftr="0" dt="0"/>
  <p:txStyles>
    <p:titleStyle>
      <a:lvl1pPr algn="r" defTabSz="914400" rtl="0" eaLnBrk="1" latinLnBrk="0" hangingPunct="1">
        <a:lnSpc>
          <a:spcPct val="130000"/>
        </a:lnSpc>
        <a:spcBef>
          <a:spcPct val="0"/>
        </a:spcBef>
        <a:buNone/>
        <a:defRPr sz="1800" kern="1200">
          <a:solidFill>
            <a:schemeClr val="tx1"/>
          </a:solidFill>
          <a:latin typeface="+mn-lt"/>
          <a:ea typeface="+mj-ea"/>
          <a:cs typeface="+mj-cs"/>
        </a:defRPr>
      </a:lvl1pPr>
    </p:titleStyle>
    <p:bodyStyle>
      <a:lvl1pPr marL="269875" indent="-263525"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60" userDrawn="1">
          <p15:clr>
            <a:srgbClr val="F26B43"/>
          </p15:clr>
        </p15:guide>
        <p15:guide id="2" pos="160" userDrawn="1">
          <p15:clr>
            <a:srgbClr val="F26B43"/>
          </p15:clr>
        </p15:guide>
        <p15:guide id="3" pos="7520" userDrawn="1">
          <p15:clr>
            <a:srgbClr val="F26B43"/>
          </p15:clr>
        </p15:guide>
        <p15:guide id="4" orient="horz" pos="561" userDrawn="1">
          <p15:clr>
            <a:srgbClr val="F26B43"/>
          </p15:clr>
        </p15:guide>
        <p15:guide id="5" pos="910" userDrawn="1">
          <p15:clr>
            <a:srgbClr val="F26B43"/>
          </p15:clr>
        </p15:guide>
        <p15:guide id="7" pos="316" userDrawn="1">
          <p15:clr>
            <a:srgbClr val="F26B43"/>
          </p15:clr>
        </p15:guide>
        <p15:guide id="8" pos="6896" userDrawn="1">
          <p15:clr>
            <a:srgbClr val="F26B43"/>
          </p15:clr>
        </p15:guide>
        <p15:guide id="9" orient="horz" pos="3996" userDrawn="1">
          <p15:clr>
            <a:srgbClr val="F26B43"/>
          </p15:clr>
        </p15:guide>
        <p15:guide id="10" orient="horz" pos="4078" userDrawn="1">
          <p15:clr>
            <a:srgbClr val="F26B43"/>
          </p15:clr>
        </p15:guide>
        <p15:guide id="11" orient="horz" pos="31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hyperlink" Target="https://vimeo.com/657045121"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hyperlink" Target="https://vimeo.com/64387459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vimeo.com/543529466"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vimeo.com/55562268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B976-3A28-4B4B-997F-48A5DA85B10C}"/>
              </a:ext>
            </a:extLst>
          </p:cNvPr>
          <p:cNvSpPr>
            <a:spLocks noGrp="1"/>
          </p:cNvSpPr>
          <p:nvPr>
            <p:ph type="title"/>
          </p:nvPr>
        </p:nvSpPr>
        <p:spPr/>
        <p:txBody>
          <a:bodyPr/>
          <a:lstStyle/>
          <a:p>
            <a:r>
              <a:rPr lang="en-GB" sz="8800" dirty="0"/>
              <a:t>Super Stars</a:t>
            </a:r>
          </a:p>
        </p:txBody>
      </p:sp>
      <p:sp>
        <p:nvSpPr>
          <p:cNvPr id="3" name="Subtitle 2">
            <a:extLst>
              <a:ext uri="{FF2B5EF4-FFF2-40B4-BE49-F238E27FC236}">
                <a16:creationId xmlns:a16="http://schemas.microsoft.com/office/drawing/2014/main" id="{CF781036-4DAF-4091-8F98-CDA1EAF16338}"/>
              </a:ext>
            </a:extLst>
          </p:cNvPr>
          <p:cNvSpPr>
            <a:spLocks noGrp="1"/>
          </p:cNvSpPr>
          <p:nvPr>
            <p:ph type="subTitle" idx="1"/>
          </p:nvPr>
        </p:nvSpPr>
        <p:spPr/>
        <p:txBody>
          <a:bodyPr/>
          <a:lstStyle/>
          <a:p>
            <a:r>
              <a:rPr lang="en-GB" dirty="0"/>
              <a:t>A bright and brilliant future</a:t>
            </a:r>
          </a:p>
        </p:txBody>
      </p:sp>
      <p:sp>
        <p:nvSpPr>
          <p:cNvPr id="4" name="Text Placeholder 3">
            <a:extLst>
              <a:ext uri="{FF2B5EF4-FFF2-40B4-BE49-F238E27FC236}">
                <a16:creationId xmlns:a16="http://schemas.microsoft.com/office/drawing/2014/main" id="{5C4BD0FC-1330-4EC0-B3B4-0FC6BCEC451E}"/>
              </a:ext>
            </a:extLst>
          </p:cNvPr>
          <p:cNvSpPr>
            <a:spLocks noGrp="1"/>
          </p:cNvSpPr>
          <p:nvPr>
            <p:ph type="body" sz="quarter" idx="13"/>
          </p:nvPr>
        </p:nvSpPr>
        <p:spPr>
          <a:xfrm>
            <a:off x="1290003" y="4854795"/>
            <a:ext cx="6597283" cy="649309"/>
          </a:xfrm>
        </p:spPr>
        <p:txBody>
          <a:bodyPr vert="horz" wrap="none" lIns="144000" tIns="144000" rIns="144000" bIns="144000" rtlCol="0" anchor="t">
            <a:spAutoFit/>
          </a:bodyPr>
          <a:lstStyle/>
          <a:p>
            <a:r>
              <a:rPr lang="en-GB" dirty="0"/>
              <a:t>Session one – An introduction to university and beyond</a:t>
            </a:r>
          </a:p>
        </p:txBody>
      </p:sp>
    </p:spTree>
    <p:extLst>
      <p:ext uri="{BB962C8B-B14F-4D97-AF65-F5344CB8AC3E}">
        <p14:creationId xmlns:p14="http://schemas.microsoft.com/office/powerpoint/2010/main" val="346392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6BDC98BE-3D1F-4796-A645-B3DC0602AD6C}"/>
              </a:ext>
            </a:extLst>
          </p:cNvPr>
          <p:cNvSpPr>
            <a:spLocks noGrp="1"/>
          </p:cNvSpPr>
          <p:nvPr>
            <p:ph type="body" sz="quarter" idx="32"/>
          </p:nvPr>
        </p:nvSpPr>
        <p:spPr>
          <a:xfrm>
            <a:off x="5286248" y="837960"/>
            <a:ext cx="6840440" cy="889240"/>
          </a:xfrm>
        </p:spPr>
        <p:txBody>
          <a:bodyPr vert="horz" lIns="0" tIns="0" rIns="0" bIns="0" rtlCol="0">
            <a:normAutofit fontScale="77500" lnSpcReduction="20000"/>
          </a:bodyPr>
          <a:lstStyle/>
          <a:p>
            <a:pPr>
              <a:lnSpc>
                <a:spcPct val="120000"/>
              </a:lnSpc>
              <a:spcAft>
                <a:spcPts val="600"/>
              </a:spcAft>
            </a:pPr>
            <a:r>
              <a:rPr lang="en-GB" sz="2800" dirty="0"/>
              <a:t>A chance to pursue hobbies and learn new skills at university clubs and societies!</a:t>
            </a:r>
          </a:p>
          <a:p>
            <a:pPr>
              <a:lnSpc>
                <a:spcPct val="120000"/>
              </a:lnSpc>
              <a:spcAft>
                <a:spcPts val="600"/>
              </a:spcAft>
            </a:pPr>
            <a:endParaRPr lang="en-GB" sz="1800" dirty="0"/>
          </a:p>
        </p:txBody>
      </p:sp>
      <p:sp>
        <p:nvSpPr>
          <p:cNvPr id="9" name="Text Placeholder 3">
            <a:extLst>
              <a:ext uri="{FF2B5EF4-FFF2-40B4-BE49-F238E27FC236}">
                <a16:creationId xmlns:a16="http://schemas.microsoft.com/office/drawing/2014/main" id="{6D594ACF-4422-423B-9AD4-16A0E22F82DE}"/>
              </a:ext>
            </a:extLst>
          </p:cNvPr>
          <p:cNvSpPr txBox="1">
            <a:spLocks/>
          </p:cNvSpPr>
          <p:nvPr/>
        </p:nvSpPr>
        <p:spPr>
          <a:xfrm>
            <a:off x="5286248" y="1857375"/>
            <a:ext cx="6391275" cy="4486275"/>
          </a:xfrm>
          <a:prstGeom prst="rect">
            <a:avLst/>
          </a:prstGeom>
        </p:spPr>
        <p:txBody>
          <a:bodyPr vert="horz" lIns="0" tIns="0" rIns="0" bIns="0" rtlCol="0">
            <a:normAutofit/>
          </a:bodyPr>
          <a:lstStyle>
            <a:lvl1pPr marL="349250" indent="-342900"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600"/>
              </a:spcAft>
            </a:pPr>
            <a:r>
              <a:rPr lang="en-GB" kern="1200" dirty="0">
                <a:latin typeface="+mn-lt"/>
                <a:ea typeface="+mn-ea"/>
                <a:cs typeface="+mn-cs"/>
              </a:rPr>
              <a:t>There are a wide range of activities to suit everyone</a:t>
            </a:r>
          </a:p>
          <a:p>
            <a:pPr>
              <a:lnSpc>
                <a:spcPct val="120000"/>
              </a:lnSpc>
              <a:spcAft>
                <a:spcPts val="600"/>
              </a:spcAft>
            </a:pPr>
            <a:r>
              <a:rPr lang="en-GB" kern="1200" dirty="0">
                <a:latin typeface="+mn-lt"/>
                <a:ea typeface="+mn-ea"/>
                <a:cs typeface="+mn-cs"/>
              </a:rPr>
              <a:t>Continue a hobby you had before university </a:t>
            </a:r>
          </a:p>
          <a:p>
            <a:pPr>
              <a:lnSpc>
                <a:spcPct val="120000"/>
              </a:lnSpc>
              <a:spcAft>
                <a:spcPts val="600"/>
              </a:spcAft>
            </a:pPr>
            <a:r>
              <a:rPr lang="en-GB" kern="1200" dirty="0">
                <a:latin typeface="+mn-lt"/>
                <a:ea typeface="+mn-ea"/>
                <a:cs typeface="+mn-cs"/>
              </a:rPr>
              <a:t>Try out something new</a:t>
            </a:r>
          </a:p>
          <a:p>
            <a:pPr>
              <a:lnSpc>
                <a:spcPct val="120000"/>
              </a:lnSpc>
              <a:spcAft>
                <a:spcPts val="600"/>
              </a:spcAft>
            </a:pPr>
            <a:r>
              <a:rPr lang="en-GB" kern="1200" dirty="0">
                <a:latin typeface="+mn-lt"/>
                <a:ea typeface="+mn-ea"/>
                <a:cs typeface="+mn-cs"/>
              </a:rPr>
              <a:t>Make lots of friends that have the same interests as you</a:t>
            </a:r>
          </a:p>
          <a:p>
            <a:pPr>
              <a:lnSpc>
                <a:spcPct val="120000"/>
              </a:lnSpc>
              <a:spcAft>
                <a:spcPts val="600"/>
              </a:spcAft>
            </a:pPr>
            <a:r>
              <a:rPr lang="en-GB" kern="1200" dirty="0">
                <a:latin typeface="+mn-lt"/>
                <a:ea typeface="+mn-ea"/>
                <a:cs typeface="+mn-cs"/>
              </a:rPr>
              <a:t>Staying fit and healthy</a:t>
            </a:r>
          </a:p>
          <a:p>
            <a:pPr>
              <a:lnSpc>
                <a:spcPct val="120000"/>
              </a:lnSpc>
              <a:spcAft>
                <a:spcPts val="600"/>
              </a:spcAft>
            </a:pPr>
            <a:r>
              <a:rPr lang="en-GB" kern="1200" dirty="0">
                <a:latin typeface="+mn-lt"/>
                <a:ea typeface="+mn-ea"/>
                <a:cs typeface="+mn-cs"/>
              </a:rPr>
              <a:t>Add experience to help you to land your dream job</a:t>
            </a:r>
          </a:p>
        </p:txBody>
      </p:sp>
      <p:pic>
        <p:nvPicPr>
          <p:cNvPr id="8" name="Picture 2" descr="A group of students in sports uniforms &#10;&#10;">
            <a:extLst>
              <a:ext uri="{FF2B5EF4-FFF2-40B4-BE49-F238E27FC236}">
                <a16:creationId xmlns:a16="http://schemas.microsoft.com/office/drawing/2014/main" id="{84163B66-9782-4941-A304-DB74C08E35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6" r="2" b="2"/>
          <a:stretch/>
        </p:blipFill>
        <p:spPr bwMode="auto">
          <a:xfrm>
            <a:off x="20" y="958850"/>
            <a:ext cx="4883130" cy="2822575"/>
          </a:xfrm>
          <a:prstGeom prst="rect">
            <a:avLst/>
          </a:prstGeom>
          <a:solidFill>
            <a:srgbClr val="FFFFFF"/>
          </a:solidFill>
        </p:spPr>
      </p:pic>
      <p:pic>
        <p:nvPicPr>
          <p:cNvPr id="11" name="Picture 4" descr="A group of students exercising&#10;&#10;">
            <a:extLst>
              <a:ext uri="{FF2B5EF4-FFF2-40B4-BE49-F238E27FC236}">
                <a16:creationId xmlns:a16="http://schemas.microsoft.com/office/drawing/2014/main" id="{BBB21B8D-2225-4614-985E-285D1713B5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516" r="1" b="1"/>
          <a:stretch/>
        </p:blipFill>
        <p:spPr bwMode="auto">
          <a:xfrm>
            <a:off x="20" y="3781425"/>
            <a:ext cx="4883130" cy="2822575"/>
          </a:xfrm>
          <a:prstGeom prst="rect">
            <a:avLst/>
          </a:prstGeom>
          <a:solidFill>
            <a:srgbClr val="FFFFFF"/>
          </a:solidFill>
        </p:spPr>
      </p:pic>
      <p:sp>
        <p:nvSpPr>
          <p:cNvPr id="7" name="Slide Number Placeholder 6">
            <a:extLst>
              <a:ext uri="{FF2B5EF4-FFF2-40B4-BE49-F238E27FC236}">
                <a16:creationId xmlns:a16="http://schemas.microsoft.com/office/drawing/2014/main" id="{93F45ACE-5883-478C-B4FA-6DBDA75DB948}"/>
              </a:ext>
            </a:extLst>
          </p:cNvPr>
          <p:cNvSpPr>
            <a:spLocks noGrp="1"/>
          </p:cNvSpPr>
          <p:nvPr>
            <p:ph type="sldNum" sz="quarter" idx="28"/>
          </p:nvPr>
        </p:nvSpPr>
        <p:spPr>
          <a:xfrm>
            <a:off x="11677523" y="6604000"/>
            <a:ext cx="303213" cy="254000"/>
          </a:xfrm>
        </p:spPr>
        <p:txBody>
          <a:bodyPr lIns="0" tIns="46800" rIns="0" anchor="ctr" anchorCtr="0">
            <a:normAutofit/>
          </a:bodyPr>
          <a:lstStyle/>
          <a:p>
            <a:pPr>
              <a:lnSpc>
                <a:spcPct val="90000"/>
              </a:lnSpc>
              <a:spcAft>
                <a:spcPts val="600"/>
              </a:spcAft>
            </a:pPr>
            <a:fld id="{D7E85FC7-13DC-D24B-89C2-5E16CAE8A885}" type="slidenum">
              <a:rPr lang="en-US" sz="1100" smtClean="0"/>
              <a:pPr>
                <a:lnSpc>
                  <a:spcPct val="90000"/>
                </a:lnSpc>
                <a:spcAft>
                  <a:spcPts val="600"/>
                </a:spcAft>
              </a:pPr>
              <a:t>10</a:t>
            </a:fld>
            <a:endParaRPr lang="en-US" sz="1100"/>
          </a:p>
        </p:txBody>
      </p:sp>
      <p:sp>
        <p:nvSpPr>
          <p:cNvPr id="2" name="TextBox 1">
            <a:extLst>
              <a:ext uri="{FF2B5EF4-FFF2-40B4-BE49-F238E27FC236}">
                <a16:creationId xmlns:a16="http://schemas.microsoft.com/office/drawing/2014/main" id="{08BF7EA9-1B4F-44A0-AB5F-CB55FDC298AB}"/>
              </a:ext>
            </a:extLst>
          </p:cNvPr>
          <p:cNvSpPr txBox="1"/>
          <p:nvPr/>
        </p:nvSpPr>
        <p:spPr>
          <a:xfrm>
            <a:off x="6411686" y="220436"/>
            <a:ext cx="52605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rPr>
              <a:t>What can you gain or do at university slide 2 of 2</a:t>
            </a:r>
            <a:endParaRPr lang="en-US" dirty="0"/>
          </a:p>
        </p:txBody>
      </p:sp>
    </p:spTree>
    <p:extLst>
      <p:ext uri="{BB962C8B-B14F-4D97-AF65-F5344CB8AC3E}">
        <p14:creationId xmlns:p14="http://schemas.microsoft.com/office/powerpoint/2010/main" val="1131941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614947-242A-4516-A8A1-1CAEECEB6A71}"/>
              </a:ext>
            </a:extLst>
          </p:cNvPr>
          <p:cNvSpPr>
            <a:spLocks noGrp="1"/>
          </p:cNvSpPr>
          <p:nvPr>
            <p:ph type="body" sz="quarter" idx="32"/>
          </p:nvPr>
        </p:nvSpPr>
        <p:spPr>
          <a:xfrm>
            <a:off x="521687" y="784112"/>
            <a:ext cx="2836996" cy="932576"/>
          </a:xfrm>
        </p:spPr>
        <p:txBody>
          <a:bodyPr/>
          <a:lstStyle/>
          <a:p>
            <a:r>
              <a:rPr lang="en-GB" sz="4000" dirty="0"/>
              <a:t>Your Why</a:t>
            </a:r>
          </a:p>
        </p:txBody>
      </p:sp>
      <p:sp>
        <p:nvSpPr>
          <p:cNvPr id="4" name="Text Placeholder 3">
            <a:extLst>
              <a:ext uri="{FF2B5EF4-FFF2-40B4-BE49-F238E27FC236}">
                <a16:creationId xmlns:a16="http://schemas.microsoft.com/office/drawing/2014/main" id="{41C93535-80D2-4C17-8F6B-20F67B3DD4BA}"/>
              </a:ext>
            </a:extLst>
          </p:cNvPr>
          <p:cNvSpPr>
            <a:spLocks noGrp="1"/>
          </p:cNvSpPr>
          <p:nvPr>
            <p:ph type="body" sz="quarter" idx="33"/>
          </p:nvPr>
        </p:nvSpPr>
        <p:spPr>
          <a:xfrm>
            <a:off x="523310" y="1369614"/>
            <a:ext cx="5572690" cy="4151509"/>
          </a:xfrm>
        </p:spPr>
        <p:txBody>
          <a:bodyPr vert="horz" lIns="0" tIns="0" rIns="0" bIns="0" rtlCol="0" anchor="t">
            <a:noAutofit/>
          </a:bodyPr>
          <a:lstStyle/>
          <a:p>
            <a:endParaRPr lang="en-GB" sz="3200" b="1" dirty="0"/>
          </a:p>
          <a:p>
            <a:r>
              <a:rPr lang="en-GB" sz="3200" b="1" dirty="0"/>
              <a:t>Activity Three</a:t>
            </a:r>
            <a:endParaRPr lang="en-GB" dirty="0"/>
          </a:p>
          <a:p>
            <a:endParaRPr lang="en-GB" sz="3200" b="1" dirty="0"/>
          </a:p>
          <a:p>
            <a:pPr marL="463550" indent="-457200">
              <a:buFont typeface="Wingdings" panose="05000000000000000000" pitchFamily="2" charset="2"/>
              <a:buChar char="§"/>
            </a:pPr>
            <a:r>
              <a:rPr lang="en-GB" sz="3200" dirty="0"/>
              <a:t>Use the diamond to prioritise the reasons you think are most important in going to university</a:t>
            </a:r>
            <a:endParaRPr lang="en-GB" sz="3200" dirty="0">
              <a:cs typeface="Arial"/>
            </a:endParaRPr>
          </a:p>
        </p:txBody>
      </p:sp>
      <p:sp>
        <p:nvSpPr>
          <p:cNvPr id="9" name="Slide Number Placeholder 8">
            <a:extLst>
              <a:ext uri="{FF2B5EF4-FFF2-40B4-BE49-F238E27FC236}">
                <a16:creationId xmlns:a16="http://schemas.microsoft.com/office/drawing/2014/main" id="{C7E7DAB2-EED8-476A-AFB4-ED2147A84D13}"/>
              </a:ext>
            </a:extLst>
          </p:cNvPr>
          <p:cNvSpPr>
            <a:spLocks noGrp="1"/>
          </p:cNvSpPr>
          <p:nvPr>
            <p:ph type="sldNum" sz="quarter" idx="28"/>
          </p:nvPr>
        </p:nvSpPr>
        <p:spPr/>
        <p:txBody>
          <a:bodyPr/>
          <a:lstStyle/>
          <a:p>
            <a:fld id="{D7E85FC7-13DC-D24B-89C2-5E16CAE8A885}" type="slidenum">
              <a:rPr lang="en-US" smtClean="0"/>
              <a:pPr/>
              <a:t>11</a:t>
            </a:fld>
            <a:endParaRPr lang="en-US" dirty="0"/>
          </a:p>
        </p:txBody>
      </p:sp>
      <p:grpSp>
        <p:nvGrpSpPr>
          <p:cNvPr id="2" name="Group 1"/>
          <p:cNvGrpSpPr/>
          <p:nvPr/>
        </p:nvGrpSpPr>
        <p:grpSpPr>
          <a:xfrm>
            <a:off x="6967523" y="786774"/>
            <a:ext cx="4929600" cy="5622327"/>
            <a:chOff x="7654683" y="725542"/>
            <a:chExt cx="3473637" cy="5159685"/>
          </a:xfrm>
        </p:grpSpPr>
        <p:sp>
          <p:nvSpPr>
            <p:cNvPr id="11" name="Flowchart: Decision 10">
              <a:extLst>
                <a:ext uri="{FF2B5EF4-FFF2-40B4-BE49-F238E27FC236}">
                  <a16:creationId xmlns:a16="http://schemas.microsoft.com/office/drawing/2014/main" id="{7CB5EF4A-0872-45AF-9D11-17101044AF8E}"/>
                </a:ext>
              </a:extLst>
            </p:cNvPr>
            <p:cNvSpPr/>
            <p:nvPr/>
          </p:nvSpPr>
          <p:spPr>
            <a:xfrm>
              <a:off x="8854816" y="725542"/>
              <a:ext cx="1056117" cy="1632181"/>
            </a:xfrm>
            <a:prstGeom prst="flowChartDecision">
              <a:avLst/>
            </a:prstGeom>
            <a:solidFill>
              <a:schemeClr val="bg1"/>
            </a:solidFill>
            <a:ln>
              <a:solidFill>
                <a:srgbClr val="62256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609585"/>
              <a:r>
                <a:rPr lang="en-GB" sz="2400" b="1" dirty="0">
                  <a:latin typeface="Calibri"/>
                  <a:cs typeface="Calibri"/>
                </a:rPr>
                <a:t>St</a:t>
              </a:r>
              <a:endParaRPr lang="en-GB" sz="2400" b="1" dirty="0">
                <a:solidFill>
                  <a:prstClr val="white"/>
                </a:solidFill>
                <a:latin typeface="Calibri"/>
              </a:endParaRPr>
            </a:p>
          </p:txBody>
        </p:sp>
        <p:sp>
          <p:nvSpPr>
            <p:cNvPr id="12" name="Flowchart: Decision 11">
              <a:extLst>
                <a:ext uri="{FF2B5EF4-FFF2-40B4-BE49-F238E27FC236}">
                  <a16:creationId xmlns:a16="http://schemas.microsoft.com/office/drawing/2014/main" id="{8D1DE384-7247-499E-B4D8-B88D1DDC8465}"/>
                </a:ext>
              </a:extLst>
            </p:cNvPr>
            <p:cNvSpPr/>
            <p:nvPr/>
          </p:nvSpPr>
          <p:spPr>
            <a:xfrm>
              <a:off x="9454140" y="1592106"/>
              <a:ext cx="1056117" cy="1632181"/>
            </a:xfrm>
            <a:prstGeom prst="flowChartDecision">
              <a:avLst/>
            </a:prstGeom>
            <a:solidFill>
              <a:schemeClr val="bg1"/>
            </a:solidFill>
            <a:ln>
              <a:solidFill>
                <a:srgbClr val="6225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dirty="0">
                <a:solidFill>
                  <a:prstClr val="white"/>
                </a:solidFill>
                <a:latin typeface="Calibri"/>
              </a:endParaRPr>
            </a:p>
          </p:txBody>
        </p:sp>
        <p:sp>
          <p:nvSpPr>
            <p:cNvPr id="13" name="Flowchart: Decision 12">
              <a:extLst>
                <a:ext uri="{FF2B5EF4-FFF2-40B4-BE49-F238E27FC236}">
                  <a16:creationId xmlns:a16="http://schemas.microsoft.com/office/drawing/2014/main" id="{88F9CC56-B03D-4C8F-B8B7-B50E8680EB10}"/>
                </a:ext>
              </a:extLst>
            </p:cNvPr>
            <p:cNvSpPr/>
            <p:nvPr/>
          </p:nvSpPr>
          <p:spPr>
            <a:xfrm>
              <a:off x="10072203" y="2483590"/>
              <a:ext cx="1056117" cy="1632181"/>
            </a:xfrm>
            <a:prstGeom prst="flowChartDecision">
              <a:avLst/>
            </a:prstGeom>
            <a:solidFill>
              <a:schemeClr val="bg1"/>
            </a:solidFill>
            <a:ln>
              <a:solidFill>
                <a:srgbClr val="6225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prstClr val="white"/>
                </a:solidFill>
                <a:latin typeface="Calibri"/>
              </a:endParaRPr>
            </a:p>
          </p:txBody>
        </p:sp>
        <p:sp>
          <p:nvSpPr>
            <p:cNvPr id="14" name="Flowchart: Decision 13">
              <a:extLst>
                <a:ext uri="{FF2B5EF4-FFF2-40B4-BE49-F238E27FC236}">
                  <a16:creationId xmlns:a16="http://schemas.microsoft.com/office/drawing/2014/main" id="{B8F68C1A-515D-4F55-8E47-9E4DCFE23868}"/>
                </a:ext>
              </a:extLst>
            </p:cNvPr>
            <p:cNvSpPr/>
            <p:nvPr/>
          </p:nvSpPr>
          <p:spPr>
            <a:xfrm>
              <a:off x="8257720" y="1621531"/>
              <a:ext cx="1056117" cy="1632181"/>
            </a:xfrm>
            <a:prstGeom prst="flowChartDecision">
              <a:avLst/>
            </a:prstGeom>
            <a:solidFill>
              <a:schemeClr val="bg1"/>
            </a:solidFill>
            <a:ln>
              <a:solidFill>
                <a:srgbClr val="6225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dirty="0">
                <a:solidFill>
                  <a:prstClr val="white"/>
                </a:solidFill>
                <a:latin typeface="Calibri"/>
              </a:endParaRPr>
            </a:p>
          </p:txBody>
        </p:sp>
        <p:sp>
          <p:nvSpPr>
            <p:cNvPr id="15" name="Flowchart: Decision 14">
              <a:extLst>
                <a:ext uri="{FF2B5EF4-FFF2-40B4-BE49-F238E27FC236}">
                  <a16:creationId xmlns:a16="http://schemas.microsoft.com/office/drawing/2014/main" id="{D8FF9BDB-2648-451A-B055-6FDE59CC7F07}"/>
                </a:ext>
              </a:extLst>
            </p:cNvPr>
            <p:cNvSpPr/>
            <p:nvPr/>
          </p:nvSpPr>
          <p:spPr>
            <a:xfrm>
              <a:off x="8863443" y="2503807"/>
              <a:ext cx="1056117" cy="1632181"/>
            </a:xfrm>
            <a:prstGeom prst="flowChartDecision">
              <a:avLst/>
            </a:prstGeom>
            <a:solidFill>
              <a:schemeClr val="bg1"/>
            </a:solidFill>
            <a:ln>
              <a:solidFill>
                <a:srgbClr val="6225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prstClr val="white"/>
                </a:solidFill>
                <a:latin typeface="Calibri"/>
              </a:endParaRPr>
            </a:p>
          </p:txBody>
        </p:sp>
        <p:sp>
          <p:nvSpPr>
            <p:cNvPr id="17" name="Flowchart: Decision 16">
              <a:extLst>
                <a:ext uri="{FF2B5EF4-FFF2-40B4-BE49-F238E27FC236}">
                  <a16:creationId xmlns:a16="http://schemas.microsoft.com/office/drawing/2014/main" id="{5621EBC2-FFF2-455C-B456-295E7DA56EF4}"/>
                </a:ext>
              </a:extLst>
            </p:cNvPr>
            <p:cNvSpPr/>
            <p:nvPr/>
          </p:nvSpPr>
          <p:spPr>
            <a:xfrm>
              <a:off x="9457853" y="3345334"/>
              <a:ext cx="1056117" cy="1632181"/>
            </a:xfrm>
            <a:prstGeom prst="flowChartDecision">
              <a:avLst/>
            </a:prstGeom>
            <a:solidFill>
              <a:schemeClr val="bg1"/>
            </a:solidFill>
            <a:ln>
              <a:solidFill>
                <a:srgbClr val="6225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prstClr val="white"/>
                </a:solidFill>
                <a:latin typeface="Calibri"/>
              </a:endParaRPr>
            </a:p>
          </p:txBody>
        </p:sp>
        <p:sp>
          <p:nvSpPr>
            <p:cNvPr id="18" name="Flowchart: Decision 17">
              <a:extLst>
                <a:ext uri="{FF2B5EF4-FFF2-40B4-BE49-F238E27FC236}">
                  <a16:creationId xmlns:a16="http://schemas.microsoft.com/office/drawing/2014/main" id="{88154BA1-25DD-4867-8FA2-CEF5CC51186A}"/>
                </a:ext>
              </a:extLst>
            </p:cNvPr>
            <p:cNvSpPr/>
            <p:nvPr/>
          </p:nvSpPr>
          <p:spPr>
            <a:xfrm>
              <a:off x="7654683" y="2485627"/>
              <a:ext cx="1056117" cy="1632181"/>
            </a:xfrm>
            <a:prstGeom prst="flowChartDecision">
              <a:avLst/>
            </a:prstGeom>
            <a:solidFill>
              <a:schemeClr val="bg1"/>
            </a:solidFill>
            <a:ln>
              <a:solidFill>
                <a:srgbClr val="6225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prstClr val="white"/>
                </a:solidFill>
                <a:latin typeface="Calibri"/>
              </a:endParaRPr>
            </a:p>
          </p:txBody>
        </p:sp>
        <p:sp>
          <p:nvSpPr>
            <p:cNvPr id="19" name="Flowchart: Decision 18">
              <a:extLst>
                <a:ext uri="{FF2B5EF4-FFF2-40B4-BE49-F238E27FC236}">
                  <a16:creationId xmlns:a16="http://schemas.microsoft.com/office/drawing/2014/main" id="{A50C62FD-9984-4A19-A924-7F773E92D55B}"/>
                </a:ext>
              </a:extLst>
            </p:cNvPr>
            <p:cNvSpPr/>
            <p:nvPr/>
          </p:nvSpPr>
          <p:spPr>
            <a:xfrm>
              <a:off x="8269033" y="3397328"/>
              <a:ext cx="1056117" cy="1632181"/>
            </a:xfrm>
            <a:prstGeom prst="flowChartDecision">
              <a:avLst/>
            </a:prstGeom>
            <a:solidFill>
              <a:schemeClr val="bg1"/>
            </a:solidFill>
            <a:ln>
              <a:solidFill>
                <a:srgbClr val="6225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prstClr val="white"/>
                </a:solidFill>
                <a:latin typeface="Calibri"/>
              </a:endParaRPr>
            </a:p>
          </p:txBody>
        </p:sp>
        <p:sp>
          <p:nvSpPr>
            <p:cNvPr id="20" name="Flowchart: Decision 19">
              <a:extLst>
                <a:ext uri="{FF2B5EF4-FFF2-40B4-BE49-F238E27FC236}">
                  <a16:creationId xmlns:a16="http://schemas.microsoft.com/office/drawing/2014/main" id="{7962CE14-3A76-45DF-8BD5-51AE96FF2B8D}"/>
                </a:ext>
              </a:extLst>
            </p:cNvPr>
            <p:cNvSpPr/>
            <p:nvPr/>
          </p:nvSpPr>
          <p:spPr>
            <a:xfrm>
              <a:off x="8863443" y="4253046"/>
              <a:ext cx="1056117" cy="1632181"/>
            </a:xfrm>
            <a:prstGeom prst="flowChartDecision">
              <a:avLst/>
            </a:prstGeom>
            <a:solidFill>
              <a:schemeClr val="bg1"/>
            </a:solidFill>
            <a:ln>
              <a:solidFill>
                <a:srgbClr val="6225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prstClr val="white"/>
                </a:solidFill>
                <a:latin typeface="Calibri"/>
              </a:endParaRPr>
            </a:p>
          </p:txBody>
        </p:sp>
      </p:grpSp>
      <p:sp>
        <p:nvSpPr>
          <p:cNvPr id="5" name="TextBox 4">
            <a:extLst>
              <a:ext uri="{FF2B5EF4-FFF2-40B4-BE49-F238E27FC236}">
                <a16:creationId xmlns:a16="http://schemas.microsoft.com/office/drawing/2014/main" id="{C3C9278B-0E08-4A71-813D-923E7815BE7B}"/>
              </a:ext>
            </a:extLst>
          </p:cNvPr>
          <p:cNvSpPr txBox="1"/>
          <p:nvPr/>
        </p:nvSpPr>
        <p:spPr>
          <a:xfrm>
            <a:off x="8707211" y="1308735"/>
            <a:ext cx="144916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latin typeface="Arial Black"/>
                <a:cs typeface="Arial"/>
              </a:rPr>
              <a:t>Learning a new skill</a:t>
            </a:r>
            <a:endParaRPr lang="en-US">
              <a:latin typeface="Arial Black"/>
            </a:endParaRPr>
          </a:p>
        </p:txBody>
      </p:sp>
      <p:sp>
        <p:nvSpPr>
          <p:cNvPr id="6" name="TextBox 5">
            <a:extLst>
              <a:ext uri="{FF2B5EF4-FFF2-40B4-BE49-F238E27FC236}">
                <a16:creationId xmlns:a16="http://schemas.microsoft.com/office/drawing/2014/main" id="{B9AFED06-61B7-4D58-B2A8-7B499015D34A}"/>
              </a:ext>
            </a:extLst>
          </p:cNvPr>
          <p:cNvSpPr txBox="1"/>
          <p:nvPr/>
        </p:nvSpPr>
        <p:spPr>
          <a:xfrm>
            <a:off x="8030936" y="2234294"/>
            <a:ext cx="119879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Arial Black"/>
              </a:rPr>
              <a:t>Meeting new people</a:t>
            </a:r>
          </a:p>
        </p:txBody>
      </p:sp>
      <p:sp>
        <p:nvSpPr>
          <p:cNvPr id="7" name="TextBox 6">
            <a:extLst>
              <a:ext uri="{FF2B5EF4-FFF2-40B4-BE49-F238E27FC236}">
                <a16:creationId xmlns:a16="http://schemas.microsoft.com/office/drawing/2014/main" id="{DE17AE41-A57F-416A-84EC-28CA98798E07}"/>
              </a:ext>
            </a:extLst>
          </p:cNvPr>
          <p:cNvSpPr txBox="1"/>
          <p:nvPr/>
        </p:nvSpPr>
        <p:spPr>
          <a:xfrm>
            <a:off x="6238454" y="92367"/>
            <a:ext cx="61994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Why do you want to go to </a:t>
            </a:r>
            <a:r>
              <a:rPr lang="en-GB" dirty="0" smtClean="0"/>
              <a:t>university </a:t>
            </a:r>
            <a:r>
              <a:rPr lang="en-GB" dirty="0"/>
              <a:t>activity slide 1 of 1</a:t>
            </a:r>
          </a:p>
        </p:txBody>
      </p:sp>
    </p:spTree>
    <p:extLst>
      <p:ext uri="{BB962C8B-B14F-4D97-AF65-F5344CB8AC3E}">
        <p14:creationId xmlns:p14="http://schemas.microsoft.com/office/powerpoint/2010/main" val="113293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F872D-5AA6-4868-B4A3-DF7ECD4D0FF3}"/>
              </a:ext>
            </a:extLst>
          </p:cNvPr>
          <p:cNvSpPr>
            <a:spLocks noGrp="1"/>
          </p:cNvSpPr>
          <p:nvPr>
            <p:ph type="title"/>
          </p:nvPr>
        </p:nvSpPr>
        <p:spPr/>
        <p:txBody>
          <a:bodyPr/>
          <a:lstStyle/>
          <a:p>
            <a:r>
              <a:rPr lang="en-GB" dirty="0">
                <a:ea typeface="+mn-lt"/>
                <a:cs typeface="+mn-lt"/>
              </a:rPr>
              <a:t>Benefits of going to the University slide 1 of 1</a:t>
            </a:r>
            <a:endParaRPr lang="en-US" dirty="0"/>
          </a:p>
        </p:txBody>
      </p:sp>
      <p:sp>
        <p:nvSpPr>
          <p:cNvPr id="5" name="Text Placeholder 4">
            <a:extLst>
              <a:ext uri="{FF2B5EF4-FFF2-40B4-BE49-F238E27FC236}">
                <a16:creationId xmlns:a16="http://schemas.microsoft.com/office/drawing/2014/main" id="{FAC56F18-C42C-4CEA-A98D-E0152CA90C4F}"/>
              </a:ext>
            </a:extLst>
          </p:cNvPr>
          <p:cNvSpPr>
            <a:spLocks noGrp="1"/>
          </p:cNvSpPr>
          <p:nvPr>
            <p:ph type="body" sz="quarter" idx="21"/>
          </p:nvPr>
        </p:nvSpPr>
        <p:spPr>
          <a:xfrm>
            <a:off x="868116" y="825729"/>
            <a:ext cx="10911758" cy="5606367"/>
          </a:xfrm>
        </p:spPr>
        <p:txBody>
          <a:bodyPr vert="horz" lIns="0" tIns="144000" rIns="0" bIns="0" rtlCol="0" anchor="t">
            <a:noAutofit/>
          </a:bodyPr>
          <a:lstStyle/>
          <a:p>
            <a:pPr marL="6350" indent="0">
              <a:lnSpc>
                <a:spcPct val="120000"/>
              </a:lnSpc>
              <a:spcAft>
                <a:spcPts val="600"/>
              </a:spcAft>
              <a:buNone/>
            </a:pPr>
            <a:r>
              <a:rPr lang="en-GB" sz="4000" dirty="0">
                <a:latin typeface="Arial Black"/>
                <a:ea typeface="+mn-lt"/>
                <a:cs typeface="+mn-lt"/>
              </a:rPr>
              <a:t>Your Why</a:t>
            </a:r>
            <a:endParaRPr lang="en-US" sz="4000" dirty="0">
              <a:latin typeface="Arial Black"/>
            </a:endParaRPr>
          </a:p>
          <a:p>
            <a:pPr>
              <a:lnSpc>
                <a:spcPct val="120000"/>
              </a:lnSpc>
              <a:spcAft>
                <a:spcPts val="600"/>
              </a:spcAft>
            </a:pPr>
            <a:r>
              <a:rPr lang="en-GB" dirty="0">
                <a:latin typeface="Arial"/>
                <a:cs typeface="Arial"/>
              </a:rPr>
              <a:t>Gain a qualification that is recognised and respected worldwide</a:t>
            </a:r>
            <a:endParaRPr lang="en-US" dirty="0">
              <a:latin typeface="Arial"/>
              <a:ea typeface="+mn-lt"/>
              <a:cs typeface="Arial"/>
            </a:endParaRPr>
          </a:p>
          <a:p>
            <a:pPr>
              <a:lnSpc>
                <a:spcPct val="120000"/>
              </a:lnSpc>
              <a:spcAft>
                <a:spcPts val="600"/>
              </a:spcAft>
            </a:pPr>
            <a:r>
              <a:rPr lang="en-GB" dirty="0">
                <a:latin typeface="Arial"/>
                <a:cs typeface="Arial"/>
              </a:rPr>
              <a:t>Improve your job prospects</a:t>
            </a:r>
            <a:endParaRPr lang="en-US">
              <a:latin typeface="Arial"/>
              <a:ea typeface="+mn-lt"/>
              <a:cs typeface="Arial"/>
            </a:endParaRPr>
          </a:p>
          <a:p>
            <a:pPr>
              <a:lnSpc>
                <a:spcPct val="120000"/>
              </a:lnSpc>
              <a:spcAft>
                <a:spcPts val="600"/>
              </a:spcAft>
            </a:pPr>
            <a:r>
              <a:rPr lang="en-GB" dirty="0">
                <a:latin typeface="Arial"/>
                <a:cs typeface="Arial"/>
              </a:rPr>
              <a:t>Learn new skills</a:t>
            </a:r>
            <a:endParaRPr lang="en-US">
              <a:latin typeface="Arial"/>
              <a:ea typeface="+mn-lt"/>
              <a:cs typeface="Arial"/>
            </a:endParaRPr>
          </a:p>
          <a:p>
            <a:pPr>
              <a:lnSpc>
                <a:spcPct val="120000"/>
              </a:lnSpc>
              <a:spcAft>
                <a:spcPts val="600"/>
              </a:spcAft>
            </a:pPr>
            <a:r>
              <a:rPr lang="en-GB" dirty="0">
                <a:latin typeface="Arial"/>
                <a:cs typeface="Arial"/>
              </a:rPr>
              <a:t>Study something you enjoy</a:t>
            </a:r>
            <a:endParaRPr lang="en-US">
              <a:latin typeface="Arial"/>
              <a:ea typeface="+mn-lt"/>
              <a:cs typeface="Arial"/>
            </a:endParaRPr>
          </a:p>
          <a:p>
            <a:pPr>
              <a:lnSpc>
                <a:spcPct val="120000"/>
              </a:lnSpc>
              <a:spcAft>
                <a:spcPts val="600"/>
              </a:spcAft>
            </a:pPr>
            <a:r>
              <a:rPr lang="en-GB" dirty="0">
                <a:latin typeface="Arial"/>
                <a:cs typeface="Arial"/>
              </a:rPr>
              <a:t>Meet new people</a:t>
            </a:r>
            <a:endParaRPr lang="en-US">
              <a:latin typeface="Arial"/>
              <a:ea typeface="+mn-lt"/>
              <a:cs typeface="Arial"/>
            </a:endParaRPr>
          </a:p>
          <a:p>
            <a:pPr>
              <a:lnSpc>
                <a:spcPct val="120000"/>
              </a:lnSpc>
              <a:spcAft>
                <a:spcPts val="600"/>
              </a:spcAft>
            </a:pPr>
            <a:r>
              <a:rPr lang="en-GB" dirty="0">
                <a:latin typeface="Arial"/>
                <a:cs typeface="Arial"/>
              </a:rPr>
              <a:t>Have new experiences</a:t>
            </a:r>
            <a:endParaRPr lang="en-US">
              <a:latin typeface="Arial"/>
              <a:ea typeface="+mn-lt"/>
              <a:cs typeface="Arial"/>
            </a:endParaRPr>
          </a:p>
          <a:p>
            <a:pPr>
              <a:lnSpc>
                <a:spcPct val="120000"/>
              </a:lnSpc>
              <a:spcAft>
                <a:spcPts val="600"/>
              </a:spcAft>
            </a:pPr>
            <a:r>
              <a:rPr lang="en-GB" dirty="0">
                <a:latin typeface="Arial"/>
                <a:cs typeface="Arial"/>
              </a:rPr>
              <a:t>Grow your independence</a:t>
            </a:r>
            <a:endParaRPr lang="en-US">
              <a:latin typeface="Arial"/>
              <a:ea typeface="+mn-lt"/>
              <a:cs typeface="Arial"/>
            </a:endParaRPr>
          </a:p>
          <a:p>
            <a:pPr>
              <a:lnSpc>
                <a:spcPct val="120000"/>
              </a:lnSpc>
              <a:spcAft>
                <a:spcPts val="600"/>
              </a:spcAft>
            </a:pPr>
            <a:r>
              <a:rPr lang="en-GB" dirty="0">
                <a:latin typeface="Arial"/>
                <a:cs typeface="Arial"/>
              </a:rPr>
              <a:t>Have a great time</a:t>
            </a:r>
            <a:endParaRPr lang="en-US">
              <a:latin typeface="Arial"/>
              <a:ea typeface="+mn-lt"/>
              <a:cs typeface="Arial"/>
            </a:endParaRPr>
          </a:p>
          <a:p>
            <a:pPr>
              <a:lnSpc>
                <a:spcPct val="120000"/>
              </a:lnSpc>
              <a:spcAft>
                <a:spcPts val="600"/>
              </a:spcAft>
            </a:pPr>
            <a:r>
              <a:rPr lang="en-GB" dirty="0">
                <a:latin typeface="Arial"/>
                <a:cs typeface="Arial"/>
              </a:rPr>
              <a:t>Help you to achieve your ambitions and aspirations for the future</a:t>
            </a:r>
          </a:p>
        </p:txBody>
      </p:sp>
      <p:sp>
        <p:nvSpPr>
          <p:cNvPr id="6" name="Slide Number Placeholder 5">
            <a:extLst>
              <a:ext uri="{FF2B5EF4-FFF2-40B4-BE49-F238E27FC236}">
                <a16:creationId xmlns:a16="http://schemas.microsoft.com/office/drawing/2014/main" id="{9A6B9F29-6B26-4947-96F2-44F6629CE22C}"/>
              </a:ext>
            </a:extLst>
          </p:cNvPr>
          <p:cNvSpPr>
            <a:spLocks noGrp="1"/>
          </p:cNvSpPr>
          <p:nvPr>
            <p:ph type="sldNum" sz="quarter" idx="18"/>
          </p:nvPr>
        </p:nvSpPr>
        <p:spPr/>
        <p:txBody>
          <a:bodyPr/>
          <a:lstStyle/>
          <a:p>
            <a:fld id="{D7E85FC7-13DC-D24B-89C2-5E16CAE8A885}" type="slidenum">
              <a:rPr lang="en-US" smtClean="0"/>
              <a:pPr/>
              <a:t>12</a:t>
            </a:fld>
            <a:endParaRPr lang="en-US" dirty="0"/>
          </a:p>
        </p:txBody>
      </p:sp>
    </p:spTree>
    <p:extLst>
      <p:ext uri="{BB962C8B-B14F-4D97-AF65-F5344CB8AC3E}">
        <p14:creationId xmlns:p14="http://schemas.microsoft.com/office/powerpoint/2010/main" val="853144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F4C6-BEDF-4E16-A47B-9970729A75A5}"/>
              </a:ext>
            </a:extLst>
          </p:cNvPr>
          <p:cNvSpPr>
            <a:spLocks noGrp="1"/>
          </p:cNvSpPr>
          <p:nvPr>
            <p:ph type="title"/>
          </p:nvPr>
        </p:nvSpPr>
        <p:spPr/>
        <p:txBody>
          <a:bodyPr/>
          <a:lstStyle/>
          <a:p>
            <a:r>
              <a:rPr lang="en-GB" dirty="0"/>
              <a:t>outreach@essex.ac.uk</a:t>
            </a:r>
          </a:p>
        </p:txBody>
      </p:sp>
    </p:spTree>
    <p:extLst>
      <p:ext uri="{BB962C8B-B14F-4D97-AF65-F5344CB8AC3E}">
        <p14:creationId xmlns:p14="http://schemas.microsoft.com/office/powerpoint/2010/main" val="4212946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sz="quarter" idx="26"/>
          </p:nvPr>
        </p:nvSpPr>
        <p:spPr/>
        <p:txBody>
          <a:bodyPr/>
          <a:lstStyle/>
          <a:p>
            <a:r>
              <a:rPr lang="en-GB" dirty="0"/>
              <a:t>Welcome</a:t>
            </a:r>
          </a:p>
        </p:txBody>
      </p:sp>
      <p:sp>
        <p:nvSpPr>
          <p:cNvPr id="6" name="Slide Number Placeholder 5"/>
          <p:cNvSpPr>
            <a:spLocks noGrp="1"/>
          </p:cNvSpPr>
          <p:nvPr>
            <p:ph type="sldNum" sz="quarter" idx="25"/>
          </p:nvPr>
        </p:nvSpPr>
        <p:spPr/>
        <p:txBody>
          <a:bodyPr/>
          <a:lstStyle/>
          <a:p>
            <a:fld id="{D7E85FC7-13DC-D24B-89C2-5E16CAE8A885}" type="slidenum">
              <a:rPr lang="en-US" smtClean="0"/>
              <a:pPr/>
              <a:t>2</a:t>
            </a:fld>
            <a:endParaRPr lang="en-US" dirty="0"/>
          </a:p>
        </p:txBody>
      </p:sp>
      <p:sp>
        <p:nvSpPr>
          <p:cNvPr id="7" name="Text Placeholder 6"/>
          <p:cNvSpPr txBox="1">
            <a:spLocks noGrp="1"/>
          </p:cNvSpPr>
          <p:nvPr>
            <p:ph type="body" sz="quarter" idx="28"/>
          </p:nvPr>
        </p:nvSpPr>
        <p:spPr>
          <a:xfrm>
            <a:off x="1605987" y="4382502"/>
            <a:ext cx="9502775" cy="522451"/>
          </a:xfrm>
          <a:prstGeom prst="rect">
            <a:avLst/>
          </a:prstGeom>
          <a:noFill/>
        </p:spPr>
        <p:txBody>
          <a:bodyPr wrap="square" rtlCol="0">
            <a:spAutoFit/>
          </a:bodyPr>
          <a:lstStyle/>
          <a:p>
            <a:pPr marL="6350" indent="0">
              <a:buNone/>
            </a:pPr>
            <a:r>
              <a:rPr lang="en-GB" dirty="0"/>
              <a:t>Watch our </a:t>
            </a:r>
            <a:r>
              <a:rPr lang="en-GB" dirty="0">
                <a:hlinkClick r:id="rId2"/>
              </a:rPr>
              <a:t>Welcome video </a:t>
            </a:r>
            <a:r>
              <a:rPr lang="en-GB" dirty="0"/>
              <a:t>about the Super Stars programme!</a:t>
            </a:r>
          </a:p>
        </p:txBody>
      </p:sp>
      <p:sp>
        <p:nvSpPr>
          <p:cNvPr id="8" name="Star: 5 Points 7">
            <a:extLst>
              <a:ext uri="{FF2B5EF4-FFF2-40B4-BE49-F238E27FC236}">
                <a16:creationId xmlns:a16="http://schemas.microsoft.com/office/drawing/2014/main" id="{5F06BCC8-CBCF-4796-8F1E-B30DB8020FF3}"/>
              </a:ext>
            </a:extLst>
          </p:cNvPr>
          <p:cNvSpPr/>
          <p:nvPr/>
        </p:nvSpPr>
        <p:spPr>
          <a:xfrm>
            <a:off x="777343" y="4305241"/>
            <a:ext cx="504823" cy="5575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563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C7EC5-2C6F-4246-B06F-BB60C35E1813}"/>
              </a:ext>
            </a:extLst>
          </p:cNvPr>
          <p:cNvSpPr>
            <a:spLocks noGrp="1"/>
          </p:cNvSpPr>
          <p:nvPr>
            <p:ph type="title"/>
          </p:nvPr>
        </p:nvSpPr>
        <p:spPr/>
        <p:txBody>
          <a:bodyPr/>
          <a:lstStyle/>
          <a:p>
            <a:r>
              <a:rPr lang="en-GB" dirty="0"/>
              <a:t>Aims of the session slide 1 of 1 </a:t>
            </a:r>
          </a:p>
        </p:txBody>
      </p:sp>
      <p:sp>
        <p:nvSpPr>
          <p:cNvPr id="3" name="Text Placeholder 2">
            <a:extLst>
              <a:ext uri="{FF2B5EF4-FFF2-40B4-BE49-F238E27FC236}">
                <a16:creationId xmlns:a16="http://schemas.microsoft.com/office/drawing/2014/main" id="{04BB8C19-C8D6-48CC-943C-F85049859061}"/>
              </a:ext>
            </a:extLst>
          </p:cNvPr>
          <p:cNvSpPr>
            <a:spLocks noGrp="1"/>
          </p:cNvSpPr>
          <p:nvPr>
            <p:ph type="body" sz="quarter" idx="26"/>
          </p:nvPr>
        </p:nvSpPr>
        <p:spPr>
          <a:xfrm>
            <a:off x="1444623" y="1914678"/>
            <a:ext cx="10493375" cy="1116263"/>
          </a:xfrm>
        </p:spPr>
        <p:txBody>
          <a:bodyPr vert="horz" lIns="0" tIns="45720" rIns="0" bIns="45720" rtlCol="0" anchor="t">
            <a:noAutofit/>
          </a:bodyPr>
          <a:lstStyle/>
          <a:p>
            <a:r>
              <a:rPr lang="en-GB" dirty="0"/>
              <a:t>Session aims</a:t>
            </a:r>
          </a:p>
        </p:txBody>
      </p:sp>
      <p:sp>
        <p:nvSpPr>
          <p:cNvPr id="5" name="Text Placeholder 4">
            <a:extLst>
              <a:ext uri="{FF2B5EF4-FFF2-40B4-BE49-F238E27FC236}">
                <a16:creationId xmlns:a16="http://schemas.microsoft.com/office/drawing/2014/main" id="{6FEB2A08-5416-4BA0-920A-BF22030386F4}"/>
              </a:ext>
            </a:extLst>
          </p:cNvPr>
          <p:cNvSpPr>
            <a:spLocks noGrp="1"/>
          </p:cNvSpPr>
          <p:nvPr>
            <p:ph type="body" sz="quarter" idx="28"/>
          </p:nvPr>
        </p:nvSpPr>
        <p:spPr/>
        <p:txBody>
          <a:bodyPr/>
          <a:lstStyle/>
          <a:p>
            <a:endParaRPr lang="en-GB" dirty="0"/>
          </a:p>
          <a:p>
            <a:r>
              <a:rPr lang="en-GB" dirty="0"/>
              <a:t>To introduce students to the concept of higher education</a:t>
            </a:r>
          </a:p>
          <a:p>
            <a:endParaRPr lang="en-GB" dirty="0"/>
          </a:p>
          <a:p>
            <a:r>
              <a:rPr lang="en-GB" dirty="0"/>
              <a:t>Familiarise students with the terminologies used within universities</a:t>
            </a:r>
          </a:p>
        </p:txBody>
      </p:sp>
      <p:sp>
        <p:nvSpPr>
          <p:cNvPr id="6" name="Slide Number Placeholder 5">
            <a:extLst>
              <a:ext uri="{FF2B5EF4-FFF2-40B4-BE49-F238E27FC236}">
                <a16:creationId xmlns:a16="http://schemas.microsoft.com/office/drawing/2014/main" id="{CB0C69F8-FF30-47C8-B7D0-68BF0F085BF6}"/>
              </a:ext>
            </a:extLst>
          </p:cNvPr>
          <p:cNvSpPr>
            <a:spLocks noGrp="1"/>
          </p:cNvSpPr>
          <p:nvPr>
            <p:ph type="sldNum" sz="quarter" idx="25"/>
          </p:nvPr>
        </p:nvSpPr>
        <p:spPr/>
        <p:txBody>
          <a:bodyPr/>
          <a:lstStyle/>
          <a:p>
            <a:fld id="{D7E85FC7-13DC-D24B-89C2-5E16CAE8A885}" type="slidenum">
              <a:rPr lang="en-US" smtClean="0"/>
              <a:pPr/>
              <a:t>3</a:t>
            </a:fld>
            <a:endParaRPr lang="en-US" dirty="0"/>
          </a:p>
        </p:txBody>
      </p:sp>
      <p:sp>
        <p:nvSpPr>
          <p:cNvPr id="8" name="Star: 5 Points 7">
            <a:extLst>
              <a:ext uri="{FF2B5EF4-FFF2-40B4-BE49-F238E27FC236}">
                <a16:creationId xmlns:a16="http://schemas.microsoft.com/office/drawing/2014/main" id="{5F06BCC8-CBCF-4796-8F1E-B30DB8020FF3}"/>
              </a:ext>
            </a:extLst>
          </p:cNvPr>
          <p:cNvSpPr/>
          <p:nvPr/>
        </p:nvSpPr>
        <p:spPr>
          <a:xfrm>
            <a:off x="777343" y="4529242"/>
            <a:ext cx="504823" cy="5575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ar: 5 Points 9">
            <a:extLst>
              <a:ext uri="{FF2B5EF4-FFF2-40B4-BE49-F238E27FC236}">
                <a16:creationId xmlns:a16="http://schemas.microsoft.com/office/drawing/2014/main" id="{A54EB2F2-87E8-4453-8CF2-AA52CC4766CF}"/>
              </a:ext>
            </a:extLst>
          </p:cNvPr>
          <p:cNvSpPr/>
          <p:nvPr/>
        </p:nvSpPr>
        <p:spPr>
          <a:xfrm>
            <a:off x="777343" y="5342042"/>
            <a:ext cx="504823" cy="5575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1216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C7EC5-2C6F-4246-B06F-BB60C35E1813}"/>
              </a:ext>
            </a:extLst>
          </p:cNvPr>
          <p:cNvSpPr>
            <a:spLocks noGrp="1"/>
          </p:cNvSpPr>
          <p:nvPr>
            <p:ph type="title"/>
          </p:nvPr>
        </p:nvSpPr>
        <p:spPr/>
        <p:txBody>
          <a:bodyPr/>
          <a:lstStyle/>
          <a:p>
            <a:r>
              <a:rPr lang="en-GB" dirty="0">
                <a:cs typeface="Arial"/>
              </a:rPr>
              <a:t>Objectives of the session slide 1 of 1  </a:t>
            </a:r>
          </a:p>
        </p:txBody>
      </p:sp>
      <p:sp>
        <p:nvSpPr>
          <p:cNvPr id="3" name="Text Placeholder 2">
            <a:extLst>
              <a:ext uri="{FF2B5EF4-FFF2-40B4-BE49-F238E27FC236}">
                <a16:creationId xmlns:a16="http://schemas.microsoft.com/office/drawing/2014/main" id="{04BB8C19-C8D6-48CC-943C-F85049859061}"/>
              </a:ext>
            </a:extLst>
          </p:cNvPr>
          <p:cNvSpPr>
            <a:spLocks noGrp="1"/>
          </p:cNvSpPr>
          <p:nvPr>
            <p:ph type="body" sz="quarter" idx="26"/>
          </p:nvPr>
        </p:nvSpPr>
        <p:spPr>
          <a:xfrm>
            <a:off x="1444623" y="1914678"/>
            <a:ext cx="10493375" cy="1116263"/>
          </a:xfrm>
        </p:spPr>
        <p:txBody>
          <a:bodyPr vert="horz" lIns="0" tIns="45720" rIns="0" bIns="45720" rtlCol="0" anchor="t">
            <a:noAutofit/>
          </a:bodyPr>
          <a:lstStyle/>
          <a:p>
            <a:r>
              <a:rPr lang="en-GB" dirty="0"/>
              <a:t>Session objectives</a:t>
            </a:r>
          </a:p>
        </p:txBody>
      </p:sp>
      <p:sp>
        <p:nvSpPr>
          <p:cNvPr id="5" name="Text Placeholder 4">
            <a:extLst>
              <a:ext uri="{FF2B5EF4-FFF2-40B4-BE49-F238E27FC236}">
                <a16:creationId xmlns:a16="http://schemas.microsoft.com/office/drawing/2014/main" id="{6FEB2A08-5416-4BA0-920A-BF22030386F4}"/>
              </a:ext>
            </a:extLst>
          </p:cNvPr>
          <p:cNvSpPr>
            <a:spLocks noGrp="1"/>
          </p:cNvSpPr>
          <p:nvPr>
            <p:ph type="body" sz="quarter" idx="28"/>
          </p:nvPr>
        </p:nvSpPr>
        <p:spPr/>
        <p:txBody>
          <a:bodyPr vert="horz" lIns="0" tIns="45720" rIns="0" bIns="45720" rtlCol="0" anchor="t">
            <a:noAutofit/>
          </a:bodyPr>
          <a:lstStyle/>
          <a:p>
            <a:r>
              <a:rPr lang="en-GB" dirty="0"/>
              <a:t>Understand the journey to higher education</a:t>
            </a:r>
          </a:p>
          <a:p>
            <a:r>
              <a:rPr lang="en-GB" dirty="0"/>
              <a:t>Identify unique features of a university e.g. lecture theatre</a:t>
            </a:r>
          </a:p>
          <a:p>
            <a:r>
              <a:rPr lang="en-GB" dirty="0"/>
              <a:t>Understand what students do when they go to university</a:t>
            </a:r>
          </a:p>
          <a:p>
            <a:r>
              <a:rPr lang="en-GB" dirty="0"/>
              <a:t>Virtually meet a student ambassador</a:t>
            </a:r>
            <a:endParaRPr lang="en-GB" dirty="0">
              <a:cs typeface="Arial"/>
            </a:endParaRPr>
          </a:p>
        </p:txBody>
      </p:sp>
      <p:sp>
        <p:nvSpPr>
          <p:cNvPr id="6" name="Slide Number Placeholder 5">
            <a:extLst>
              <a:ext uri="{FF2B5EF4-FFF2-40B4-BE49-F238E27FC236}">
                <a16:creationId xmlns:a16="http://schemas.microsoft.com/office/drawing/2014/main" id="{CB0C69F8-FF30-47C8-B7D0-68BF0F085BF6}"/>
              </a:ext>
            </a:extLst>
          </p:cNvPr>
          <p:cNvSpPr>
            <a:spLocks noGrp="1"/>
          </p:cNvSpPr>
          <p:nvPr>
            <p:ph type="sldNum" sz="quarter" idx="25"/>
          </p:nvPr>
        </p:nvSpPr>
        <p:spPr/>
        <p:txBody>
          <a:bodyPr/>
          <a:lstStyle/>
          <a:p>
            <a:fld id="{D7E85FC7-13DC-D24B-89C2-5E16CAE8A885}" type="slidenum">
              <a:rPr lang="en-US" smtClean="0"/>
              <a:pPr/>
              <a:t>4</a:t>
            </a:fld>
            <a:endParaRPr lang="en-US" dirty="0"/>
          </a:p>
        </p:txBody>
      </p:sp>
      <p:sp>
        <p:nvSpPr>
          <p:cNvPr id="8" name="Star: 5 Points 7">
            <a:extLst>
              <a:ext uri="{FF2B5EF4-FFF2-40B4-BE49-F238E27FC236}">
                <a16:creationId xmlns:a16="http://schemas.microsoft.com/office/drawing/2014/main" id="{5F06BCC8-CBCF-4796-8F1E-B30DB8020FF3}"/>
              </a:ext>
            </a:extLst>
          </p:cNvPr>
          <p:cNvSpPr/>
          <p:nvPr/>
        </p:nvSpPr>
        <p:spPr>
          <a:xfrm>
            <a:off x="777343" y="4182109"/>
            <a:ext cx="368752" cy="33981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tar: 5 Points 10">
            <a:extLst>
              <a:ext uri="{FF2B5EF4-FFF2-40B4-BE49-F238E27FC236}">
                <a16:creationId xmlns:a16="http://schemas.microsoft.com/office/drawing/2014/main" id="{0DE3C6EF-61FF-4F40-B790-5EA428A05ED4}"/>
              </a:ext>
            </a:extLst>
          </p:cNvPr>
          <p:cNvSpPr/>
          <p:nvPr/>
        </p:nvSpPr>
        <p:spPr>
          <a:xfrm>
            <a:off x="777343" y="4651555"/>
            <a:ext cx="368752" cy="33981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tar: 5 Points 11">
            <a:extLst>
              <a:ext uri="{FF2B5EF4-FFF2-40B4-BE49-F238E27FC236}">
                <a16:creationId xmlns:a16="http://schemas.microsoft.com/office/drawing/2014/main" id="{83D25287-D469-44E4-A442-C6C5BA569F7B}"/>
              </a:ext>
            </a:extLst>
          </p:cNvPr>
          <p:cNvSpPr/>
          <p:nvPr/>
        </p:nvSpPr>
        <p:spPr>
          <a:xfrm>
            <a:off x="777343" y="5086983"/>
            <a:ext cx="368752" cy="33981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tar: 5 Points 12">
            <a:extLst>
              <a:ext uri="{FF2B5EF4-FFF2-40B4-BE49-F238E27FC236}">
                <a16:creationId xmlns:a16="http://schemas.microsoft.com/office/drawing/2014/main" id="{AB626B81-049D-406C-A345-B587CFAB137D}"/>
              </a:ext>
            </a:extLst>
          </p:cNvPr>
          <p:cNvSpPr/>
          <p:nvPr/>
        </p:nvSpPr>
        <p:spPr>
          <a:xfrm>
            <a:off x="777343" y="5529214"/>
            <a:ext cx="368752" cy="33981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7247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3F45ACE-5883-478C-B4FA-6DBDA75DB948}"/>
              </a:ext>
            </a:extLst>
          </p:cNvPr>
          <p:cNvSpPr>
            <a:spLocks noGrp="1"/>
          </p:cNvSpPr>
          <p:nvPr>
            <p:ph type="sldNum" sz="quarter" idx="28"/>
          </p:nvPr>
        </p:nvSpPr>
        <p:spPr/>
        <p:txBody>
          <a:bodyPr/>
          <a:lstStyle/>
          <a:p>
            <a:fld id="{D7E85FC7-13DC-D24B-89C2-5E16CAE8A885}" type="slidenum">
              <a:rPr lang="en-US" smtClean="0"/>
              <a:pPr/>
              <a:t>5</a:t>
            </a:fld>
            <a:endParaRPr lang="en-US" dirty="0"/>
          </a:p>
        </p:txBody>
      </p:sp>
      <p:sp>
        <p:nvSpPr>
          <p:cNvPr id="10" name="Text Placeholder 2">
            <a:extLst>
              <a:ext uri="{FF2B5EF4-FFF2-40B4-BE49-F238E27FC236}">
                <a16:creationId xmlns:a16="http://schemas.microsoft.com/office/drawing/2014/main" id="{6BDC98BE-3D1F-4796-A645-B3DC0602AD6C}"/>
              </a:ext>
            </a:extLst>
          </p:cNvPr>
          <p:cNvSpPr>
            <a:spLocks noGrp="1"/>
          </p:cNvSpPr>
          <p:nvPr>
            <p:ph type="body" sz="quarter" idx="30"/>
          </p:nvPr>
        </p:nvSpPr>
        <p:spPr>
          <a:xfrm>
            <a:off x="668616" y="925416"/>
            <a:ext cx="11038416" cy="671512"/>
          </a:xfrm>
        </p:spPr>
        <p:txBody>
          <a:bodyPr/>
          <a:lstStyle/>
          <a:p>
            <a:r>
              <a:rPr lang="en-GB" dirty="0"/>
              <a:t>So what is a university and how do I get there?</a:t>
            </a:r>
          </a:p>
          <a:p>
            <a:endParaRPr lang="en-GB" dirty="0"/>
          </a:p>
        </p:txBody>
      </p:sp>
      <p:pic>
        <p:nvPicPr>
          <p:cNvPr id="11" name="Picture 2" descr="C:\Users\ayoungc\AppData\Local\Microsoft\Windows\Temporary Internet Files\Content.IE5\H4PFPS84\MP900442491[1].jpg">
            <a:extLst>
              <a:ext uri="{FF2B5EF4-FFF2-40B4-BE49-F238E27FC236}">
                <a16:creationId xmlns:a16="http://schemas.microsoft.com/office/drawing/2014/main" id="{C33719AE-EA73-42FF-BED3-BC3A4DBD334E}"/>
              </a:ext>
            </a:extLst>
          </p:cNvPr>
          <p:cNvPicPr>
            <a:picLocks noChangeAspect="1" noChangeArrowheads="1"/>
          </p:cNvPicPr>
          <p:nvPr/>
        </p:nvPicPr>
        <p:blipFill>
          <a:blip r:embed="rId3" cstate="print"/>
          <a:srcRect/>
          <a:stretch>
            <a:fillRect/>
          </a:stretch>
        </p:blipFill>
        <p:spPr bwMode="auto">
          <a:xfrm>
            <a:off x="578460" y="1807489"/>
            <a:ext cx="1504339" cy="2256511"/>
          </a:xfrm>
          <a:prstGeom prst="rect">
            <a:avLst/>
          </a:prstGeom>
          <a:noFill/>
        </p:spPr>
      </p:pic>
      <p:sp>
        <p:nvSpPr>
          <p:cNvPr id="12" name="Right Arrow 7">
            <a:extLst>
              <a:ext uri="{FF2B5EF4-FFF2-40B4-BE49-F238E27FC236}">
                <a16:creationId xmlns:a16="http://schemas.microsoft.com/office/drawing/2014/main" id="{D07EE91A-081C-492E-8D94-A2592ED5B0A1}"/>
              </a:ext>
            </a:extLst>
          </p:cNvPr>
          <p:cNvSpPr/>
          <p:nvPr/>
        </p:nvSpPr>
        <p:spPr>
          <a:xfrm>
            <a:off x="2343328" y="2409168"/>
            <a:ext cx="822920" cy="671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4" descr="https://lh3.googleusercontent.com/-A1bhWwJ8OKU/UF6RcyQtCvI/AAAAAABW8Iw/tzBAXglN_-U/s250-c-k/Willow%2BBrook%2BPrimary%2BSchool%2Band%2BNursery">
            <a:extLst>
              <a:ext uri="{FF2B5EF4-FFF2-40B4-BE49-F238E27FC236}">
                <a16:creationId xmlns:a16="http://schemas.microsoft.com/office/drawing/2014/main" id="{A8B08B1D-75EB-48CF-8EE8-1D5B74E70FCF}"/>
              </a:ext>
            </a:extLst>
          </p:cNvPr>
          <p:cNvPicPr>
            <a:picLocks noChangeAspect="1" noChangeArrowheads="1"/>
          </p:cNvPicPr>
          <p:nvPr/>
        </p:nvPicPr>
        <p:blipFill>
          <a:blip r:embed="rId4" cstate="print"/>
          <a:srcRect/>
          <a:stretch>
            <a:fillRect/>
          </a:stretch>
        </p:blipFill>
        <p:spPr bwMode="auto">
          <a:xfrm>
            <a:off x="3779964" y="2115071"/>
            <a:ext cx="1905827" cy="1905827"/>
          </a:xfrm>
          <a:prstGeom prst="rect">
            <a:avLst/>
          </a:prstGeom>
          <a:noFill/>
        </p:spPr>
      </p:pic>
      <p:pic>
        <p:nvPicPr>
          <p:cNvPr id="15" name="Picture 6" descr="http://www.affixxiuseducation.co.uk/portfolio/academy/products_pictures/Colcehester-Academy-Logo.jpg">
            <a:extLst>
              <a:ext uri="{FF2B5EF4-FFF2-40B4-BE49-F238E27FC236}">
                <a16:creationId xmlns:a16="http://schemas.microsoft.com/office/drawing/2014/main" id="{30141ACB-DBD7-4F26-99FF-5F7F3F351F06}"/>
              </a:ext>
            </a:extLst>
          </p:cNvPr>
          <p:cNvPicPr>
            <a:picLocks noChangeAspect="1" noChangeArrowheads="1"/>
          </p:cNvPicPr>
          <p:nvPr/>
        </p:nvPicPr>
        <p:blipFill>
          <a:blip r:embed="rId5" cstate="print"/>
          <a:srcRect/>
          <a:stretch>
            <a:fillRect/>
          </a:stretch>
        </p:blipFill>
        <p:spPr bwMode="auto">
          <a:xfrm>
            <a:off x="7688602" y="2161158"/>
            <a:ext cx="1967882" cy="1967882"/>
          </a:xfrm>
          <a:prstGeom prst="rect">
            <a:avLst/>
          </a:prstGeom>
          <a:noFill/>
        </p:spPr>
      </p:pic>
      <p:pic>
        <p:nvPicPr>
          <p:cNvPr id="17" name="Picture 8" descr="http://www.opptech.org.uk/images/CIlogo.gif">
            <a:extLst>
              <a:ext uri="{FF2B5EF4-FFF2-40B4-BE49-F238E27FC236}">
                <a16:creationId xmlns:a16="http://schemas.microsoft.com/office/drawing/2014/main" id="{BBA957B1-B0E1-44A1-AD64-919668919476}"/>
              </a:ext>
            </a:extLst>
          </p:cNvPr>
          <p:cNvPicPr>
            <a:picLocks noChangeAspect="1" noChangeArrowheads="1"/>
          </p:cNvPicPr>
          <p:nvPr/>
        </p:nvPicPr>
        <p:blipFill>
          <a:blip r:embed="rId6" cstate="print"/>
          <a:srcRect/>
          <a:stretch>
            <a:fillRect/>
          </a:stretch>
        </p:blipFill>
        <p:spPr bwMode="auto">
          <a:xfrm>
            <a:off x="948849" y="4477170"/>
            <a:ext cx="3735239" cy="1643184"/>
          </a:xfrm>
          <a:prstGeom prst="rect">
            <a:avLst/>
          </a:prstGeom>
          <a:noFill/>
        </p:spPr>
      </p:pic>
      <p:pic>
        <p:nvPicPr>
          <p:cNvPr id="19" name="Picture 2" descr="http://www.writtle.ac.uk/images/5/07.jpg">
            <a:extLst>
              <a:ext uri="{FF2B5EF4-FFF2-40B4-BE49-F238E27FC236}">
                <a16:creationId xmlns:a16="http://schemas.microsoft.com/office/drawing/2014/main" id="{2BDD88BC-EB0D-4CFD-B0F7-039C56DB7BD2}"/>
              </a:ext>
            </a:extLst>
          </p:cNvPr>
          <p:cNvPicPr>
            <a:picLocks noChangeAspect="1" noChangeArrowheads="1"/>
          </p:cNvPicPr>
          <p:nvPr/>
        </p:nvPicPr>
        <p:blipFill>
          <a:blip r:embed="rId7" cstate="print"/>
          <a:srcRect/>
          <a:stretch>
            <a:fillRect/>
          </a:stretch>
        </p:blipFill>
        <p:spPr bwMode="auto">
          <a:xfrm>
            <a:off x="7480673" y="4650690"/>
            <a:ext cx="3271994" cy="1299624"/>
          </a:xfrm>
          <a:prstGeom prst="rect">
            <a:avLst/>
          </a:prstGeom>
          <a:noFill/>
        </p:spPr>
      </p:pic>
      <p:sp>
        <p:nvSpPr>
          <p:cNvPr id="20" name="Right Arrow 7">
            <a:extLst>
              <a:ext uri="{FF2B5EF4-FFF2-40B4-BE49-F238E27FC236}">
                <a16:creationId xmlns:a16="http://schemas.microsoft.com/office/drawing/2014/main" id="{E489739C-3A9C-4A9E-9EFC-07A0D76E1D2D}"/>
              </a:ext>
            </a:extLst>
          </p:cNvPr>
          <p:cNvSpPr/>
          <p:nvPr/>
        </p:nvSpPr>
        <p:spPr>
          <a:xfrm>
            <a:off x="6251966" y="2409168"/>
            <a:ext cx="822920" cy="671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ight Arrow 7">
            <a:extLst>
              <a:ext uri="{FF2B5EF4-FFF2-40B4-BE49-F238E27FC236}">
                <a16:creationId xmlns:a16="http://schemas.microsoft.com/office/drawing/2014/main" id="{619B26AF-ECD4-44DE-8C8E-96FC21E30234}"/>
              </a:ext>
            </a:extLst>
          </p:cNvPr>
          <p:cNvSpPr/>
          <p:nvPr/>
        </p:nvSpPr>
        <p:spPr>
          <a:xfrm>
            <a:off x="10270200" y="2379025"/>
            <a:ext cx="822920" cy="671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ight Arrow 7">
            <a:extLst>
              <a:ext uri="{FF2B5EF4-FFF2-40B4-BE49-F238E27FC236}">
                <a16:creationId xmlns:a16="http://schemas.microsoft.com/office/drawing/2014/main" id="{83C05DF2-126F-4ACC-89A4-DBEACE539E03}"/>
              </a:ext>
            </a:extLst>
          </p:cNvPr>
          <p:cNvSpPr/>
          <p:nvPr/>
        </p:nvSpPr>
        <p:spPr>
          <a:xfrm>
            <a:off x="5225350" y="4819133"/>
            <a:ext cx="822920" cy="671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
            <a:extLst>
              <a:ext uri="{FF2B5EF4-FFF2-40B4-BE49-F238E27FC236}">
                <a16:creationId xmlns:a16="http://schemas.microsoft.com/office/drawing/2014/main" id="{0766AB84-5C2A-4EAC-9606-6C1EBDEAAD92}"/>
              </a:ext>
            </a:extLst>
          </p:cNvPr>
          <p:cNvSpPr txBox="1"/>
          <p:nvPr/>
        </p:nvSpPr>
        <p:spPr>
          <a:xfrm>
            <a:off x="7786008" y="308881"/>
            <a:ext cx="4253593"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cs typeface="Arial"/>
              </a:rPr>
              <a:t>How to get to the university slide 1 of 1</a:t>
            </a:r>
          </a:p>
        </p:txBody>
      </p:sp>
    </p:spTree>
    <p:extLst>
      <p:ext uri="{BB962C8B-B14F-4D97-AF65-F5344CB8AC3E}">
        <p14:creationId xmlns:p14="http://schemas.microsoft.com/office/powerpoint/2010/main" val="2005729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6BDC98BE-3D1F-4796-A645-B3DC0602AD6C}"/>
              </a:ext>
            </a:extLst>
          </p:cNvPr>
          <p:cNvSpPr>
            <a:spLocks noGrp="1"/>
          </p:cNvSpPr>
          <p:nvPr>
            <p:ph type="body" sz="quarter" idx="30"/>
          </p:nvPr>
        </p:nvSpPr>
        <p:spPr>
          <a:xfrm>
            <a:off x="5589461" y="269971"/>
            <a:ext cx="6391275" cy="671512"/>
          </a:xfrm>
        </p:spPr>
        <p:txBody>
          <a:bodyPr vert="horz" lIns="0" tIns="0" rIns="0" bIns="0" rtlCol="0" anchor="t">
            <a:noAutofit/>
          </a:bodyPr>
          <a:lstStyle/>
          <a:p>
            <a:pPr>
              <a:lnSpc>
                <a:spcPct val="120000"/>
              </a:lnSpc>
              <a:spcAft>
                <a:spcPts val="600"/>
              </a:spcAft>
            </a:pPr>
            <a:endParaRPr lang="en-GB" sz="2400" dirty="0"/>
          </a:p>
          <a:p>
            <a:pPr>
              <a:lnSpc>
                <a:spcPct val="120000"/>
              </a:lnSpc>
              <a:spcAft>
                <a:spcPts val="600"/>
              </a:spcAft>
            </a:pPr>
            <a:r>
              <a:rPr lang="en-GB" sz="2400" dirty="0"/>
              <a:t>What does a University look like?</a:t>
            </a:r>
          </a:p>
          <a:p>
            <a:pPr>
              <a:lnSpc>
                <a:spcPct val="120000"/>
              </a:lnSpc>
              <a:spcAft>
                <a:spcPts val="600"/>
              </a:spcAft>
            </a:pPr>
            <a:endParaRPr lang="en-GB" sz="2700" dirty="0"/>
          </a:p>
        </p:txBody>
      </p:sp>
      <p:sp>
        <p:nvSpPr>
          <p:cNvPr id="18" name="Text Placeholder 3">
            <a:extLst>
              <a:ext uri="{FF2B5EF4-FFF2-40B4-BE49-F238E27FC236}">
                <a16:creationId xmlns:a16="http://schemas.microsoft.com/office/drawing/2014/main" id="{6C572D04-0F9B-418F-B011-3F2AE59CFA7B}"/>
              </a:ext>
            </a:extLst>
          </p:cNvPr>
          <p:cNvSpPr>
            <a:spLocks noGrp="1"/>
          </p:cNvSpPr>
          <p:nvPr>
            <p:ph type="body" sz="quarter" idx="31"/>
          </p:nvPr>
        </p:nvSpPr>
        <p:spPr>
          <a:xfrm>
            <a:off x="5423477" y="1272162"/>
            <a:ext cx="6391275" cy="4486275"/>
          </a:xfrm>
        </p:spPr>
        <p:txBody>
          <a:bodyPr vert="horz" lIns="0" tIns="0" rIns="0" bIns="0" rtlCol="0" anchor="t">
            <a:noAutofit/>
          </a:bodyPr>
          <a:lstStyle/>
          <a:p>
            <a:r>
              <a:rPr lang="en-US" dirty="0"/>
              <a:t>This is the University of Essex, Colchester Campus</a:t>
            </a:r>
          </a:p>
          <a:p>
            <a:r>
              <a:rPr lang="en-US" dirty="0"/>
              <a:t>The University has three different campuses, Colchester, </a:t>
            </a:r>
            <a:r>
              <a:rPr lang="en-US" dirty="0" err="1"/>
              <a:t>Southend</a:t>
            </a:r>
            <a:r>
              <a:rPr lang="en-US" dirty="0"/>
              <a:t> Campus and Loughton Campus</a:t>
            </a:r>
          </a:p>
          <a:p>
            <a:r>
              <a:rPr lang="en-US" dirty="0"/>
              <a:t>The University has over 15,000 students studying with them from over 140 different countries – it is very international</a:t>
            </a:r>
            <a:endParaRPr lang="en-US" dirty="0">
              <a:cs typeface="Arial"/>
            </a:endParaRPr>
          </a:p>
          <a:p>
            <a:endParaRPr lang="en-US" dirty="0"/>
          </a:p>
          <a:p>
            <a:endParaRPr lang="en-US" dirty="0"/>
          </a:p>
          <a:p>
            <a:endParaRPr lang="en-US" dirty="0"/>
          </a:p>
        </p:txBody>
      </p:sp>
      <p:pic>
        <p:nvPicPr>
          <p:cNvPr id="14" name="Picture 2" descr="University of Essex, Colchester, Campus&#10;">
            <a:extLst>
              <a:ext uri="{FF2B5EF4-FFF2-40B4-BE49-F238E27FC236}">
                <a16:creationId xmlns:a16="http://schemas.microsoft.com/office/drawing/2014/main" id="{9001A350-446E-45E1-AA8B-50385D28017E}"/>
              </a:ext>
            </a:extLst>
          </p:cNvPr>
          <p:cNvPicPr>
            <a:picLocks noChangeAspect="1" noChangeArrowheads="1"/>
          </p:cNvPicPr>
          <p:nvPr/>
        </p:nvPicPr>
        <p:blipFill rotWithShape="1">
          <a:blip r:embed="rId3" cstate="print"/>
          <a:srcRect l="16291" r="28352" b="2"/>
          <a:stretch/>
        </p:blipFill>
        <p:spPr bwMode="auto">
          <a:xfrm>
            <a:off x="154004" y="803065"/>
            <a:ext cx="4884718" cy="5713412"/>
          </a:xfrm>
          <a:prstGeom prst="rect">
            <a:avLst/>
          </a:prstGeom>
          <a:noFill/>
        </p:spPr>
      </p:pic>
      <p:sp>
        <p:nvSpPr>
          <p:cNvPr id="23" name="Text Placeholder 5">
            <a:extLst>
              <a:ext uri="{FF2B5EF4-FFF2-40B4-BE49-F238E27FC236}">
                <a16:creationId xmlns:a16="http://schemas.microsoft.com/office/drawing/2014/main" id="{18497E55-065C-484A-9A5E-C9ED4C970BE2}"/>
              </a:ext>
            </a:extLst>
          </p:cNvPr>
          <p:cNvSpPr>
            <a:spLocks noGrp="1"/>
          </p:cNvSpPr>
          <p:nvPr>
            <p:ph type="body" sz="quarter" idx="32"/>
          </p:nvPr>
        </p:nvSpPr>
        <p:spPr>
          <a:xfrm>
            <a:off x="254002" y="941483"/>
            <a:ext cx="3238818" cy="324178"/>
          </a:xfrm>
        </p:spPr>
        <p:txBody>
          <a:bodyPr/>
          <a:lstStyle/>
          <a:p>
            <a:r>
              <a:rPr lang="en-US" b="1" dirty="0"/>
              <a:t>University of Essex, Colchester Campus</a:t>
            </a:r>
          </a:p>
        </p:txBody>
      </p:sp>
      <p:sp>
        <p:nvSpPr>
          <p:cNvPr id="7" name="Slide Number Placeholder 6">
            <a:extLst>
              <a:ext uri="{FF2B5EF4-FFF2-40B4-BE49-F238E27FC236}">
                <a16:creationId xmlns:a16="http://schemas.microsoft.com/office/drawing/2014/main" id="{93F45ACE-5883-478C-B4FA-6DBDA75DB948}"/>
              </a:ext>
            </a:extLst>
          </p:cNvPr>
          <p:cNvSpPr>
            <a:spLocks noGrp="1"/>
          </p:cNvSpPr>
          <p:nvPr>
            <p:ph type="sldNum" sz="quarter" idx="28"/>
          </p:nvPr>
        </p:nvSpPr>
        <p:spPr>
          <a:xfrm>
            <a:off x="11677523" y="6604000"/>
            <a:ext cx="303213" cy="254000"/>
          </a:xfrm>
        </p:spPr>
        <p:txBody>
          <a:bodyPr anchor="ctr">
            <a:normAutofit/>
          </a:bodyPr>
          <a:lstStyle/>
          <a:p>
            <a:pPr>
              <a:lnSpc>
                <a:spcPct val="90000"/>
              </a:lnSpc>
              <a:spcAft>
                <a:spcPts val="600"/>
              </a:spcAft>
            </a:pPr>
            <a:fld id="{D7E85FC7-13DC-D24B-89C2-5E16CAE8A885}" type="slidenum">
              <a:rPr lang="en-US" sz="1100" smtClean="0"/>
              <a:pPr>
                <a:lnSpc>
                  <a:spcPct val="90000"/>
                </a:lnSpc>
                <a:spcAft>
                  <a:spcPts val="600"/>
                </a:spcAft>
              </a:pPr>
              <a:t>6</a:t>
            </a:fld>
            <a:endParaRPr lang="en-US" sz="1100"/>
          </a:p>
        </p:txBody>
      </p:sp>
      <p:sp>
        <p:nvSpPr>
          <p:cNvPr id="24" name="Text Placeholder 2">
            <a:extLst>
              <a:ext uri="{FF2B5EF4-FFF2-40B4-BE49-F238E27FC236}">
                <a16:creationId xmlns:a16="http://schemas.microsoft.com/office/drawing/2014/main" id="{0F3B5EB8-E868-4D3F-8F20-2320CBFCFECA}"/>
              </a:ext>
            </a:extLst>
          </p:cNvPr>
          <p:cNvSpPr txBox="1">
            <a:spLocks/>
          </p:cNvSpPr>
          <p:nvPr/>
        </p:nvSpPr>
        <p:spPr>
          <a:xfrm>
            <a:off x="5743695" y="5307662"/>
            <a:ext cx="6391275" cy="671512"/>
          </a:xfrm>
          <a:prstGeom prst="rect">
            <a:avLst/>
          </a:prstGeom>
        </p:spPr>
        <p:txBody>
          <a:bodyPr vert="horz" lIns="0" tIns="0" rIns="0" bIns="0" rtlCol="0" anchor="t">
            <a:normAutofit/>
          </a:bodyPr>
          <a:lstStyle>
            <a:lvl1pPr marL="6350" indent="0" algn="l" defTabSz="914400" rtl="0" eaLnBrk="1" latinLnBrk="0" hangingPunct="1">
              <a:lnSpc>
                <a:spcPct val="130000"/>
              </a:lnSpc>
              <a:spcBef>
                <a:spcPts val="0"/>
              </a:spcBef>
              <a:buSzPct val="100000"/>
              <a:buFontTx/>
              <a:buNone/>
              <a:tabLst/>
              <a:defRPr sz="3200" kern="1200">
                <a:solidFill>
                  <a:schemeClr val="tx1"/>
                </a:solidFill>
                <a:latin typeface="+mj-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600"/>
              </a:spcAft>
            </a:pPr>
            <a:r>
              <a:rPr lang="en-GB" sz="2400" dirty="0"/>
              <a:t>Come and take a </a:t>
            </a:r>
            <a:r>
              <a:rPr lang="en-GB" sz="2400" dirty="0">
                <a:hlinkClick r:id="rId4"/>
              </a:rPr>
              <a:t>look…</a:t>
            </a:r>
          </a:p>
        </p:txBody>
      </p:sp>
      <p:sp>
        <p:nvSpPr>
          <p:cNvPr id="3" name="TextBox 2">
            <a:extLst>
              <a:ext uri="{FF2B5EF4-FFF2-40B4-BE49-F238E27FC236}">
                <a16:creationId xmlns:a16="http://schemas.microsoft.com/office/drawing/2014/main" id="{1CE8A863-5712-49E3-8927-0D3F3EE2A8D9}"/>
              </a:ext>
            </a:extLst>
          </p:cNvPr>
          <p:cNvSpPr txBox="1"/>
          <p:nvPr/>
        </p:nvSpPr>
        <p:spPr>
          <a:xfrm>
            <a:off x="8507186" y="2722"/>
            <a:ext cx="33215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University of Essex slide 1 of 1</a:t>
            </a:r>
          </a:p>
        </p:txBody>
      </p:sp>
    </p:spTree>
    <p:extLst>
      <p:ext uri="{BB962C8B-B14F-4D97-AF65-F5344CB8AC3E}">
        <p14:creationId xmlns:p14="http://schemas.microsoft.com/office/powerpoint/2010/main" val="2966835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6BDC98BE-3D1F-4796-A645-B3DC0602AD6C}"/>
              </a:ext>
            </a:extLst>
          </p:cNvPr>
          <p:cNvSpPr>
            <a:spLocks noGrp="1"/>
          </p:cNvSpPr>
          <p:nvPr>
            <p:ph type="body" sz="quarter" idx="30"/>
          </p:nvPr>
        </p:nvSpPr>
        <p:spPr>
          <a:xfrm>
            <a:off x="4971620" y="780644"/>
            <a:ext cx="7066625" cy="581589"/>
          </a:xfrm>
        </p:spPr>
        <p:txBody>
          <a:bodyPr vert="horz" lIns="0" tIns="0" rIns="0" bIns="0" rtlCol="0" anchor="t">
            <a:normAutofit fontScale="70000" lnSpcReduction="20000"/>
          </a:bodyPr>
          <a:lstStyle/>
          <a:p>
            <a:pPr>
              <a:lnSpc>
                <a:spcPct val="120000"/>
              </a:lnSpc>
              <a:spcAft>
                <a:spcPts val="600"/>
              </a:spcAft>
            </a:pPr>
            <a:r>
              <a:rPr lang="en-GB" sz="3100" dirty="0"/>
              <a:t>A University is a place to grown and learn!</a:t>
            </a:r>
          </a:p>
          <a:p>
            <a:pPr>
              <a:lnSpc>
                <a:spcPct val="120000"/>
              </a:lnSpc>
              <a:spcAft>
                <a:spcPts val="600"/>
              </a:spcAft>
            </a:pPr>
            <a:endParaRPr lang="en-GB" sz="2700" dirty="0"/>
          </a:p>
        </p:txBody>
      </p:sp>
      <p:sp>
        <p:nvSpPr>
          <p:cNvPr id="18" name="Text Placeholder 3">
            <a:extLst>
              <a:ext uri="{FF2B5EF4-FFF2-40B4-BE49-F238E27FC236}">
                <a16:creationId xmlns:a16="http://schemas.microsoft.com/office/drawing/2014/main" id="{6C572D04-0F9B-418F-B011-3F2AE59CFA7B}"/>
              </a:ext>
            </a:extLst>
          </p:cNvPr>
          <p:cNvSpPr>
            <a:spLocks noGrp="1"/>
          </p:cNvSpPr>
          <p:nvPr>
            <p:ph type="body" sz="quarter" idx="31"/>
          </p:nvPr>
        </p:nvSpPr>
        <p:spPr>
          <a:xfrm>
            <a:off x="5366830" y="1419967"/>
            <a:ext cx="6391275" cy="4809997"/>
          </a:xfrm>
        </p:spPr>
        <p:txBody>
          <a:bodyPr vert="horz" lIns="0" tIns="0" rIns="0" bIns="0" rtlCol="0" anchor="t">
            <a:noAutofit/>
          </a:bodyPr>
          <a:lstStyle/>
          <a:p>
            <a:r>
              <a:rPr lang="en-US" sz="2000" dirty="0"/>
              <a:t>Deciding to go to university is a choice. You do not have to go if you do not want to</a:t>
            </a:r>
          </a:p>
          <a:p>
            <a:r>
              <a:rPr lang="en-US" sz="2000" dirty="0"/>
              <a:t>Specific career areas will require you to have a degree qualification, such as a teacher or doctor</a:t>
            </a:r>
          </a:p>
          <a:p>
            <a:r>
              <a:rPr lang="en-US" sz="2000" dirty="0"/>
              <a:t>It is an amazing opportunity to learn about your favourite subject</a:t>
            </a:r>
          </a:p>
          <a:p>
            <a:r>
              <a:rPr lang="en-US" sz="2000" dirty="0"/>
              <a:t>It is an opportunity to learn from the best academics there is. Your lecturer may have even written a book or two</a:t>
            </a:r>
            <a:endParaRPr lang="en-US" sz="2000" dirty="0">
              <a:cs typeface="Arial"/>
            </a:endParaRPr>
          </a:p>
          <a:p>
            <a:r>
              <a:rPr lang="en-US" sz="2000" dirty="0"/>
              <a:t>It is a place for you to grow and develop your knowledge and skills and help you decide upon your future career path</a:t>
            </a:r>
          </a:p>
          <a:p>
            <a:endParaRPr lang="en-US" dirty="0"/>
          </a:p>
          <a:p>
            <a:endParaRPr lang="en-US" dirty="0"/>
          </a:p>
        </p:txBody>
      </p:sp>
      <p:sp>
        <p:nvSpPr>
          <p:cNvPr id="7" name="Slide Number Placeholder 6">
            <a:extLst>
              <a:ext uri="{FF2B5EF4-FFF2-40B4-BE49-F238E27FC236}">
                <a16:creationId xmlns:a16="http://schemas.microsoft.com/office/drawing/2014/main" id="{93F45ACE-5883-478C-B4FA-6DBDA75DB948}"/>
              </a:ext>
            </a:extLst>
          </p:cNvPr>
          <p:cNvSpPr>
            <a:spLocks noGrp="1"/>
          </p:cNvSpPr>
          <p:nvPr>
            <p:ph type="sldNum" sz="quarter" idx="28"/>
          </p:nvPr>
        </p:nvSpPr>
        <p:spPr>
          <a:xfrm>
            <a:off x="11677523" y="6604000"/>
            <a:ext cx="303213" cy="254000"/>
          </a:xfrm>
        </p:spPr>
        <p:txBody>
          <a:bodyPr anchor="ctr">
            <a:normAutofit/>
          </a:bodyPr>
          <a:lstStyle/>
          <a:p>
            <a:pPr>
              <a:lnSpc>
                <a:spcPct val="90000"/>
              </a:lnSpc>
              <a:spcAft>
                <a:spcPts val="600"/>
              </a:spcAft>
            </a:pPr>
            <a:fld id="{D7E85FC7-13DC-D24B-89C2-5E16CAE8A885}" type="slidenum">
              <a:rPr lang="en-US" sz="1100" smtClean="0"/>
              <a:pPr>
                <a:lnSpc>
                  <a:spcPct val="90000"/>
                </a:lnSpc>
                <a:spcAft>
                  <a:spcPts val="600"/>
                </a:spcAft>
              </a:pPr>
              <a:t>7</a:t>
            </a:fld>
            <a:endParaRPr lang="en-US" sz="1100"/>
          </a:p>
        </p:txBody>
      </p:sp>
      <p:pic>
        <p:nvPicPr>
          <p:cNvPr id="8" name="Picture 7" descr="Picture of graduation ceremony&#10;&#10;">
            <a:extLst>
              <a:ext uri="{FF2B5EF4-FFF2-40B4-BE49-F238E27FC236}">
                <a16:creationId xmlns:a16="http://schemas.microsoft.com/office/drawing/2014/main" id="{25AF0BB5-7E20-4910-9C8C-9572F73169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79231"/>
            <a:ext cx="4765742" cy="299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Four students sitting in a bar&#10;">
            <a:extLst>
              <a:ext uri="{FF2B5EF4-FFF2-40B4-BE49-F238E27FC236}">
                <a16:creationId xmlns:a16="http://schemas.microsoft.com/office/drawing/2014/main" id="{F7755B0F-204A-493C-B9DB-65C9D44E62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40910"/>
            <a:ext cx="4765742" cy="28969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B40E084-154D-4B54-93D2-1CB2DB0768F3}"/>
              </a:ext>
            </a:extLst>
          </p:cNvPr>
          <p:cNvSpPr txBox="1"/>
          <p:nvPr/>
        </p:nvSpPr>
        <p:spPr>
          <a:xfrm>
            <a:off x="7309758" y="91168"/>
            <a:ext cx="46141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Reasons to go to the university slide 1 of 1</a:t>
            </a:r>
          </a:p>
        </p:txBody>
      </p:sp>
    </p:spTree>
    <p:extLst>
      <p:ext uri="{BB962C8B-B14F-4D97-AF65-F5344CB8AC3E}">
        <p14:creationId xmlns:p14="http://schemas.microsoft.com/office/powerpoint/2010/main" val="3840380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6BDC98BE-3D1F-4796-A645-B3DC0602AD6C}"/>
              </a:ext>
            </a:extLst>
          </p:cNvPr>
          <p:cNvSpPr>
            <a:spLocks noGrp="1"/>
          </p:cNvSpPr>
          <p:nvPr>
            <p:ph type="body" sz="quarter" idx="30"/>
          </p:nvPr>
        </p:nvSpPr>
        <p:spPr>
          <a:xfrm>
            <a:off x="255507" y="838153"/>
            <a:ext cx="10158122" cy="689544"/>
          </a:xfrm>
        </p:spPr>
        <p:txBody>
          <a:bodyPr>
            <a:normAutofit/>
          </a:bodyPr>
          <a:lstStyle/>
          <a:p>
            <a:pPr>
              <a:lnSpc>
                <a:spcPct val="120000"/>
              </a:lnSpc>
              <a:spcAft>
                <a:spcPts val="600"/>
              </a:spcAft>
            </a:pPr>
            <a:r>
              <a:rPr lang="en-GB" sz="3100" dirty="0"/>
              <a:t>A place to study your favourite subject!</a:t>
            </a:r>
          </a:p>
          <a:p>
            <a:pPr>
              <a:lnSpc>
                <a:spcPct val="120000"/>
              </a:lnSpc>
              <a:spcAft>
                <a:spcPts val="600"/>
              </a:spcAft>
            </a:pPr>
            <a:endParaRPr lang="en-GB" sz="2700" dirty="0"/>
          </a:p>
        </p:txBody>
      </p:sp>
      <p:sp>
        <p:nvSpPr>
          <p:cNvPr id="18" name="Text Placeholder 3">
            <a:extLst>
              <a:ext uri="{FF2B5EF4-FFF2-40B4-BE49-F238E27FC236}">
                <a16:creationId xmlns:a16="http://schemas.microsoft.com/office/drawing/2014/main" id="{6C572D04-0F9B-418F-B011-3F2AE59CFA7B}"/>
              </a:ext>
            </a:extLst>
          </p:cNvPr>
          <p:cNvSpPr>
            <a:spLocks noGrp="1"/>
          </p:cNvSpPr>
          <p:nvPr>
            <p:ph type="body" sz="quarter" idx="31"/>
          </p:nvPr>
        </p:nvSpPr>
        <p:spPr>
          <a:xfrm>
            <a:off x="261430" y="1410520"/>
            <a:ext cx="11719305" cy="4809997"/>
          </a:xfrm>
        </p:spPr>
        <p:txBody>
          <a:bodyPr vert="horz" lIns="0" tIns="0" rIns="0" bIns="0" rtlCol="0" anchor="t">
            <a:noAutofit/>
          </a:bodyPr>
          <a:lstStyle/>
          <a:p>
            <a:pPr marL="6350" indent="0">
              <a:buNone/>
            </a:pPr>
            <a:r>
              <a:rPr lang="en-US" dirty="0"/>
              <a:t>There are over 50,000 different courses available to study at university and over. There are some weird and wonderful subject areas to choose from including:</a:t>
            </a:r>
          </a:p>
          <a:p>
            <a:r>
              <a:rPr lang="en-US" dirty="0"/>
              <a:t>Surf Science and Technology</a:t>
            </a:r>
          </a:p>
          <a:p>
            <a:r>
              <a:rPr lang="en-US" dirty="0"/>
              <a:t>Contemporary Circus and Physical Theatre</a:t>
            </a:r>
          </a:p>
          <a:p>
            <a:r>
              <a:rPr lang="en-US" dirty="0"/>
              <a:t>Fantasy Literature: Harry Potter</a:t>
            </a:r>
            <a:endParaRPr lang="en-US" dirty="0">
              <a:cs typeface="Arial"/>
            </a:endParaRPr>
          </a:p>
          <a:p>
            <a:pPr marL="6350" indent="0">
              <a:buNone/>
            </a:pPr>
            <a:endParaRPr lang="en-US" dirty="0"/>
          </a:p>
          <a:p>
            <a:endParaRPr lang="en-US" dirty="0"/>
          </a:p>
        </p:txBody>
      </p:sp>
      <p:sp>
        <p:nvSpPr>
          <p:cNvPr id="7" name="Slide Number Placeholder 6">
            <a:extLst>
              <a:ext uri="{FF2B5EF4-FFF2-40B4-BE49-F238E27FC236}">
                <a16:creationId xmlns:a16="http://schemas.microsoft.com/office/drawing/2014/main" id="{93F45ACE-5883-478C-B4FA-6DBDA75DB948}"/>
              </a:ext>
            </a:extLst>
          </p:cNvPr>
          <p:cNvSpPr>
            <a:spLocks noGrp="1"/>
          </p:cNvSpPr>
          <p:nvPr>
            <p:ph type="sldNum" sz="quarter" idx="28"/>
          </p:nvPr>
        </p:nvSpPr>
        <p:spPr>
          <a:xfrm>
            <a:off x="11677523" y="6604000"/>
            <a:ext cx="303213" cy="254000"/>
          </a:xfrm>
        </p:spPr>
        <p:txBody>
          <a:bodyPr anchor="ctr">
            <a:normAutofit/>
          </a:bodyPr>
          <a:lstStyle/>
          <a:p>
            <a:pPr>
              <a:lnSpc>
                <a:spcPct val="90000"/>
              </a:lnSpc>
              <a:spcAft>
                <a:spcPts val="600"/>
              </a:spcAft>
            </a:pPr>
            <a:fld id="{D7E85FC7-13DC-D24B-89C2-5E16CAE8A885}" type="slidenum">
              <a:rPr lang="en-US" sz="1100" smtClean="0"/>
              <a:pPr>
                <a:lnSpc>
                  <a:spcPct val="90000"/>
                </a:lnSpc>
                <a:spcAft>
                  <a:spcPts val="600"/>
                </a:spcAft>
              </a:pPr>
              <a:t>8</a:t>
            </a:fld>
            <a:endParaRPr lang="en-US" sz="1100"/>
          </a:p>
        </p:txBody>
      </p:sp>
      <p:sp>
        <p:nvSpPr>
          <p:cNvPr id="9" name="Text Placeholder 3">
            <a:extLst>
              <a:ext uri="{FF2B5EF4-FFF2-40B4-BE49-F238E27FC236}">
                <a16:creationId xmlns:a16="http://schemas.microsoft.com/office/drawing/2014/main" id="{6D594ACF-4422-423B-9AD4-16A0E22F82DE}"/>
              </a:ext>
            </a:extLst>
          </p:cNvPr>
          <p:cNvSpPr txBox="1">
            <a:spLocks/>
          </p:cNvSpPr>
          <p:nvPr/>
        </p:nvSpPr>
        <p:spPr>
          <a:xfrm>
            <a:off x="333317" y="3325515"/>
            <a:ext cx="11081313" cy="4809997"/>
          </a:xfrm>
          <a:prstGeom prst="rect">
            <a:avLst/>
          </a:prstGeom>
        </p:spPr>
        <p:txBody>
          <a:bodyPr vert="horz" lIns="0" tIns="0" rIns="0" bIns="0" rtlCol="0">
            <a:noAutofit/>
          </a:bodyPr>
          <a:lstStyle>
            <a:lvl1pPr marL="349250" indent="-342900"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0">
              <a:buFont typeface="Wingdings" pitchFamily="2" charset="2"/>
              <a:buNone/>
            </a:pPr>
            <a:endParaRPr lang="en-US" dirty="0"/>
          </a:p>
          <a:p>
            <a:pPr marL="6350" indent="0">
              <a:buFont typeface="Wingdings" pitchFamily="2" charset="2"/>
              <a:buNone/>
            </a:pPr>
            <a:r>
              <a:rPr lang="en-US" b="1" dirty="0"/>
              <a:t>Activity Two</a:t>
            </a:r>
          </a:p>
          <a:p>
            <a:pPr marL="6350" indent="0">
              <a:buFont typeface="Wingdings" pitchFamily="2" charset="2"/>
              <a:buNone/>
            </a:pPr>
            <a:r>
              <a:rPr lang="en-US" dirty="0"/>
              <a:t>There is a subject for every letter in the alphabet. In groups of 2 or 3, think about a subject for every letter in the alphabet! </a:t>
            </a:r>
          </a:p>
          <a:p>
            <a:pPr marL="6350" indent="0">
              <a:buFont typeface="Wingdings" pitchFamily="2" charset="2"/>
              <a:buNone/>
            </a:pPr>
            <a:endParaRPr lang="en-US" dirty="0"/>
          </a:p>
          <a:p>
            <a:pPr marL="6350" indent="0">
              <a:buFont typeface="Wingdings" pitchFamily="2" charset="2"/>
              <a:buNone/>
            </a:pPr>
            <a:r>
              <a:rPr lang="en-US" dirty="0"/>
              <a:t>You will find a worksheet in </a:t>
            </a:r>
            <a:r>
              <a:rPr lang="en-US" dirty="0" smtClean="0"/>
              <a:t>the booklet</a:t>
            </a:r>
            <a:r>
              <a:rPr lang="en-US" dirty="0"/>
              <a:t>. Write down your answers and share them with the rest of the class.</a:t>
            </a:r>
          </a:p>
          <a:p>
            <a:endParaRPr lang="en-US" dirty="0"/>
          </a:p>
        </p:txBody>
      </p:sp>
      <p:sp>
        <p:nvSpPr>
          <p:cNvPr id="2" name="TextBox 1">
            <a:extLst>
              <a:ext uri="{FF2B5EF4-FFF2-40B4-BE49-F238E27FC236}">
                <a16:creationId xmlns:a16="http://schemas.microsoft.com/office/drawing/2014/main" id="{6AF0D83B-C076-4009-A8DD-72F728E2A64E}"/>
              </a:ext>
            </a:extLst>
          </p:cNvPr>
          <p:cNvSpPr txBox="1"/>
          <p:nvPr/>
        </p:nvSpPr>
        <p:spPr>
          <a:xfrm>
            <a:off x="8384722" y="91168"/>
            <a:ext cx="342355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What can you study slide 1 of 1</a:t>
            </a:r>
          </a:p>
        </p:txBody>
      </p:sp>
    </p:spTree>
    <p:extLst>
      <p:ext uri="{BB962C8B-B14F-4D97-AF65-F5344CB8AC3E}">
        <p14:creationId xmlns:p14="http://schemas.microsoft.com/office/powerpoint/2010/main" val="2771844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819F60-68E2-4AC0-A68B-3EB24649EA44}"/>
              </a:ext>
            </a:extLst>
          </p:cNvPr>
          <p:cNvSpPr>
            <a:spLocks noGrp="1"/>
          </p:cNvSpPr>
          <p:nvPr>
            <p:ph type="body" sz="quarter" idx="32"/>
          </p:nvPr>
        </p:nvSpPr>
        <p:spPr>
          <a:xfrm>
            <a:off x="5437854" y="850107"/>
            <a:ext cx="6391275" cy="671512"/>
          </a:xfrm>
        </p:spPr>
        <p:txBody>
          <a:bodyPr>
            <a:normAutofit/>
          </a:bodyPr>
          <a:lstStyle/>
          <a:p>
            <a:pPr>
              <a:spcAft>
                <a:spcPts val="600"/>
              </a:spcAft>
            </a:pPr>
            <a:r>
              <a:rPr lang="en-GB" dirty="0"/>
              <a:t>A place to make new friends</a:t>
            </a:r>
          </a:p>
        </p:txBody>
      </p:sp>
      <p:sp>
        <p:nvSpPr>
          <p:cNvPr id="14" name="Text Placeholder 3">
            <a:extLst>
              <a:ext uri="{FF2B5EF4-FFF2-40B4-BE49-F238E27FC236}">
                <a16:creationId xmlns:a16="http://schemas.microsoft.com/office/drawing/2014/main" id="{0922C544-D496-4560-B2FB-7F9C075EB4A5}"/>
              </a:ext>
            </a:extLst>
          </p:cNvPr>
          <p:cNvSpPr>
            <a:spLocks noGrp="1"/>
          </p:cNvSpPr>
          <p:nvPr>
            <p:ph type="body" sz="quarter" idx="33"/>
          </p:nvPr>
        </p:nvSpPr>
        <p:spPr>
          <a:xfrm>
            <a:off x="5546723" y="1857375"/>
            <a:ext cx="6391275" cy="4486275"/>
          </a:xfrm>
        </p:spPr>
        <p:txBody>
          <a:bodyPr vert="horz" lIns="0" tIns="0" rIns="0" bIns="0" rtlCol="0" anchor="t">
            <a:normAutofit fontScale="70000" lnSpcReduction="20000"/>
          </a:bodyPr>
          <a:lstStyle/>
          <a:p>
            <a:pPr marL="6350" indent="0">
              <a:spcAft>
                <a:spcPts val="600"/>
              </a:spcAft>
              <a:buNone/>
            </a:pPr>
            <a:r>
              <a:rPr lang="en-US" dirty="0"/>
              <a:t>Universities are hugely diverse and international places. The University of Essex has students studying from 140 different countries!</a:t>
            </a:r>
          </a:p>
          <a:p>
            <a:pPr marL="6350" indent="0">
              <a:spcAft>
                <a:spcPts val="600"/>
              </a:spcAft>
              <a:buNone/>
            </a:pPr>
            <a:r>
              <a:rPr lang="en-US" dirty="0"/>
              <a:t>You make friends in a variety of different ways. You can meet people on your course, in your accommodation or at any sports clubs or societies you may join.</a:t>
            </a:r>
            <a:endParaRPr lang="en-US" dirty="0">
              <a:cs typeface="Arial"/>
            </a:endParaRPr>
          </a:p>
          <a:p>
            <a:pPr marL="6350" indent="0">
              <a:spcAft>
                <a:spcPts val="600"/>
              </a:spcAft>
              <a:buNone/>
            </a:pPr>
            <a:endParaRPr lang="en-US" dirty="0"/>
          </a:p>
          <a:p>
            <a:pPr marL="6350" indent="0">
              <a:spcAft>
                <a:spcPts val="600"/>
              </a:spcAft>
              <a:buNone/>
            </a:pPr>
            <a:r>
              <a:rPr lang="en-US" dirty="0"/>
              <a:t>Come and listen to current students talking about their university experience </a:t>
            </a:r>
            <a:r>
              <a:rPr lang="en-US" dirty="0">
                <a:hlinkClick r:id="rId3"/>
              </a:rPr>
              <a:t>here</a:t>
            </a:r>
            <a:r>
              <a:rPr lang="en-US" dirty="0" smtClean="0">
                <a:hlinkClick r:id="rId3"/>
              </a:rPr>
              <a:t>.</a:t>
            </a:r>
            <a:endParaRPr lang="en-US" dirty="0" smtClean="0"/>
          </a:p>
          <a:p>
            <a:pPr marL="6350" indent="0">
              <a:spcAft>
                <a:spcPts val="600"/>
              </a:spcAft>
              <a:buNone/>
            </a:pPr>
            <a:endParaRPr lang="en-US" dirty="0"/>
          </a:p>
          <a:p>
            <a:pPr marL="6350" indent="0">
              <a:spcAft>
                <a:spcPts val="600"/>
              </a:spcAft>
              <a:buNone/>
            </a:pPr>
            <a:r>
              <a:rPr lang="en-US" dirty="0">
                <a:cs typeface="Arial" panose="020B0604020202020204"/>
              </a:rPr>
              <a:t>Want to find out more? Our student ambassadors answered questions from year six pupils. </a:t>
            </a:r>
            <a:r>
              <a:rPr lang="en-US" dirty="0">
                <a:cs typeface="Arial" panose="020B0604020202020204"/>
                <a:hlinkClick r:id="rId4"/>
              </a:rPr>
              <a:t>Find out their responses!</a:t>
            </a:r>
            <a:endParaRPr lang="en-US" dirty="0">
              <a:cs typeface="Arial" panose="020B0604020202020204"/>
            </a:endParaRPr>
          </a:p>
          <a:p>
            <a:pPr marL="6350" indent="0">
              <a:spcAft>
                <a:spcPts val="600"/>
              </a:spcAft>
              <a:buNone/>
            </a:pPr>
            <a:endParaRPr lang="en-US" dirty="0">
              <a:cs typeface="Arial" panose="020B0604020202020204"/>
            </a:endParaRPr>
          </a:p>
          <a:p>
            <a:pPr>
              <a:spcAft>
                <a:spcPts val="600"/>
              </a:spcAft>
            </a:pPr>
            <a:endParaRPr lang="en-US" dirty="0"/>
          </a:p>
          <a:p>
            <a:pPr>
              <a:spcAft>
                <a:spcPts val="600"/>
              </a:spcAft>
            </a:pPr>
            <a:endParaRPr lang="en-US" dirty="0">
              <a:cs typeface="Arial" panose="020B0604020202020204"/>
            </a:endParaRPr>
          </a:p>
        </p:txBody>
      </p:sp>
      <p:pic>
        <p:nvPicPr>
          <p:cNvPr id="7" name="Picture 6" descr="Two female students sitting in a bar and chatting">
            <a:extLst>
              <a:ext uri="{FF2B5EF4-FFF2-40B4-BE49-F238E27FC236}">
                <a16:creationId xmlns:a16="http://schemas.microsoft.com/office/drawing/2014/main" id="{BACD50AA-B5DD-44AE-8F77-000BA0FB523E}"/>
              </a:ext>
            </a:extLst>
          </p:cNvPr>
          <p:cNvPicPr>
            <a:picLocks noChangeAspect="1"/>
          </p:cNvPicPr>
          <p:nvPr/>
        </p:nvPicPr>
        <p:blipFill rotWithShape="1">
          <a:blip r:embed="rId5"/>
          <a:srcRect t="8092" r="1" b="159"/>
          <a:stretch/>
        </p:blipFill>
        <p:spPr>
          <a:xfrm>
            <a:off x="20" y="958850"/>
            <a:ext cx="4883130" cy="2822575"/>
          </a:xfrm>
          <a:prstGeom prst="rect">
            <a:avLst/>
          </a:prstGeom>
          <a:noFill/>
        </p:spPr>
      </p:pic>
      <p:pic>
        <p:nvPicPr>
          <p:cNvPr id="19" name="Picture 18" descr="A lot of students in yellow t-shirts smiling">
            <a:extLst>
              <a:ext uri="{FF2B5EF4-FFF2-40B4-BE49-F238E27FC236}">
                <a16:creationId xmlns:a16="http://schemas.microsoft.com/office/drawing/2014/main" id="{334F7AAD-53CD-4F29-8D51-71D62A739D69}"/>
              </a:ext>
            </a:extLst>
          </p:cNvPr>
          <p:cNvPicPr>
            <a:picLocks noChangeAspect="1"/>
          </p:cNvPicPr>
          <p:nvPr/>
        </p:nvPicPr>
        <p:blipFill rotWithShape="1">
          <a:blip r:embed="rId6"/>
          <a:srcRect t="8250" r="1" b="1"/>
          <a:stretch/>
        </p:blipFill>
        <p:spPr>
          <a:xfrm>
            <a:off x="20" y="3781425"/>
            <a:ext cx="4883130" cy="2822575"/>
          </a:xfrm>
          <a:prstGeom prst="rect">
            <a:avLst/>
          </a:prstGeom>
          <a:noFill/>
        </p:spPr>
      </p:pic>
      <p:sp>
        <p:nvSpPr>
          <p:cNvPr id="6" name="Slide Number Placeholder 5">
            <a:extLst>
              <a:ext uri="{FF2B5EF4-FFF2-40B4-BE49-F238E27FC236}">
                <a16:creationId xmlns:a16="http://schemas.microsoft.com/office/drawing/2014/main" id="{F74476C3-AB15-48BC-AC24-284D78F46BA4}"/>
              </a:ext>
            </a:extLst>
          </p:cNvPr>
          <p:cNvSpPr>
            <a:spLocks noGrp="1"/>
          </p:cNvSpPr>
          <p:nvPr>
            <p:ph type="sldNum" sz="quarter" idx="28"/>
          </p:nvPr>
        </p:nvSpPr>
        <p:spPr>
          <a:xfrm>
            <a:off x="11677523" y="6604000"/>
            <a:ext cx="303213" cy="254000"/>
          </a:xfrm>
        </p:spPr>
        <p:txBody>
          <a:bodyPr anchor="ctr">
            <a:normAutofit/>
          </a:bodyPr>
          <a:lstStyle/>
          <a:p>
            <a:pPr>
              <a:lnSpc>
                <a:spcPct val="90000"/>
              </a:lnSpc>
              <a:spcAft>
                <a:spcPts val="600"/>
              </a:spcAft>
            </a:pPr>
            <a:fld id="{D7E85FC7-13DC-D24B-89C2-5E16CAE8A885}" type="slidenum">
              <a:rPr lang="en-US" sz="1100" smtClean="0"/>
              <a:pPr>
                <a:lnSpc>
                  <a:spcPct val="90000"/>
                </a:lnSpc>
                <a:spcAft>
                  <a:spcPts val="600"/>
                </a:spcAft>
              </a:pPr>
              <a:t>9</a:t>
            </a:fld>
            <a:endParaRPr lang="en-US" sz="1100"/>
          </a:p>
        </p:txBody>
      </p:sp>
      <p:sp>
        <p:nvSpPr>
          <p:cNvPr id="2" name="TextBox 1">
            <a:extLst>
              <a:ext uri="{FF2B5EF4-FFF2-40B4-BE49-F238E27FC236}">
                <a16:creationId xmlns:a16="http://schemas.microsoft.com/office/drawing/2014/main" id="{64F100BB-E066-41EB-933E-15AFBCCC7CA3}"/>
              </a:ext>
            </a:extLst>
          </p:cNvPr>
          <p:cNvSpPr txBox="1"/>
          <p:nvPr/>
        </p:nvSpPr>
        <p:spPr>
          <a:xfrm>
            <a:off x="6520544" y="172811"/>
            <a:ext cx="530814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What can you gain or do at university slide 1 of 2 </a:t>
            </a:r>
          </a:p>
        </p:txBody>
      </p:sp>
    </p:spTree>
    <p:extLst>
      <p:ext uri="{BB962C8B-B14F-4D97-AF65-F5344CB8AC3E}">
        <p14:creationId xmlns:p14="http://schemas.microsoft.com/office/powerpoint/2010/main" val="299282878"/>
      </p:ext>
    </p:extLst>
  </p:cSld>
  <p:clrMapOvr>
    <a:masterClrMapping/>
  </p:clrMapOvr>
</p:sld>
</file>

<file path=ppt/theme/theme1.xml><?xml version="1.0" encoding="utf-8"?>
<a:theme xmlns:a="http://schemas.openxmlformats.org/drawingml/2006/main" name="Title/Divider Slides">
  <a:themeElements>
    <a:clrScheme name="UoE PPT 1">
      <a:dk1>
        <a:srgbClr val="000000"/>
      </a:dk1>
      <a:lt1>
        <a:srgbClr val="FFFFFF"/>
      </a:lt1>
      <a:dk2>
        <a:srgbClr val="000000"/>
      </a:dk2>
      <a:lt2>
        <a:srgbClr val="F8F8F8"/>
      </a:lt2>
      <a:accent1>
        <a:srgbClr val="CD202C"/>
      </a:accent1>
      <a:accent2>
        <a:srgbClr val="612467"/>
      </a:accent2>
      <a:accent3>
        <a:srgbClr val="333333"/>
      </a:accent3>
      <a:accent4>
        <a:srgbClr val="FFFFFF"/>
      </a:accent4>
      <a:accent5>
        <a:srgbClr val="FFFFFF"/>
      </a:accent5>
      <a:accent6>
        <a:srgbClr val="FFFFFF"/>
      </a:accent6>
      <a:hlink>
        <a:srgbClr val="612467"/>
      </a:hlink>
      <a:folHlink>
        <a:srgbClr val="61246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on One powerpoint" id="{2D8198B6-2A3B-4CE8-BB7D-917763DA5385}" vid="{60462888-907A-45C9-B17A-EBFA4F7086DE}"/>
    </a:ext>
  </a:extLst>
</a:theme>
</file>

<file path=ppt/theme/theme2.xml><?xml version="1.0" encoding="utf-8"?>
<a:theme xmlns:a="http://schemas.openxmlformats.org/drawingml/2006/main" name="Text/Media Slides">
  <a:themeElements>
    <a:clrScheme name="UoE PPT 1">
      <a:dk1>
        <a:srgbClr val="000000"/>
      </a:dk1>
      <a:lt1>
        <a:srgbClr val="FFFFFF"/>
      </a:lt1>
      <a:dk2>
        <a:srgbClr val="000000"/>
      </a:dk2>
      <a:lt2>
        <a:srgbClr val="F8F8F8"/>
      </a:lt2>
      <a:accent1>
        <a:srgbClr val="CD202C"/>
      </a:accent1>
      <a:accent2>
        <a:srgbClr val="612467"/>
      </a:accent2>
      <a:accent3>
        <a:srgbClr val="333333"/>
      </a:accent3>
      <a:accent4>
        <a:srgbClr val="FFFFFF"/>
      </a:accent4>
      <a:accent5>
        <a:srgbClr val="FFFFFF"/>
      </a:accent5>
      <a:accent6>
        <a:srgbClr val="FFFFFF"/>
      </a:accent6>
      <a:hlink>
        <a:srgbClr val="612467"/>
      </a:hlink>
      <a:folHlink>
        <a:srgbClr val="61246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on One powerpoint" id="{2D8198B6-2A3B-4CE8-BB7D-917763DA5385}" vid="{5519B47B-02E5-462D-84D5-23FE7E3F66E6}"/>
    </a:ext>
  </a:extLst>
</a:theme>
</file>

<file path=ppt/theme/theme3.xml><?xml version="1.0" encoding="utf-8"?>
<a:theme xmlns:a="http://schemas.openxmlformats.org/drawingml/2006/main" name="Media Slides">
  <a:themeElements>
    <a:clrScheme name="UoE PPT 1">
      <a:dk1>
        <a:srgbClr val="000000"/>
      </a:dk1>
      <a:lt1>
        <a:srgbClr val="FFFFFF"/>
      </a:lt1>
      <a:dk2>
        <a:srgbClr val="000000"/>
      </a:dk2>
      <a:lt2>
        <a:srgbClr val="F8F8F8"/>
      </a:lt2>
      <a:accent1>
        <a:srgbClr val="CD202C"/>
      </a:accent1>
      <a:accent2>
        <a:srgbClr val="612467"/>
      </a:accent2>
      <a:accent3>
        <a:srgbClr val="333333"/>
      </a:accent3>
      <a:accent4>
        <a:srgbClr val="FFFFFF"/>
      </a:accent4>
      <a:accent5>
        <a:srgbClr val="FFFFFF"/>
      </a:accent5>
      <a:accent6>
        <a:srgbClr val="FFFFFF"/>
      </a:accent6>
      <a:hlink>
        <a:srgbClr val="612467"/>
      </a:hlink>
      <a:folHlink>
        <a:srgbClr val="61246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on One powerpoint" id="{2D8198B6-2A3B-4CE8-BB7D-917763DA5385}" vid="{1B0316AD-E4D5-4CBA-A181-F1945C948A97}"/>
    </a:ext>
  </a:extLst>
</a:theme>
</file>

<file path=ppt/theme/theme4.xml><?xml version="1.0" encoding="utf-8"?>
<a:theme xmlns:a="http://schemas.openxmlformats.org/drawingml/2006/main" name="End Slides">
  <a:themeElements>
    <a:clrScheme name="UoE PPT 1">
      <a:dk1>
        <a:srgbClr val="000000"/>
      </a:dk1>
      <a:lt1>
        <a:srgbClr val="FFFFFF"/>
      </a:lt1>
      <a:dk2>
        <a:srgbClr val="000000"/>
      </a:dk2>
      <a:lt2>
        <a:srgbClr val="F8F8F8"/>
      </a:lt2>
      <a:accent1>
        <a:srgbClr val="CD202C"/>
      </a:accent1>
      <a:accent2>
        <a:srgbClr val="612467"/>
      </a:accent2>
      <a:accent3>
        <a:srgbClr val="333333"/>
      </a:accent3>
      <a:accent4>
        <a:srgbClr val="FFFFFF"/>
      </a:accent4>
      <a:accent5>
        <a:srgbClr val="FFFFFF"/>
      </a:accent5>
      <a:accent6>
        <a:srgbClr val="FFFFFF"/>
      </a:accent6>
      <a:hlink>
        <a:srgbClr val="612467"/>
      </a:hlink>
      <a:folHlink>
        <a:srgbClr val="61246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on One powerpoint" id="{2D8198B6-2A3B-4CE8-BB7D-917763DA5385}" vid="{96974383-2A5F-4F15-AF22-B0ABE072974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BA757DD001D6429A804770F209C358" ma:contentTypeVersion="9" ma:contentTypeDescription="Create a new document." ma:contentTypeScope="" ma:versionID="a2af8620d8052c4570ee10b90bc2e287">
  <xsd:schema xmlns:xsd="http://www.w3.org/2001/XMLSchema" xmlns:xs="http://www.w3.org/2001/XMLSchema" xmlns:p="http://schemas.microsoft.com/office/2006/metadata/properties" xmlns:ns2="864fa2f1-e7a3-49ef-aac9-27da4f2d2640" targetNamespace="http://schemas.microsoft.com/office/2006/metadata/properties" ma:root="true" ma:fieldsID="bdde676d73dc32e80c046e4d27a4df6c" ns2:_="">
    <xsd:import namespace="864fa2f1-e7a3-49ef-aac9-27da4f2d264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4fa2f1-e7a3-49ef-aac9-27da4f2d26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849799-830B-4E55-9666-63F48AF169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4fa2f1-e7a3-49ef-aac9-27da4f2d26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7D91BB-6FD8-4800-B5D5-2773EA19D436}">
  <ds:schemaRefs>
    <ds:schemaRef ds:uri="http://schemas.microsoft.com/office/infopath/2007/PartnerControls"/>
    <ds:schemaRef ds:uri="http://www.w3.org/XML/1998/namespace"/>
    <ds:schemaRef ds:uri="http://schemas.microsoft.com/office/2006/metadata/properties"/>
    <ds:schemaRef ds:uri="http://purl.org/dc/dcmitype/"/>
    <ds:schemaRef ds:uri="http://schemas.microsoft.com/office/2006/documentManagement/types"/>
    <ds:schemaRef ds:uri="http://purl.org/dc/elements/1.1/"/>
    <ds:schemaRef ds:uri="864fa2f1-e7a3-49ef-aac9-27da4f2d2640"/>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C174A378-A40D-4D10-9A36-F1DBB1C7DA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Sesson One powerpoint</Template>
  <TotalTime>317</TotalTime>
  <Words>2267</Words>
  <Application>Microsoft Office PowerPoint</Application>
  <PresentationFormat>Widescreen</PresentationFormat>
  <Paragraphs>197</Paragraphs>
  <Slides>13</Slides>
  <Notes>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13</vt:i4>
      </vt:variant>
    </vt:vector>
  </HeadingPairs>
  <TitlesOfParts>
    <vt:vector size="23" baseType="lpstr">
      <vt:lpstr>Arial</vt:lpstr>
      <vt:lpstr>Arial Black</vt:lpstr>
      <vt:lpstr>Arial Bold</vt:lpstr>
      <vt:lpstr>Calibri</vt:lpstr>
      <vt:lpstr>System Font Regular</vt:lpstr>
      <vt:lpstr>Wingdings</vt:lpstr>
      <vt:lpstr>Title/Divider Slides</vt:lpstr>
      <vt:lpstr>Text/Media Slides</vt:lpstr>
      <vt:lpstr>Media Slides</vt:lpstr>
      <vt:lpstr>End Slides</vt:lpstr>
      <vt:lpstr>Super Stars</vt:lpstr>
      <vt:lpstr>PowerPoint Presentation</vt:lpstr>
      <vt:lpstr>Aims of the session slide 1 of 1 </vt:lpstr>
      <vt:lpstr>Objectives of the session slide 1 of 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Benefits of going to the University slide 1 of 1</vt:lpstr>
      <vt:lpstr>outreach@essex.ac.uk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 Stars</dc:title>
  <dc:creator>Burges, Annika</dc:creator>
  <cp:lastModifiedBy>Caplehorn Hare, Katie</cp:lastModifiedBy>
  <cp:revision>243</cp:revision>
  <dcterms:created xsi:type="dcterms:W3CDTF">2021-07-26T18:29:08Z</dcterms:created>
  <dcterms:modified xsi:type="dcterms:W3CDTF">2022-01-07T08:52:20Z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0x0101002BBA757DD001D6429A804770F209C358</vt:lpwstr>
  </property>
</Properties>
</file>