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4"/>
    <p:sldMasterId id="2147483890" r:id="rId5"/>
    <p:sldMasterId id="2147483927" r:id="rId6"/>
    <p:sldMasterId id="2147483964" r:id="rId7"/>
  </p:sldMasterIdLst>
  <p:notesMasterIdLst>
    <p:notesMasterId r:id="rId21"/>
  </p:notesMasterIdLst>
  <p:handoutMasterIdLst>
    <p:handoutMasterId r:id="rId22"/>
  </p:handoutMasterIdLst>
  <p:sldIdLst>
    <p:sldId id="256" r:id="rId8"/>
    <p:sldId id="264" r:id="rId9"/>
    <p:sldId id="270" r:id="rId10"/>
    <p:sldId id="261" r:id="rId11"/>
    <p:sldId id="265" r:id="rId12"/>
    <p:sldId id="266" r:id="rId13"/>
    <p:sldId id="267" r:id="rId14"/>
    <p:sldId id="268" r:id="rId15"/>
    <p:sldId id="269" r:id="rId16"/>
    <p:sldId id="259" r:id="rId17"/>
    <p:sldId id="276" r:id="rId18"/>
    <p:sldId id="275"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D8"/>
    <a:srgbClr val="35C4B5"/>
    <a:srgbClr val="E98300"/>
    <a:srgbClr val="007A87"/>
    <a:srgbClr val="C1D82F"/>
    <a:srgbClr val="58A618"/>
    <a:srgbClr val="F3D311"/>
    <a:srgbClr val="D55C19"/>
    <a:srgbClr val="DA3D7E"/>
    <a:srgbClr val="EE3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D0BCB-4480-4FF3-ACB5-37C104AA1EE9}" v="5" dt="2022-01-05T15:45:01.303"/>
    <p1510:client id="{C1D217A4-1B71-41E7-9E4D-6B488F0AECDF}" v="273" dt="2022-01-06T08:49:37.485"/>
    <p1510:client id="{F2964903-99C8-4CD7-9BD1-C1090DBBEA2F}" v="10" dt="2022-01-06T09:15:09.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6874" autoAdjust="0"/>
  </p:normalViewPr>
  <p:slideViewPr>
    <p:cSldViewPr snapToGrid="0" snapToObjects="1">
      <p:cViewPr varScale="1">
        <p:scale>
          <a:sx n="88" d="100"/>
          <a:sy n="88" d="100"/>
        </p:scale>
        <p:origin x="912"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60" d="100"/>
          <a:sy n="160" d="100"/>
        </p:scale>
        <p:origin x="531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plehorn Hare, Katie" userId="fT9KMbme58lz+o9RTTg1mk2m1XonPOMGDNfgrLToXn8=" providerId="None" clId="Web-{C1D217A4-1B71-41E7-9E4D-6B488F0AECDF}"/>
    <pc:docChg chg="modSld">
      <pc:chgData name="Caplehorn Hare, Katie" userId="fT9KMbme58lz+o9RTTg1mk2m1XonPOMGDNfgrLToXn8=" providerId="None" clId="Web-{C1D217A4-1B71-41E7-9E4D-6B488F0AECDF}" dt="2022-01-06T08:49:35.094" v="212" actId="20577"/>
      <pc:docMkLst>
        <pc:docMk/>
      </pc:docMkLst>
      <pc:sldChg chg="modSp">
        <pc:chgData name="Caplehorn Hare, Katie" userId="fT9KMbme58lz+o9RTTg1mk2m1XonPOMGDNfgrLToXn8=" providerId="None" clId="Web-{C1D217A4-1B71-41E7-9E4D-6B488F0AECDF}" dt="2022-01-06T08:49:35.094" v="212" actId="20577"/>
        <pc:sldMkLst>
          <pc:docMk/>
          <pc:sldMk cId="3144306967" sldId="271"/>
        </pc:sldMkLst>
        <pc:spChg chg="mod">
          <ac:chgData name="Caplehorn Hare, Katie" userId="fT9KMbme58lz+o9RTTg1mk2m1XonPOMGDNfgrLToXn8=" providerId="None" clId="Web-{C1D217A4-1B71-41E7-9E4D-6B488F0AECDF}" dt="2022-01-06T08:46:43.355" v="46" actId="20577"/>
          <ac:spMkLst>
            <pc:docMk/>
            <pc:sldMk cId="3144306967" sldId="271"/>
            <ac:spMk id="6" creationId="{40DA2DF9-4F2A-4AAA-B9CF-F9C878E5B049}"/>
          </ac:spMkLst>
        </pc:spChg>
        <pc:spChg chg="mod">
          <ac:chgData name="Caplehorn Hare, Katie" userId="fT9KMbme58lz+o9RTTg1mk2m1XonPOMGDNfgrLToXn8=" providerId="None" clId="Web-{C1D217A4-1B71-41E7-9E4D-6B488F0AECDF}" dt="2022-01-06T08:49:35.094" v="212" actId="20577"/>
          <ac:spMkLst>
            <pc:docMk/>
            <pc:sldMk cId="3144306967" sldId="271"/>
            <ac:spMk id="8" creationId="{45D12631-3A27-4332-A106-1C5D03368D4E}"/>
          </ac:spMkLst>
        </pc:spChg>
      </pc:sldChg>
    </pc:docChg>
  </pc:docChgLst>
  <pc:docChgLst>
    <pc:chgData name="Caplehorn Hare, Katie" userId="fT9KMbme58lz+o9RTTg1mk2m1XonPOMGDNfgrLToXn8=" providerId="None" clId="Web-{F2964903-99C8-4CD7-9BD1-C1090DBBEA2F}"/>
    <pc:docChg chg="modSld">
      <pc:chgData name="Caplehorn Hare, Katie" userId="fT9KMbme58lz+o9RTTg1mk2m1XonPOMGDNfgrLToXn8=" providerId="None" clId="Web-{F2964903-99C8-4CD7-9BD1-C1090DBBEA2F}" dt="2022-01-06T09:15:09.677" v="8" actId="14100"/>
      <pc:docMkLst>
        <pc:docMk/>
      </pc:docMkLst>
      <pc:sldChg chg="delSp modSp">
        <pc:chgData name="Caplehorn Hare, Katie" userId="fT9KMbme58lz+o9RTTg1mk2m1XonPOMGDNfgrLToXn8=" providerId="None" clId="Web-{F2964903-99C8-4CD7-9BD1-C1090DBBEA2F}" dt="2022-01-06T09:14:37.692" v="2" actId="1076"/>
        <pc:sldMkLst>
          <pc:docMk/>
          <pc:sldMk cId="4263130741" sldId="266"/>
        </pc:sldMkLst>
        <pc:spChg chg="mod">
          <ac:chgData name="Caplehorn Hare, Katie" userId="fT9KMbme58lz+o9RTTg1mk2m1XonPOMGDNfgrLToXn8=" providerId="None" clId="Web-{F2964903-99C8-4CD7-9BD1-C1090DBBEA2F}" dt="2022-01-06T09:14:37.692" v="2" actId="1076"/>
          <ac:spMkLst>
            <pc:docMk/>
            <pc:sldMk cId="4263130741" sldId="266"/>
            <ac:spMk id="3" creationId="{76819F60-68E2-4AC0-A68B-3EB24649EA44}"/>
          </ac:spMkLst>
        </pc:spChg>
        <pc:spChg chg="mod">
          <ac:chgData name="Caplehorn Hare, Katie" userId="fT9KMbme58lz+o9RTTg1mk2m1XonPOMGDNfgrLToXn8=" providerId="None" clId="Web-{F2964903-99C8-4CD7-9BD1-C1090DBBEA2F}" dt="2022-01-06T09:14:35.067" v="1" actId="1076"/>
          <ac:spMkLst>
            <pc:docMk/>
            <pc:sldMk cId="4263130741" sldId="266"/>
            <ac:spMk id="4" creationId="{04D6FE29-0837-4715-87EC-247193EAB2F8}"/>
          </ac:spMkLst>
        </pc:spChg>
        <pc:spChg chg="del">
          <ac:chgData name="Caplehorn Hare, Katie" userId="fT9KMbme58lz+o9RTTg1mk2m1XonPOMGDNfgrLToXn8=" providerId="None" clId="Web-{F2964903-99C8-4CD7-9BD1-C1090DBBEA2F}" dt="2022-01-06T09:14:32.223" v="0"/>
          <ac:spMkLst>
            <pc:docMk/>
            <pc:sldMk cId="4263130741" sldId="266"/>
            <ac:spMk id="15" creationId="{956B1664-4FD0-468E-A2D4-D700CF911A03}"/>
          </ac:spMkLst>
        </pc:spChg>
      </pc:sldChg>
      <pc:sldChg chg="modSp">
        <pc:chgData name="Caplehorn Hare, Katie" userId="fT9KMbme58lz+o9RTTg1mk2m1XonPOMGDNfgrLToXn8=" providerId="None" clId="Web-{F2964903-99C8-4CD7-9BD1-C1090DBBEA2F}" dt="2022-01-06T09:14:56.114" v="7" actId="20577"/>
        <pc:sldMkLst>
          <pc:docMk/>
          <pc:sldMk cId="997468500" sldId="268"/>
        </pc:sldMkLst>
        <pc:spChg chg="mod">
          <ac:chgData name="Caplehorn Hare, Katie" userId="fT9KMbme58lz+o9RTTg1mk2m1XonPOMGDNfgrLToXn8=" providerId="None" clId="Web-{F2964903-99C8-4CD7-9BD1-C1090DBBEA2F}" dt="2022-01-06T09:14:43.708" v="3" actId="1076"/>
          <ac:spMkLst>
            <pc:docMk/>
            <pc:sldMk cId="997468500" sldId="268"/>
            <ac:spMk id="3" creationId="{76819F60-68E2-4AC0-A68B-3EB24649EA44}"/>
          </ac:spMkLst>
        </pc:spChg>
        <pc:spChg chg="mod">
          <ac:chgData name="Caplehorn Hare, Katie" userId="fT9KMbme58lz+o9RTTg1mk2m1XonPOMGDNfgrLToXn8=" providerId="None" clId="Web-{F2964903-99C8-4CD7-9BD1-C1090DBBEA2F}" dt="2022-01-06T09:14:56.114" v="7" actId="20577"/>
          <ac:spMkLst>
            <pc:docMk/>
            <pc:sldMk cId="997468500" sldId="268"/>
            <ac:spMk id="16" creationId="{355CEE6E-E92F-4E02-A4CA-4531C8EEF39A}"/>
          </ac:spMkLst>
        </pc:spChg>
      </pc:sldChg>
      <pc:sldChg chg="modSp">
        <pc:chgData name="Caplehorn Hare, Katie" userId="fT9KMbme58lz+o9RTTg1mk2m1XonPOMGDNfgrLToXn8=" providerId="None" clId="Web-{F2964903-99C8-4CD7-9BD1-C1090DBBEA2F}" dt="2022-01-06T09:15:09.677" v="8" actId="14100"/>
        <pc:sldMkLst>
          <pc:docMk/>
          <pc:sldMk cId="158173455" sldId="269"/>
        </pc:sldMkLst>
        <pc:spChg chg="mod">
          <ac:chgData name="Caplehorn Hare, Katie" userId="fT9KMbme58lz+o9RTTg1mk2m1XonPOMGDNfgrLToXn8=" providerId="None" clId="Web-{F2964903-99C8-4CD7-9BD1-C1090DBBEA2F}" dt="2022-01-06T09:15:09.677" v="8" actId="14100"/>
          <ac:spMkLst>
            <pc:docMk/>
            <pc:sldMk cId="158173455" sldId="269"/>
            <ac:spMk id="11" creationId="{EEE6BE1F-059A-4734-9A89-387D36123FF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2F9495-C47E-F74D-989E-66C515E250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2A2327-043B-0C4B-9D3B-03D0073D6B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6BA747-B8FF-874B-AED5-DE9F3E5B409A}" type="datetimeFigureOut">
              <a:rPr lang="en-US" smtClean="0"/>
              <a:t>1/7/2022</a:t>
            </a:fld>
            <a:endParaRPr lang="en-US"/>
          </a:p>
        </p:txBody>
      </p:sp>
      <p:sp>
        <p:nvSpPr>
          <p:cNvPr id="4" name="Footer Placeholder 3">
            <a:extLst>
              <a:ext uri="{FF2B5EF4-FFF2-40B4-BE49-F238E27FC236}">
                <a16:creationId xmlns:a16="http://schemas.microsoft.com/office/drawing/2014/main" id="{69BF2A69-9A3F-C84F-889B-609CAFD70C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8799EC-65F5-104B-A92F-F8D6845946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71E54-08B8-294F-898B-644954DA2C47}" type="slidenum">
              <a:rPr lang="en-US" smtClean="0"/>
              <a:t>‹#›</a:t>
            </a:fld>
            <a:endParaRPr lang="en-US"/>
          </a:p>
        </p:txBody>
      </p:sp>
    </p:spTree>
    <p:extLst>
      <p:ext uri="{BB962C8B-B14F-4D97-AF65-F5344CB8AC3E}">
        <p14:creationId xmlns:p14="http://schemas.microsoft.com/office/powerpoint/2010/main" val="138908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6F6A5-7605-DF41-945B-909649E00EC8}" type="datetimeFigureOut">
              <a:rPr lang="en-US" smtClean="0"/>
              <a:t>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11D0F-7CCC-3448-8011-367F0D0A6ED2}" type="slidenum">
              <a:rPr lang="en-US" smtClean="0"/>
              <a:t>‹#›</a:t>
            </a:fld>
            <a:endParaRPr lang="en-US"/>
          </a:p>
        </p:txBody>
      </p:sp>
    </p:spTree>
    <p:extLst>
      <p:ext uri="{BB962C8B-B14F-4D97-AF65-F5344CB8AC3E}">
        <p14:creationId xmlns:p14="http://schemas.microsoft.com/office/powerpoint/2010/main" val="40804513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2</a:t>
            </a:fld>
            <a:endParaRPr lang="en-US"/>
          </a:p>
        </p:txBody>
      </p:sp>
    </p:spTree>
    <p:extLst>
      <p:ext uri="{BB962C8B-B14F-4D97-AF65-F5344CB8AC3E}">
        <p14:creationId xmlns:p14="http://schemas.microsoft.com/office/powerpoint/2010/main" val="149565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Supporting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Session Five - Activity one – students to complete Learning as we grow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Ask the students to read through the statements in their workbook and highlight any that apply to them. They are all things students their age might have learnt to do since starting school. They will be a combination of interests from their school and home lives. Ask the students to share their responses to create discussion and to find out some new and interesting facts about one another – particularly those that they are happy to share that you may not have known about!</a:t>
            </a:r>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3</a:t>
            </a:fld>
            <a:endParaRPr lang="en-US"/>
          </a:p>
        </p:txBody>
      </p:sp>
    </p:spTree>
    <p:extLst>
      <p:ext uri="{BB962C8B-B14F-4D97-AF65-F5344CB8AC3E}">
        <p14:creationId xmlns:p14="http://schemas.microsoft.com/office/powerpoint/2010/main" val="194245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spc="-30" dirty="0">
                <a:solidFill>
                  <a:schemeClr val="bg1"/>
                </a:solidFill>
              </a:rPr>
              <a:t>Supporting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spc="-3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spc="-30" dirty="0">
                <a:solidFill>
                  <a:schemeClr val="bg1"/>
                </a:solidFill>
              </a:rPr>
              <a:t>This activity is to simply show that as we end up in all different places, how different we all are in terms of the things we are interested in and the things we do well at.</a:t>
            </a:r>
          </a:p>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6</a:t>
            </a:fld>
            <a:endParaRPr lang="en-US"/>
          </a:p>
        </p:txBody>
      </p:sp>
    </p:spTree>
    <p:extLst>
      <p:ext uri="{BB962C8B-B14F-4D97-AF65-F5344CB8AC3E}">
        <p14:creationId xmlns:p14="http://schemas.microsoft.com/office/powerpoint/2010/main" val="13284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7</a:t>
            </a:fld>
            <a:endParaRPr lang="en-US"/>
          </a:p>
        </p:txBody>
      </p:sp>
    </p:spTree>
    <p:extLst>
      <p:ext uri="{BB962C8B-B14F-4D97-AF65-F5344CB8AC3E}">
        <p14:creationId xmlns:p14="http://schemas.microsoft.com/office/powerpoint/2010/main" val="399166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8</a:t>
            </a:fld>
            <a:endParaRPr lang="en-US"/>
          </a:p>
        </p:txBody>
      </p:sp>
    </p:spTree>
    <p:extLst>
      <p:ext uri="{BB962C8B-B14F-4D97-AF65-F5344CB8AC3E}">
        <p14:creationId xmlns:p14="http://schemas.microsoft.com/office/powerpoint/2010/main" val="346979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Supporting notes</a:t>
            </a:r>
          </a:p>
          <a:p>
            <a:endParaRPr lang="en-GB" dirty="0"/>
          </a:p>
          <a:p>
            <a:r>
              <a:rPr lang="en-GB" dirty="0"/>
              <a:t>Session Five - Activity two – How I Learn Best</a:t>
            </a:r>
          </a:p>
          <a:p>
            <a:r>
              <a:rPr lang="en-GB" dirty="0"/>
              <a:t>Ask students to refer to the ‘How I Learn Best’ in their Super Stars Workbook</a:t>
            </a:r>
          </a:p>
        </p:txBody>
      </p:sp>
      <p:sp>
        <p:nvSpPr>
          <p:cNvPr id="4" name="Slide Number Placeholder 3"/>
          <p:cNvSpPr>
            <a:spLocks noGrp="1"/>
          </p:cNvSpPr>
          <p:nvPr>
            <p:ph type="sldNum" sz="quarter" idx="5"/>
          </p:nvPr>
        </p:nvSpPr>
        <p:spPr/>
        <p:txBody>
          <a:bodyPr/>
          <a:lstStyle/>
          <a:p>
            <a:fld id="{8E111D0F-7CCC-3448-8011-367F0D0A6ED2}" type="slidenum">
              <a:rPr lang="en-US" smtClean="0"/>
              <a:t>9</a:t>
            </a:fld>
            <a:endParaRPr lang="en-US"/>
          </a:p>
        </p:txBody>
      </p:sp>
    </p:spTree>
    <p:extLst>
      <p:ext uri="{BB962C8B-B14F-4D97-AF65-F5344CB8AC3E}">
        <p14:creationId xmlns:p14="http://schemas.microsoft.com/office/powerpoint/2010/main" val="150780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Supporting notes</a:t>
            </a:r>
          </a:p>
          <a:p>
            <a:endParaRPr lang="en-GB" dirty="0"/>
          </a:p>
          <a:p>
            <a:r>
              <a:rPr lang="en-GB" dirty="0"/>
              <a:t>Session Five – Activity Three: To University and Beyond!</a:t>
            </a:r>
          </a:p>
          <a:p>
            <a:endParaRPr lang="en-GB" dirty="0"/>
          </a:p>
          <a:p>
            <a:r>
              <a:rPr lang="en-GB" dirty="0"/>
              <a:t>Now that you have spent some time thinking about your students learning preferences and sharing their interests, skills and strengths, lets take a look at different types of university degree’s that compliment those skills and the different types of careers that they lend themselves well to. </a:t>
            </a:r>
          </a:p>
          <a:p>
            <a:endParaRPr lang="en-GB" dirty="0"/>
          </a:p>
          <a:p>
            <a:r>
              <a:rPr lang="en-GB" dirty="0"/>
              <a:t>Ask the students to work in groups and give each group a set of Degree Profiles and a set of career Profile cards. The students will need to take a look at the degree profiles, discuss the interests, skills and study preferences and then try to match the career profile to the degree.</a:t>
            </a:r>
          </a:p>
          <a:p>
            <a:endParaRPr lang="en-GB" dirty="0"/>
          </a:p>
          <a:p>
            <a:r>
              <a:rPr lang="en-GB" dirty="0"/>
              <a:t>Encourage them to discuss their reasons and share their findings with the rest of the class at the end of the activity. </a:t>
            </a:r>
          </a:p>
          <a:p>
            <a:endParaRPr lang="en-GB" dirty="0"/>
          </a:p>
          <a:p>
            <a:r>
              <a:rPr lang="en-GB" dirty="0"/>
              <a:t>This activity is aimed at demonstrating that as we move through our school career and ultimately through to our professional careers, students should play to their strengths, nurture and develop their skill set and interests to help them to reach their full potential and future aspirations. </a:t>
            </a:r>
          </a:p>
          <a:p>
            <a:endParaRPr lang="en-GB" dirty="0"/>
          </a:p>
          <a:p>
            <a:r>
              <a:rPr lang="en-GB" dirty="0"/>
              <a:t>As we make decisions about future choices, always consider whether you enjoy what it is you are hoping to study, does your skill set compliment the subject, can you see yourself having a happy and fulfilling career/job in that area?</a:t>
            </a:r>
          </a:p>
          <a:p>
            <a:endParaRPr lang="en-GB" dirty="0"/>
          </a:p>
          <a:p>
            <a:r>
              <a:rPr lang="en-GB" dirty="0"/>
              <a:t>All doctors, vets, architects, astronauts, teachers, lawyers all started their learning journeys at primary school, we all aspire to be something.. Even SUPERHEROES! </a:t>
            </a:r>
          </a:p>
          <a:p>
            <a:endParaRPr lang="en-GB" dirty="0"/>
          </a:p>
          <a:p>
            <a:r>
              <a:rPr lang="en-GB" dirty="0"/>
              <a:t>To infinity and beyond… </a:t>
            </a:r>
          </a:p>
          <a:p>
            <a:endParaRPr lang="en-GB" dirty="0"/>
          </a:p>
        </p:txBody>
      </p:sp>
      <p:sp>
        <p:nvSpPr>
          <p:cNvPr id="4" name="Slide Number Placeholder 3"/>
          <p:cNvSpPr>
            <a:spLocks noGrp="1"/>
          </p:cNvSpPr>
          <p:nvPr>
            <p:ph type="sldNum" sz="quarter" idx="5"/>
          </p:nvPr>
        </p:nvSpPr>
        <p:spPr/>
        <p:txBody>
          <a:bodyPr/>
          <a:lstStyle/>
          <a:p>
            <a:fld id="{8E111D0F-7CCC-3448-8011-367F0D0A6ED2}" type="slidenum">
              <a:rPr lang="en-US" smtClean="0"/>
              <a:t>10</a:t>
            </a:fld>
            <a:endParaRPr lang="en-US"/>
          </a:p>
        </p:txBody>
      </p:sp>
    </p:spTree>
    <p:extLst>
      <p:ext uri="{BB962C8B-B14F-4D97-AF65-F5344CB8AC3E}">
        <p14:creationId xmlns:p14="http://schemas.microsoft.com/office/powerpoint/2010/main" val="6060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Concluding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session was aimed at demonstrating that as we move through our school career and ultimately through to our professional careers, students should stay focused and play to their strengths, nurture and develop their skill sets, pursue interests to help them to reach their full potential and future aspirations. </a:t>
            </a:r>
          </a:p>
          <a:p>
            <a:endParaRPr lang="en-GB" dirty="0"/>
          </a:p>
        </p:txBody>
      </p:sp>
      <p:sp>
        <p:nvSpPr>
          <p:cNvPr id="4" name="Slide Number Placeholder 3"/>
          <p:cNvSpPr>
            <a:spLocks noGrp="1"/>
          </p:cNvSpPr>
          <p:nvPr>
            <p:ph type="sldNum" sz="quarter" idx="10"/>
          </p:nvPr>
        </p:nvSpPr>
        <p:spPr/>
        <p:txBody>
          <a:bodyPr/>
          <a:lstStyle/>
          <a:p>
            <a:fld id="{8E111D0F-7CCC-3448-8011-367F0D0A6ED2}" type="slidenum">
              <a:rPr lang="en-US" smtClean="0"/>
              <a:t>11</a:t>
            </a:fld>
            <a:endParaRPr lang="en-US"/>
          </a:p>
        </p:txBody>
      </p:sp>
    </p:spTree>
    <p:extLst>
      <p:ext uri="{BB962C8B-B14F-4D97-AF65-F5344CB8AC3E}">
        <p14:creationId xmlns:p14="http://schemas.microsoft.com/office/powerpoint/2010/main" val="149224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Concluding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session was aimed at demonstrating that as we move through our school career and ultimately through to our professional careers, students should stay focused and play to their strengths, nurture and develop their skill sets, pursue interests to help them to reach their full potential and future aspirations. </a:t>
            </a:r>
          </a:p>
          <a:p>
            <a:endParaRPr lang="en-GB" dirty="0"/>
          </a:p>
        </p:txBody>
      </p:sp>
      <p:sp>
        <p:nvSpPr>
          <p:cNvPr id="4" name="Slide Number Placeholder 3"/>
          <p:cNvSpPr>
            <a:spLocks noGrp="1"/>
          </p:cNvSpPr>
          <p:nvPr>
            <p:ph type="sldNum" sz="quarter" idx="10"/>
          </p:nvPr>
        </p:nvSpPr>
        <p:spPr/>
        <p:txBody>
          <a:bodyPr/>
          <a:lstStyle/>
          <a:p>
            <a:fld id="{8E111D0F-7CCC-3448-8011-367F0D0A6ED2}" type="slidenum">
              <a:rPr lang="en-US" smtClean="0"/>
              <a:t>12</a:t>
            </a:fld>
            <a:endParaRPr lang="en-US"/>
          </a:p>
        </p:txBody>
      </p:sp>
    </p:spTree>
    <p:extLst>
      <p:ext uri="{BB962C8B-B14F-4D97-AF65-F5344CB8AC3E}">
        <p14:creationId xmlns:p14="http://schemas.microsoft.com/office/powerpoint/2010/main" val="2599325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xmlns=""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pic>
        <p:nvPicPr>
          <p:cNvPr id="7" name="UoE_Logo_ALT_Test" descr="Logo - University of Essex">
            <a:extLst>
              <a:ext uri="{FF2B5EF4-FFF2-40B4-BE49-F238E27FC236}">
                <a16:creationId xmlns:a16="http://schemas.microsoft.com/office/drawing/2014/main" id="{BFB3B428-603E-5D49-B512-7DD3E147B05B}"/>
              </a:ext>
            </a:extLst>
          </p:cNvPr>
          <p:cNvPicPr>
            <a:picLocks noChangeAspect="1"/>
          </p:cNvPicPr>
          <p:nvPr userDrawn="1"/>
        </p:nvPicPr>
        <p:blipFill>
          <a:blip r:embed="rId3">
            <a:alphaModFix/>
          </a:blip>
          <a:stretch>
            <a:fillRect/>
          </a:stretch>
        </p:blipFill>
        <p:spPr>
          <a:xfrm>
            <a:off x="126550" y="-1755099"/>
            <a:ext cx="2006641" cy="890588"/>
          </a:xfrm>
          <a:prstGeom prst="rect">
            <a:avLst/>
          </a:prstGeom>
        </p:spPr>
      </p:pic>
    </p:spTree>
    <p:extLst>
      <p:ext uri="{BB962C8B-B14F-4D97-AF65-F5344CB8AC3E}">
        <p14:creationId xmlns:p14="http://schemas.microsoft.com/office/powerpoint/2010/main" val="29780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158455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xmlns=""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6350" indent="0">
              <a:buFontTx/>
              <a:buNone/>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06749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Text Slide, and Continuation Slide">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6350" indent="0">
              <a:buNone/>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4191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and Bullet Point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xmlns=""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349250" indent="-342900">
              <a:buFont typeface="Wingdings" pitchFamily="2" charset="2"/>
              <a:buChar char="§"/>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52854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and Bullet Point Text Slide, and Continuation">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349250" indent="-342900">
              <a:buFont typeface="Wingdings" pitchFamily="2" charset="2"/>
              <a:buChar char="§"/>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622204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13466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Bullet Point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9765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834655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mages and Bullet Point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881279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6350" indent="0">
              <a:buFontTx/>
              <a:buNone/>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6076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xmlns=""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pic>
        <p:nvPicPr>
          <p:cNvPr id="7" name="UoE_Logo_ALT_Test" descr="Logo - University of Essex">
            <a:extLst>
              <a:ext uri="{FF2B5EF4-FFF2-40B4-BE49-F238E27FC236}">
                <a16:creationId xmlns:a16="http://schemas.microsoft.com/office/drawing/2014/main" id="{BFB3B428-603E-5D49-B512-7DD3E147B05B}"/>
              </a:ext>
            </a:extLst>
          </p:cNvPr>
          <p:cNvPicPr>
            <a:picLocks noChangeAspect="1"/>
          </p:cNvPicPr>
          <p:nvPr userDrawn="1"/>
        </p:nvPicPr>
        <p:blipFill>
          <a:blip r:embed="rId3">
            <a:alphaModFix/>
          </a:blip>
          <a:stretch>
            <a:fillRect/>
          </a:stretch>
        </p:blipFill>
        <p:spPr>
          <a:xfrm>
            <a:off x="126550" y="-1755099"/>
            <a:ext cx="2006641" cy="890588"/>
          </a:xfrm>
          <a:prstGeom prst="rect">
            <a:avLst/>
          </a:prstGeom>
        </p:spPr>
      </p:pic>
    </p:spTree>
    <p:extLst>
      <p:ext uri="{BB962C8B-B14F-4D97-AF65-F5344CB8AC3E}">
        <p14:creationId xmlns:p14="http://schemas.microsoft.com/office/powerpoint/2010/main" val="1653576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and Bullet Point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41697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Image and Text Box">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541F36E1-1553-7845-B3E2-0ECD95ED7DDE}"/>
              </a:ext>
            </a:extLst>
          </p:cNvPr>
          <p:cNvSpPr>
            <a:spLocks noGrp="1"/>
          </p:cNvSpPr>
          <p:nvPr>
            <p:ph type="body" sz="quarter" idx="26" hasCustomPrompt="1"/>
          </p:nvPr>
        </p:nvSpPr>
        <p:spPr>
          <a:xfrm>
            <a:off x="9321164" y="1036800"/>
            <a:ext cx="2876550" cy="324178"/>
          </a:xfrm>
          <a:solidFill>
            <a:schemeClr val="bg1"/>
          </a:solidFill>
        </p:spPr>
        <p:txBody>
          <a:bodyPr tIns="36000" rIns="251999" bIns="72000" anchor="t" anchorCtr="0">
            <a:spAutoFit/>
          </a:bodyPr>
          <a:lstStyle>
            <a:lvl1pPr marL="6350" indent="0" algn="r">
              <a:buFontTx/>
              <a:buNone/>
              <a:defRPr sz="1200"/>
            </a:lvl1pPr>
            <a:lvl2pPr marL="269875" indent="0" algn="r">
              <a:buFontTx/>
              <a:buNone/>
              <a:defRPr sz="1200"/>
            </a:lvl2pPr>
            <a:lvl3pPr marL="450850" indent="0" algn="r">
              <a:buFontTx/>
              <a:buNone/>
              <a:defRPr sz="1200"/>
            </a:lvl3pPr>
            <a:lvl4pPr marL="623888" indent="0" algn="r">
              <a:buFontTx/>
              <a:buNone/>
              <a:defRPr sz="1200"/>
            </a:lvl4pPr>
            <a:lvl5pPr marL="804862" indent="0" algn="r">
              <a:buFontTx/>
              <a:buNone/>
              <a:defRPr sz="1200"/>
            </a:lvl5pPr>
          </a:lstStyle>
          <a:p>
            <a:pPr lvl="0"/>
            <a:r>
              <a:rPr lang="en-GB"/>
              <a:t>Insert image caption here</a:t>
            </a:r>
            <a:endParaRPr lang="en-GB" dirty="0"/>
          </a:p>
        </p:txBody>
      </p:sp>
      <p:sp>
        <p:nvSpPr>
          <p:cNvPr id="7" name="Body_Copy">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3998" y="5730249"/>
            <a:ext cx="11684000" cy="613401"/>
          </a:xfrm>
          <a:solidFill>
            <a:schemeClr val="accent3"/>
          </a:solidFill>
          <a:ln w="76200">
            <a:solidFill>
              <a:schemeClr val="bg1"/>
            </a:solidFill>
            <a:miter lim="800000"/>
          </a:ln>
        </p:spPr>
        <p:txBody>
          <a:bodyPr lIns="144000" tIns="144000" rIns="144000" bIns="144000" anchor="b"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270757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with 4 Text Boxes">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6" name="Image_Caption 1">
            <a:extLst>
              <a:ext uri="{FF2B5EF4-FFF2-40B4-BE49-F238E27FC236}">
                <a16:creationId xmlns:a16="http://schemas.microsoft.com/office/drawing/2014/main" id="{B0F2228A-6C92-7348-B3AB-4D805D8894D0}"/>
              </a:ext>
            </a:extLst>
          </p:cNvPr>
          <p:cNvSpPr>
            <a:spLocks noGrp="1"/>
          </p:cNvSpPr>
          <p:nvPr>
            <p:ph type="body" sz="quarter" idx="30" hasCustomPrompt="1"/>
          </p:nvPr>
        </p:nvSpPr>
        <p:spPr>
          <a:xfrm>
            <a:off x="9321800" y="6149647"/>
            <a:ext cx="2870200" cy="324178"/>
          </a:xfrm>
          <a:solidFill>
            <a:schemeClr val="bg1"/>
          </a:solidFill>
        </p:spPr>
        <p:txBody>
          <a:bodyPr tIns="36000" rIns="251999" bIns="72000" anchor="b" anchorCtr="0">
            <a:spAutoFit/>
          </a:bodyPr>
          <a:lstStyle>
            <a:lvl1pPr marL="6350" indent="0" algn="r">
              <a:buFontTx/>
              <a:buNone/>
              <a:defRPr sz="1200">
                <a:solidFill>
                  <a:schemeClr val="tx1"/>
                </a:solidFill>
              </a:defRPr>
            </a:lvl1pPr>
          </a:lstStyle>
          <a:p>
            <a:pPr lvl="0"/>
            <a:r>
              <a:rPr lang="en-GB" dirty="0"/>
              <a:t>Insert image caption here</a:t>
            </a:r>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5544"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2" name="Feature_Box_2">
            <a:extLst>
              <a:ext uri="{FF2B5EF4-FFF2-40B4-BE49-F238E27FC236}">
                <a16:creationId xmlns:a16="http://schemas.microsoft.com/office/drawing/2014/main" id="{2836903F-A228-694C-B678-379D95CBF641}"/>
              </a:ext>
            </a:extLst>
          </p:cNvPr>
          <p:cNvSpPr>
            <a:spLocks noGrp="1"/>
          </p:cNvSpPr>
          <p:nvPr>
            <p:ph type="body" sz="quarter" idx="27" hasCustomPrompt="1"/>
          </p:nvPr>
        </p:nvSpPr>
        <p:spPr>
          <a:xfrm>
            <a:off x="3304896"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3" name="Feature_Box_3">
            <a:extLst>
              <a:ext uri="{FF2B5EF4-FFF2-40B4-BE49-F238E27FC236}">
                <a16:creationId xmlns:a16="http://schemas.microsoft.com/office/drawing/2014/main" id="{A099B133-6CA1-6343-985F-1A751F73B33F}"/>
              </a:ext>
            </a:extLst>
          </p:cNvPr>
          <p:cNvSpPr>
            <a:spLocks noGrp="1"/>
          </p:cNvSpPr>
          <p:nvPr>
            <p:ph type="body" sz="quarter" idx="28" hasCustomPrompt="1"/>
          </p:nvPr>
        </p:nvSpPr>
        <p:spPr>
          <a:xfrm>
            <a:off x="6354248"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4" name="Feature_Box_4">
            <a:extLst>
              <a:ext uri="{FF2B5EF4-FFF2-40B4-BE49-F238E27FC236}">
                <a16:creationId xmlns:a16="http://schemas.microsoft.com/office/drawing/2014/main" id="{AC109010-13F9-D44E-AE30-6C9CDA42B8D0}"/>
              </a:ext>
            </a:extLst>
          </p:cNvPr>
          <p:cNvSpPr>
            <a:spLocks noGrp="1"/>
          </p:cNvSpPr>
          <p:nvPr>
            <p:ph type="body" sz="quarter" idx="29" hasCustomPrompt="1"/>
          </p:nvPr>
        </p:nvSpPr>
        <p:spPr>
          <a:xfrm>
            <a:off x="9403600"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578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s with Text Box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892859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s with Bullet Point Text">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3152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6" name="Title">
            <a:extLst>
              <a:ext uri="{FF2B5EF4-FFF2-40B4-BE49-F238E27FC236}">
                <a16:creationId xmlns:a16="http://schemas.microsoft.com/office/drawing/2014/main" id="{AD742024-086A-5F48-9393-FF97C14B9F3C}"/>
              </a:ext>
            </a:extLst>
          </p:cNvPr>
          <p:cNvSpPr>
            <a:spLocks noGrp="1"/>
          </p:cNvSpPr>
          <p:nvPr>
            <p:ph type="body" sz="quarter" idx="30" hasCustomPrompt="1"/>
          </p:nvPr>
        </p:nvSpPr>
        <p:spPr>
          <a:xfrm>
            <a:off x="501651" y="1185863"/>
            <a:ext cx="5468937"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7" name="Body_Copy">
            <a:extLst>
              <a:ext uri="{FF2B5EF4-FFF2-40B4-BE49-F238E27FC236}">
                <a16:creationId xmlns:a16="http://schemas.microsoft.com/office/drawing/2014/main" id="{A65568DF-0675-7847-A98F-1D87DDC4AD29}"/>
              </a:ext>
            </a:extLst>
          </p:cNvPr>
          <p:cNvSpPr>
            <a:spLocks noGrp="1"/>
          </p:cNvSpPr>
          <p:nvPr>
            <p:ph type="body" sz="quarter" idx="31" hasCustomPrompt="1"/>
          </p:nvPr>
        </p:nvSpPr>
        <p:spPr>
          <a:xfrm>
            <a:off x="501650" y="1857375"/>
            <a:ext cx="5468938"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6221413" y="890587"/>
            <a:ext cx="5716587"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31628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254001" y="890587"/>
            <a:ext cx="11684000"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66032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073376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solidFill>
            <a:schemeClr val="bg1"/>
          </a:solidFill>
        </p:spPr>
        <p:txBody>
          <a:bodyPr/>
          <a:lstStyle>
            <a:lvl1pPr marL="6350" indent="0" algn="ctr">
              <a:buNone/>
              <a:defRPr/>
            </a:lvl1pPr>
          </a:lstStyle>
          <a:p>
            <a:endParaRPr lang="en-US" dirty="0"/>
          </a:p>
        </p:txBody>
      </p:sp>
      <p:sp>
        <p:nvSpPr>
          <p:cNvPr id="9" name="Image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xmlns=""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838499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Video">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4" name="Video Placeholder 1">
            <a:extLst>
              <a:ext uri="{FF2B5EF4-FFF2-40B4-BE49-F238E27FC236}">
                <a16:creationId xmlns:a16="http://schemas.microsoft.com/office/drawing/2014/main" id="{638D1704-B2CA-5C47-B959-28C1FC6055CF}"/>
              </a:ext>
            </a:extLst>
          </p:cNvPr>
          <p:cNvSpPr>
            <a:spLocks noGrp="1"/>
          </p:cNvSpPr>
          <p:nvPr>
            <p:ph type="media" sz="quarter" idx="29"/>
          </p:nvPr>
        </p:nvSpPr>
        <p:spPr>
          <a:xfrm>
            <a:off x="0" y="890588"/>
            <a:ext cx="12192000" cy="5713412"/>
          </a:xfrm>
        </p:spPr>
        <p:txBody>
          <a:bodyPr/>
          <a:lstStyle>
            <a:lvl1pPr marL="6350" indent="0" algn="ctr">
              <a:buFontTx/>
              <a:buNone/>
              <a:defRPr/>
            </a:lvl1pPr>
          </a:lstStyle>
          <a:p>
            <a:endParaRPr lang="en-US" dirty="0"/>
          </a:p>
        </p:txBody>
      </p:sp>
      <p:sp>
        <p:nvSpPr>
          <p:cNvPr id="9" name="Video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xmlns=""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8359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_White Logo">
    <p:bg>
      <p:bgPr>
        <a:solidFill>
          <a:schemeClr val="bg1"/>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0" name="Title_BG">
            <a:extLst>
              <a:ext uri="{FF2B5EF4-FFF2-40B4-BE49-F238E27FC236}">
                <a16:creationId xmlns:a16="http://schemas.microsoft.com/office/drawing/2014/main" id="{5FF1FD6F-7D5D-DE4D-8CD0-F87355B895DC}"/>
              </a:ext>
              <a:ext uri="{C183D7F6-B498-43B3-948B-1728B52AA6E4}">
                <adec:decorative xmlns:adec="http://schemas.microsoft.com/office/drawing/2017/decorative" xmlns="" val="1"/>
              </a:ext>
            </a:extLst>
          </p:cNvPr>
          <p:cNvSpPr/>
          <p:nvPr userDrawn="1"/>
        </p:nvSpPr>
        <p:spPr>
          <a:xfrm>
            <a:off x="-71120" y="1280160"/>
            <a:ext cx="7965440" cy="4673600"/>
          </a:xfrm>
          <a:prstGeom prst="rect">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cxnSp>
        <p:nvCxnSpPr>
          <p:cNvPr id="4" name="Divider_Line">
            <a:extLst>
              <a:ext uri="{FF2B5EF4-FFF2-40B4-BE49-F238E27FC236}">
                <a16:creationId xmlns:a16="http://schemas.microsoft.com/office/drawing/2014/main" id="{AC99BCA3-B941-824C-9684-BAA8B857BA77}"/>
              </a:ext>
              <a:ext uri="{C183D7F6-B498-43B3-948B-1728B52AA6E4}">
                <adec:decorative xmlns:adec="http://schemas.microsoft.com/office/drawing/2017/decorative" xmlns=""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132513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Comparis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597CB458-ECAA-F543-B762-CE0492775E89}"/>
              </a:ext>
            </a:extLst>
          </p:cNvPr>
          <p:cNvSpPr>
            <a:spLocks noGrp="1"/>
          </p:cNvSpPr>
          <p:nvPr>
            <p:ph type="title" hasCustomPrompt="1"/>
          </p:nvPr>
        </p:nvSpPr>
        <p:spPr/>
        <p:txBody>
          <a:bodyPr/>
          <a:lstStyle/>
          <a:p>
            <a:r>
              <a:rPr lang="en-GB" dirty="0"/>
              <a:t>PowerPoint slide description here</a:t>
            </a:r>
            <a:endParaRPr lang="en-US" dirty="0"/>
          </a:p>
        </p:txBody>
      </p:sp>
      <p:sp>
        <p:nvSpPr>
          <p:cNvPr id="8" name="Title">
            <a:extLst>
              <a:ext uri="{FF2B5EF4-FFF2-40B4-BE49-F238E27FC236}">
                <a16:creationId xmlns:a16="http://schemas.microsoft.com/office/drawing/2014/main" id="{040512F9-FB20-344E-BC56-8DDE6C17721A}"/>
              </a:ext>
            </a:extLst>
          </p:cNvPr>
          <p:cNvSpPr>
            <a:spLocks noGrp="1"/>
          </p:cNvSpPr>
          <p:nvPr>
            <p:ph type="body" sz="quarter" idx="38" hasCustomPrompt="1"/>
          </p:nvPr>
        </p:nvSpPr>
        <p:spPr>
          <a:xfrm>
            <a:off x="501648" y="1306094"/>
            <a:ext cx="11436350" cy="736600"/>
          </a:xfrm>
        </p:spPr>
        <p:txBody>
          <a:bodyPr tIns="0" bIns="0">
            <a:noAutofit/>
          </a:bodyPr>
          <a:lstStyle>
            <a:lvl1pPr marL="6350" indent="0">
              <a:buNone/>
              <a:defRPr sz="3200">
                <a:latin typeface="+mj-lt"/>
              </a:defRPr>
            </a:lvl1pPr>
          </a:lstStyle>
          <a:p>
            <a:pPr lvl="0"/>
            <a:r>
              <a:rPr lang="en-GB" dirty="0"/>
              <a:t>Your title here</a:t>
            </a:r>
            <a:endParaRPr lang="en-US" dirty="0"/>
          </a:p>
        </p:txBody>
      </p:sp>
      <p:sp>
        <p:nvSpPr>
          <p:cNvPr id="10" name="Subtitle">
            <a:extLst>
              <a:ext uri="{FF2B5EF4-FFF2-40B4-BE49-F238E27FC236}">
                <a16:creationId xmlns:a16="http://schemas.microsoft.com/office/drawing/2014/main" id="{3A0A8366-F419-7E4A-8F7C-C6F8447A8956}"/>
              </a:ext>
            </a:extLst>
          </p:cNvPr>
          <p:cNvSpPr>
            <a:spLocks noGrp="1"/>
          </p:cNvSpPr>
          <p:nvPr>
            <p:ph type="body" sz="quarter" idx="39" hasCustomPrompt="1"/>
          </p:nvPr>
        </p:nvSpPr>
        <p:spPr>
          <a:xfrm>
            <a:off x="501648" y="2042694"/>
            <a:ext cx="11436350" cy="403225"/>
          </a:xfrm>
        </p:spPr>
        <p:txBody>
          <a:bodyPr tIns="0" bIns="0">
            <a:noAutofit/>
          </a:bodyPr>
          <a:lstStyle>
            <a:lvl1pPr marL="6350" indent="0">
              <a:buNone/>
              <a:defRPr>
                <a:latin typeface="+mj-lt"/>
              </a:defRPr>
            </a:lvl1pPr>
          </a:lstStyle>
          <a:p>
            <a:r>
              <a:rPr lang="en-GB" dirty="0"/>
              <a:t>Your subtitle here</a:t>
            </a:r>
            <a:endParaRPr lang="en-US" dirty="0"/>
          </a:p>
        </p:txBody>
      </p:sp>
      <p:sp>
        <p:nvSpPr>
          <p:cNvPr id="19" name="Picture Placeholder 1">
            <a:extLst>
              <a:ext uri="{FF2B5EF4-FFF2-40B4-BE49-F238E27FC236}">
                <a16:creationId xmlns:a16="http://schemas.microsoft.com/office/drawing/2014/main" id="{4F48015D-A6A6-BD4D-AB39-19CCFCB8B881}"/>
              </a:ext>
            </a:extLst>
          </p:cNvPr>
          <p:cNvSpPr>
            <a:spLocks noGrp="1"/>
          </p:cNvSpPr>
          <p:nvPr>
            <p:ph type="pic" sz="quarter" idx="29"/>
          </p:nvPr>
        </p:nvSpPr>
        <p:spPr>
          <a:xfrm>
            <a:off x="0" y="2814220"/>
            <a:ext cx="6062400" cy="3789779"/>
          </a:xfrm>
        </p:spPr>
        <p:txBody>
          <a:bodyPr/>
          <a:lstStyle>
            <a:lvl1pPr marL="6350" indent="0" algn="ctr">
              <a:buNone/>
              <a:defRPr/>
            </a:lvl1pPr>
          </a:lstStyle>
          <a:p>
            <a:endParaRPr lang="en-US" dirty="0"/>
          </a:p>
        </p:txBody>
      </p:sp>
      <p:sp>
        <p:nvSpPr>
          <p:cNvPr id="23" name="Image_Caption 1">
            <a:extLst>
              <a:ext uri="{FF2B5EF4-FFF2-40B4-BE49-F238E27FC236}">
                <a16:creationId xmlns:a16="http://schemas.microsoft.com/office/drawing/2014/main" id="{928181AC-A9B4-0F4A-B806-85756E8DF344}"/>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1" name="Picture Placeholder 2">
            <a:extLst>
              <a:ext uri="{FF2B5EF4-FFF2-40B4-BE49-F238E27FC236}">
                <a16:creationId xmlns:a16="http://schemas.microsoft.com/office/drawing/2014/main" id="{CABAA707-1D0F-904D-A6EF-485EE257C126}"/>
              </a:ext>
            </a:extLst>
          </p:cNvPr>
          <p:cNvSpPr>
            <a:spLocks noGrp="1"/>
          </p:cNvSpPr>
          <p:nvPr>
            <p:ph type="pic" sz="quarter" idx="36"/>
          </p:nvPr>
        </p:nvSpPr>
        <p:spPr>
          <a:xfrm>
            <a:off x="6129602" y="2814220"/>
            <a:ext cx="6062400" cy="3789779"/>
          </a:xfrm>
        </p:spPr>
        <p:txBody>
          <a:bodyPr/>
          <a:lstStyle>
            <a:lvl1pPr marL="6350" indent="0" algn="ctr">
              <a:buNone/>
              <a:defRPr/>
            </a:lvl1pPr>
          </a:lstStyle>
          <a:p>
            <a:endParaRPr lang="en-US" dirty="0"/>
          </a:p>
        </p:txBody>
      </p:sp>
      <p:sp>
        <p:nvSpPr>
          <p:cNvPr id="27" name="Image_Caption 2">
            <a:extLst>
              <a:ext uri="{FF2B5EF4-FFF2-40B4-BE49-F238E27FC236}">
                <a16:creationId xmlns:a16="http://schemas.microsoft.com/office/drawing/2014/main" id="{AEE3084D-262B-D444-BB09-122F86A0D545}"/>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Placeholder">
            <a:extLst>
              <a:ext uri="{FF2B5EF4-FFF2-40B4-BE49-F238E27FC236}">
                <a16:creationId xmlns:a16="http://schemas.microsoft.com/office/drawing/2014/main" id="{C9180CA7-D6AD-3B4F-9CC8-C9E5358B72E1}"/>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545419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with Descript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BA1041B3-EEDD-B747-8B78-82F6A16D7E2D}"/>
              </a:ext>
            </a:extLst>
          </p:cNvPr>
          <p:cNvSpPr>
            <a:spLocks noGrp="1"/>
          </p:cNvSpPr>
          <p:nvPr>
            <p:ph type="title" hasCustomPrompt="1"/>
          </p:nvPr>
        </p:nvSpPr>
        <p:spPr/>
        <p:txBody>
          <a:bodyPr/>
          <a:lstStyle/>
          <a:p>
            <a:r>
              <a:rPr lang="en-GB" dirty="0"/>
              <a:t>PowerPoint slide description here</a:t>
            </a:r>
            <a:endParaRPr lang="en-US" dirty="0"/>
          </a:p>
        </p:txBody>
      </p:sp>
      <p:sp>
        <p:nvSpPr>
          <p:cNvPr id="5" name="Body_Copy">
            <a:extLst>
              <a:ext uri="{FF2B5EF4-FFF2-40B4-BE49-F238E27FC236}">
                <a16:creationId xmlns:a16="http://schemas.microsoft.com/office/drawing/2014/main" id="{15E97B45-0FBC-0444-A384-1396982CD50B}"/>
              </a:ext>
            </a:extLst>
          </p:cNvPr>
          <p:cNvSpPr>
            <a:spLocks noGrp="1"/>
          </p:cNvSpPr>
          <p:nvPr>
            <p:ph type="body" sz="quarter" idx="34" hasCustomPrompt="1"/>
          </p:nvPr>
        </p:nvSpPr>
        <p:spPr>
          <a:xfrm>
            <a:off x="6131563" y="890588"/>
            <a:ext cx="5808662" cy="3787775"/>
          </a:xfrm>
        </p:spPr>
        <p:txBody>
          <a:bodyPr lIns="144000" tIns="144000" rIns="144000" bIns="144000">
            <a:noAutofit/>
          </a:bodyPr>
          <a:lstStyle>
            <a:lvl1pPr marL="6350" indent="0">
              <a:buFontTx/>
              <a:buNone/>
              <a:defRPr sz="1800"/>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6062400" cy="5713412"/>
          </a:xfrm>
        </p:spPr>
        <p:txBody>
          <a:bodyPr/>
          <a:lstStyle>
            <a:lvl1pPr marL="6350" indent="0" algn="ctr">
              <a:buNone/>
              <a:defRPr/>
            </a:lvl1pPr>
          </a:lstStyle>
          <a:p>
            <a:endParaRPr lang="en-US" dirty="0"/>
          </a:p>
        </p:txBody>
      </p:sp>
      <p:sp>
        <p:nvSpPr>
          <p:cNvPr id="12" name="Image_Caption 1">
            <a:extLst>
              <a:ext uri="{FF2B5EF4-FFF2-40B4-BE49-F238E27FC236}">
                <a16:creationId xmlns:a16="http://schemas.microsoft.com/office/drawing/2014/main" id="{AF323BD3-548A-354D-ADA9-DA0462ADCE6F}"/>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5" name="Picture Placeholder 2">
            <a:extLst>
              <a:ext uri="{FF2B5EF4-FFF2-40B4-BE49-F238E27FC236}">
                <a16:creationId xmlns:a16="http://schemas.microsoft.com/office/drawing/2014/main" id="{7A681C19-525C-EB46-8C22-C426D373D10E}"/>
              </a:ext>
            </a:extLst>
          </p:cNvPr>
          <p:cNvSpPr>
            <a:spLocks noGrp="1"/>
          </p:cNvSpPr>
          <p:nvPr>
            <p:ph type="pic" sz="quarter" idx="31"/>
          </p:nvPr>
        </p:nvSpPr>
        <p:spPr>
          <a:xfrm>
            <a:off x="6129600" y="4746400"/>
            <a:ext cx="6062400" cy="1857600"/>
          </a:xfrm>
        </p:spPr>
        <p:txBody>
          <a:bodyPr/>
          <a:lstStyle>
            <a:lvl1pPr marL="6350" indent="0" algn="ctr">
              <a:buNone/>
              <a:defRPr/>
            </a:lvl1pPr>
          </a:lstStyle>
          <a:p>
            <a:endParaRPr lang="en-US" dirty="0"/>
          </a:p>
        </p:txBody>
      </p:sp>
      <p:sp>
        <p:nvSpPr>
          <p:cNvPr id="17" name="Image_Caption 2">
            <a:extLst>
              <a:ext uri="{FF2B5EF4-FFF2-40B4-BE49-F238E27FC236}">
                <a16:creationId xmlns:a16="http://schemas.microsoft.com/office/drawing/2014/main" id="{41C24D1E-9E96-1844-B2A6-13CA1411EAFA}"/>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Placehold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80338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Imag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701839F2-0501-2042-AA1A-339190F1FA20}"/>
              </a:ext>
            </a:extLst>
          </p:cNvPr>
          <p:cNvSpPr>
            <a:spLocks noGrp="1"/>
          </p:cNvSpPr>
          <p:nvPr>
            <p:ph type="title" hasCustomPrompt="1"/>
          </p:nvPr>
        </p:nvSpPr>
        <p:spPr/>
        <p:txBody>
          <a:bodyPr/>
          <a:lstStyle/>
          <a:p>
            <a:r>
              <a:rPr lang="en-GB" dirty="0"/>
              <a:t>PowerPoint slide description here</a:t>
            </a:r>
            <a:endParaRPr lang="en-US" dirty="0"/>
          </a:p>
        </p:txBody>
      </p:sp>
      <p:sp>
        <p:nvSpPr>
          <p:cNvPr id="14" name="Picture Placeholder 1">
            <a:extLst>
              <a:ext uri="{FF2B5EF4-FFF2-40B4-BE49-F238E27FC236}">
                <a16:creationId xmlns:a16="http://schemas.microsoft.com/office/drawing/2014/main" id="{B0246F9D-BBB4-F845-903B-9BCB6A3799FA}"/>
              </a:ext>
            </a:extLst>
          </p:cNvPr>
          <p:cNvSpPr>
            <a:spLocks noGrp="1"/>
          </p:cNvSpPr>
          <p:nvPr>
            <p:ph type="pic" sz="quarter" idx="29"/>
          </p:nvPr>
        </p:nvSpPr>
        <p:spPr>
          <a:xfrm>
            <a:off x="0" y="890587"/>
            <a:ext cx="6062400" cy="2822400"/>
          </a:xfrm>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CB251433-45EA-0548-85FC-44C898DE7847}"/>
              </a:ext>
            </a:extLst>
          </p:cNvPr>
          <p:cNvSpPr>
            <a:spLocks noGrp="1"/>
          </p:cNvSpPr>
          <p:nvPr>
            <p:ph type="body" sz="quarter" idx="40" hasCustomPrompt="1"/>
          </p:nvPr>
        </p:nvSpPr>
        <p:spPr>
          <a:xfrm>
            <a:off x="3196961"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2">
            <a:extLst>
              <a:ext uri="{FF2B5EF4-FFF2-40B4-BE49-F238E27FC236}">
                <a16:creationId xmlns:a16="http://schemas.microsoft.com/office/drawing/2014/main" id="{CEBC5486-0CC4-8447-8762-C88A95428B24}"/>
              </a:ext>
            </a:extLst>
          </p:cNvPr>
          <p:cNvSpPr>
            <a:spLocks noGrp="1"/>
          </p:cNvSpPr>
          <p:nvPr>
            <p:ph type="pic" sz="quarter" idx="36"/>
          </p:nvPr>
        </p:nvSpPr>
        <p:spPr>
          <a:xfrm>
            <a:off x="6129602" y="890587"/>
            <a:ext cx="6062400" cy="2822400"/>
          </a:xfrm>
        </p:spPr>
        <p:txBody>
          <a:bodyPr/>
          <a:lstStyle>
            <a:lvl1pPr marL="6350" indent="0" algn="ctr">
              <a:buNone/>
              <a:defRPr/>
            </a:lvl1pPr>
          </a:lstStyle>
          <a:p>
            <a:endParaRPr lang="en-US" dirty="0"/>
          </a:p>
        </p:txBody>
      </p:sp>
      <p:sp>
        <p:nvSpPr>
          <p:cNvPr id="23" name="Image_Caption 2">
            <a:extLst>
              <a:ext uri="{FF2B5EF4-FFF2-40B4-BE49-F238E27FC236}">
                <a16:creationId xmlns:a16="http://schemas.microsoft.com/office/drawing/2014/main" id="{E6A7B5DF-8207-3443-B760-8C2272B9CE01}"/>
              </a:ext>
            </a:extLst>
          </p:cNvPr>
          <p:cNvSpPr>
            <a:spLocks noGrp="1"/>
          </p:cNvSpPr>
          <p:nvPr>
            <p:ph type="body" sz="quarter" idx="41" hasCustomPrompt="1"/>
          </p:nvPr>
        </p:nvSpPr>
        <p:spPr>
          <a:xfrm>
            <a:off x="9327600"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4" name="Picture Placeholder 3">
            <a:extLst>
              <a:ext uri="{FF2B5EF4-FFF2-40B4-BE49-F238E27FC236}">
                <a16:creationId xmlns:a16="http://schemas.microsoft.com/office/drawing/2014/main" id="{F4F3CBD4-C3C4-CD4F-9BA5-B115DCEF02B6}"/>
              </a:ext>
            </a:extLst>
          </p:cNvPr>
          <p:cNvSpPr>
            <a:spLocks noGrp="1"/>
          </p:cNvSpPr>
          <p:nvPr>
            <p:ph type="pic" sz="quarter" idx="42"/>
          </p:nvPr>
        </p:nvSpPr>
        <p:spPr>
          <a:xfrm>
            <a:off x="-1038" y="3781600"/>
            <a:ext cx="6062400" cy="2822400"/>
          </a:xfrm>
        </p:spPr>
        <p:txBody>
          <a:bodyPr/>
          <a:lstStyle>
            <a:lvl1pPr marL="6350" indent="0" algn="ctr">
              <a:buNone/>
              <a:defRPr/>
            </a:lvl1pPr>
          </a:lstStyle>
          <a:p>
            <a:endParaRPr lang="en-US" dirty="0"/>
          </a:p>
        </p:txBody>
      </p:sp>
      <p:sp>
        <p:nvSpPr>
          <p:cNvPr id="25" name="Image_Caption 3">
            <a:extLst>
              <a:ext uri="{FF2B5EF4-FFF2-40B4-BE49-F238E27FC236}">
                <a16:creationId xmlns:a16="http://schemas.microsoft.com/office/drawing/2014/main" id="{8C0B1AC2-5C59-004A-BBD3-ED977709A5CA}"/>
              </a:ext>
            </a:extLst>
          </p:cNvPr>
          <p:cNvSpPr>
            <a:spLocks noGrp="1"/>
          </p:cNvSpPr>
          <p:nvPr>
            <p:ph type="body" sz="quarter" idx="43"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6" name="Picture Placeholder 4">
            <a:extLst>
              <a:ext uri="{FF2B5EF4-FFF2-40B4-BE49-F238E27FC236}">
                <a16:creationId xmlns:a16="http://schemas.microsoft.com/office/drawing/2014/main" id="{AAE1E5D5-CDA1-504E-888B-B884A6EA6725}"/>
              </a:ext>
            </a:extLst>
          </p:cNvPr>
          <p:cNvSpPr>
            <a:spLocks noGrp="1"/>
          </p:cNvSpPr>
          <p:nvPr>
            <p:ph type="pic" sz="quarter" idx="44"/>
          </p:nvPr>
        </p:nvSpPr>
        <p:spPr>
          <a:xfrm>
            <a:off x="6128564" y="3781600"/>
            <a:ext cx="6062400" cy="2822400"/>
          </a:xfrm>
        </p:spPr>
        <p:txBody>
          <a:bodyPr/>
          <a:lstStyle>
            <a:lvl1pPr marL="6350" indent="0" algn="ctr">
              <a:buNone/>
              <a:defRPr/>
            </a:lvl1pPr>
          </a:lstStyle>
          <a:p>
            <a:endParaRPr lang="en-US" dirty="0"/>
          </a:p>
        </p:txBody>
      </p:sp>
      <p:sp>
        <p:nvSpPr>
          <p:cNvPr id="27" name="Image_Caption 4">
            <a:extLst>
              <a:ext uri="{FF2B5EF4-FFF2-40B4-BE49-F238E27FC236}">
                <a16:creationId xmlns:a16="http://schemas.microsoft.com/office/drawing/2014/main" id="{3000F666-1F5D-C740-81BD-EA9E4B2DF792}"/>
              </a:ext>
            </a:extLst>
          </p:cNvPr>
          <p:cNvSpPr>
            <a:spLocks noGrp="1"/>
          </p:cNvSpPr>
          <p:nvPr>
            <p:ph type="body" sz="quarter" idx="45" hasCustomPrompt="1"/>
          </p:nvPr>
        </p:nvSpPr>
        <p:spPr>
          <a:xfrm>
            <a:off x="9327600"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D69AE64D-4D5D-1D44-9A53-63F44E948DC8}"/>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696489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bg1"/>
        </a:solidFill>
        <a:effectLst/>
      </p:bgPr>
    </p:bg>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4F9D373C-5C73-8E4B-8382-B53ED6AA70BE}"/>
              </a:ext>
            </a:extLst>
          </p:cNvPr>
          <p:cNvSpPr>
            <a:spLocks noGrp="1"/>
          </p:cNvSpPr>
          <p:nvPr>
            <p:ph type="title" hasCustomPrompt="1"/>
          </p:nvPr>
        </p:nvSpPr>
        <p:spPr/>
        <p:txBody>
          <a:bodyPr/>
          <a:lstStyle/>
          <a:p>
            <a:r>
              <a:rPr lang="en-GB" dirty="0"/>
              <a:t>PowerPoint slide description here</a:t>
            </a:r>
            <a:endParaRPr lang="en-US" dirty="0"/>
          </a:p>
        </p:txBody>
      </p:sp>
      <p:sp>
        <p:nvSpPr>
          <p:cNvPr id="15" name="Picture Placeholder 1">
            <a:extLst>
              <a:ext uri="{FF2B5EF4-FFF2-40B4-BE49-F238E27FC236}">
                <a16:creationId xmlns:a16="http://schemas.microsoft.com/office/drawing/2014/main" id="{E39BCACC-73E2-1B41-BE3D-FFB203F3C903}"/>
              </a:ext>
            </a:extLst>
          </p:cNvPr>
          <p:cNvSpPr>
            <a:spLocks noGrp="1"/>
          </p:cNvSpPr>
          <p:nvPr>
            <p:ph type="pic" sz="quarter" idx="29"/>
          </p:nvPr>
        </p:nvSpPr>
        <p:spPr>
          <a:xfrm>
            <a:off x="0" y="890587"/>
            <a:ext cx="4017600" cy="5713200"/>
          </a:xfrm>
        </p:spPr>
        <p:txBody>
          <a:bodyPr/>
          <a:lstStyle>
            <a:lvl1pPr marL="6350" indent="0" algn="ctr">
              <a:buNone/>
              <a:defRPr/>
            </a:lvl1pPr>
          </a:lstStyle>
          <a:p>
            <a:endParaRPr lang="en-US" dirty="0"/>
          </a:p>
        </p:txBody>
      </p:sp>
      <p:sp>
        <p:nvSpPr>
          <p:cNvPr id="16" name="Image_Caption 1">
            <a:extLst>
              <a:ext uri="{FF2B5EF4-FFF2-40B4-BE49-F238E27FC236}">
                <a16:creationId xmlns:a16="http://schemas.microsoft.com/office/drawing/2014/main" id="{E9FF570A-BE24-9141-87FD-541A6610CCBE}"/>
              </a:ext>
            </a:extLst>
          </p:cNvPr>
          <p:cNvSpPr>
            <a:spLocks noGrp="1"/>
          </p:cNvSpPr>
          <p:nvPr>
            <p:ph type="body" sz="quarter" idx="40" hasCustomPrompt="1"/>
          </p:nvPr>
        </p:nvSpPr>
        <p:spPr>
          <a:xfrm>
            <a:off x="11521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3" name="Picture Placeholder 2">
            <a:extLst>
              <a:ext uri="{FF2B5EF4-FFF2-40B4-BE49-F238E27FC236}">
                <a16:creationId xmlns:a16="http://schemas.microsoft.com/office/drawing/2014/main" id="{CE8E0407-46FE-134C-A5EB-A1421349DA0B}"/>
              </a:ext>
            </a:extLst>
          </p:cNvPr>
          <p:cNvSpPr>
            <a:spLocks noGrp="1"/>
          </p:cNvSpPr>
          <p:nvPr>
            <p:ph type="pic" sz="quarter" idx="47"/>
          </p:nvPr>
        </p:nvSpPr>
        <p:spPr>
          <a:xfrm>
            <a:off x="4087018" y="890588"/>
            <a:ext cx="4017963" cy="2822575"/>
          </a:xfrm>
        </p:spPr>
        <p:txBody>
          <a:bodyPr/>
          <a:lstStyle>
            <a:lvl1pPr marL="6350" indent="0" algn="ctr">
              <a:buFontTx/>
              <a:buNone/>
              <a:defRPr/>
            </a:lvl1pPr>
          </a:lstStyle>
          <a:p>
            <a:endParaRPr lang="en-US" dirty="0"/>
          </a:p>
        </p:txBody>
      </p:sp>
      <p:sp>
        <p:nvSpPr>
          <p:cNvPr id="18" name="Image_Caption 2">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241762"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9" name="Picture Placeholder 3">
            <a:extLst>
              <a:ext uri="{FF2B5EF4-FFF2-40B4-BE49-F238E27FC236}">
                <a16:creationId xmlns:a16="http://schemas.microsoft.com/office/drawing/2014/main" id="{889F4D8E-583F-424A-AB00-EFE4131C9C2D}"/>
              </a:ext>
            </a:extLst>
          </p:cNvPr>
          <p:cNvSpPr>
            <a:spLocks noGrp="1"/>
          </p:cNvSpPr>
          <p:nvPr>
            <p:ph type="pic" sz="quarter" idx="49"/>
          </p:nvPr>
        </p:nvSpPr>
        <p:spPr>
          <a:xfrm>
            <a:off x="4087018" y="3781425"/>
            <a:ext cx="4017963" cy="2822575"/>
          </a:xfrm>
        </p:spPr>
        <p:txBody>
          <a:bodyPr/>
          <a:lstStyle>
            <a:lvl1pPr marL="6350" indent="0" algn="ctr">
              <a:buFontTx/>
              <a:buNone/>
              <a:defRPr/>
            </a:lvl1pPr>
          </a:lstStyle>
          <a:p>
            <a:endParaRPr lang="en-US"/>
          </a:p>
        </p:txBody>
      </p:sp>
      <p:sp>
        <p:nvSpPr>
          <p:cNvPr id="27" name="Image_Caption 3">
            <a:extLst>
              <a:ext uri="{FF2B5EF4-FFF2-40B4-BE49-F238E27FC236}">
                <a16:creationId xmlns:a16="http://schemas.microsoft.com/office/drawing/2014/main" id="{5873F71E-F244-B045-925D-7A21F05C7006}"/>
              </a:ext>
            </a:extLst>
          </p:cNvPr>
          <p:cNvSpPr>
            <a:spLocks noGrp="1"/>
          </p:cNvSpPr>
          <p:nvPr>
            <p:ph type="body" sz="quarter" idx="45" hasCustomPrompt="1"/>
          </p:nvPr>
        </p:nvSpPr>
        <p:spPr>
          <a:xfrm>
            <a:off x="52417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7" name="Picture Placeholder 4">
            <a:extLst>
              <a:ext uri="{FF2B5EF4-FFF2-40B4-BE49-F238E27FC236}">
                <a16:creationId xmlns:a16="http://schemas.microsoft.com/office/drawing/2014/main" id="{4C5C7401-B602-E348-9FA1-326B0C408A84}"/>
              </a:ext>
            </a:extLst>
          </p:cNvPr>
          <p:cNvSpPr>
            <a:spLocks noGrp="1"/>
          </p:cNvSpPr>
          <p:nvPr>
            <p:ph type="pic" sz="quarter" idx="48"/>
          </p:nvPr>
        </p:nvSpPr>
        <p:spPr>
          <a:xfrm>
            <a:off x="8171656" y="890588"/>
            <a:ext cx="4017962" cy="2822575"/>
          </a:xfrm>
          <a:solidFill>
            <a:schemeClr val="bg1"/>
          </a:solidFill>
        </p:spPr>
        <p:txBody>
          <a:bodyPr/>
          <a:lstStyle>
            <a:lvl1pPr marL="6350" indent="0" algn="ctr">
              <a:buFontTx/>
              <a:buNone/>
              <a:defRPr/>
            </a:lvl1pPr>
          </a:lstStyle>
          <a:p>
            <a:endParaRPr lang="en-US" dirty="0"/>
          </a:p>
        </p:txBody>
      </p:sp>
      <p:sp>
        <p:nvSpPr>
          <p:cNvPr id="21" name="Image_Caption 4">
            <a:extLst>
              <a:ext uri="{FF2B5EF4-FFF2-40B4-BE49-F238E27FC236}">
                <a16:creationId xmlns:a16="http://schemas.microsoft.com/office/drawing/2014/main" id="{5AB450AD-F789-564D-8046-E2973620FD92}"/>
              </a:ext>
            </a:extLst>
          </p:cNvPr>
          <p:cNvSpPr>
            <a:spLocks noGrp="1"/>
          </p:cNvSpPr>
          <p:nvPr>
            <p:ph type="body" sz="quarter" idx="51" hasCustomPrompt="1"/>
          </p:nvPr>
        </p:nvSpPr>
        <p:spPr>
          <a:xfrm>
            <a:off x="9326563" y="3243184"/>
            <a:ext cx="2862262" cy="324178"/>
          </a:xfrm>
          <a:solidFill>
            <a:schemeClr val="bg1"/>
          </a:solidFill>
        </p:spPr>
        <p:txBody>
          <a:bodyPr lIns="0" tIns="36000" rIns="251999" bIns="72000" anchor="b" anchorCtr="0">
            <a:spAutoFit/>
          </a:bodyPr>
          <a:lstStyle>
            <a:lvl1pPr marL="6350" indent="0" algn="r">
              <a:buFontTx/>
              <a:buNone/>
              <a:defRPr sz="1200"/>
            </a:lvl1pPr>
          </a:lstStyle>
          <a:p>
            <a:pPr lvl="0"/>
            <a:r>
              <a:rPr lang="en-GB" dirty="0"/>
              <a:t>Insert image caption here</a:t>
            </a:r>
          </a:p>
        </p:txBody>
      </p:sp>
      <p:sp>
        <p:nvSpPr>
          <p:cNvPr id="11" name="Picture Placeholder 5">
            <a:extLst>
              <a:ext uri="{FF2B5EF4-FFF2-40B4-BE49-F238E27FC236}">
                <a16:creationId xmlns:a16="http://schemas.microsoft.com/office/drawing/2014/main" id="{98B438B0-923A-D344-BB96-1E1293FEE953}"/>
              </a:ext>
            </a:extLst>
          </p:cNvPr>
          <p:cNvSpPr>
            <a:spLocks noGrp="1"/>
          </p:cNvSpPr>
          <p:nvPr>
            <p:ph type="pic" sz="quarter" idx="50"/>
          </p:nvPr>
        </p:nvSpPr>
        <p:spPr>
          <a:xfrm>
            <a:off x="8171656" y="3781425"/>
            <a:ext cx="4017962" cy="2822575"/>
          </a:xfrm>
        </p:spPr>
        <p:txBody>
          <a:bodyPr/>
          <a:lstStyle>
            <a:lvl1pPr marL="6350" indent="0" algn="ctr">
              <a:buFontTx/>
              <a:buNone/>
              <a:defRPr/>
            </a:lvl1pPr>
          </a:lstStyle>
          <a:p>
            <a:endParaRPr lang="en-US" dirty="0"/>
          </a:p>
        </p:txBody>
      </p:sp>
      <p:sp>
        <p:nvSpPr>
          <p:cNvPr id="23" name="Image_Caption 5">
            <a:extLst>
              <a:ext uri="{FF2B5EF4-FFF2-40B4-BE49-F238E27FC236}">
                <a16:creationId xmlns:a16="http://schemas.microsoft.com/office/drawing/2014/main" id="{D3549A48-91FA-794D-A48D-ACF79A20F7DE}"/>
              </a:ext>
            </a:extLst>
          </p:cNvPr>
          <p:cNvSpPr>
            <a:spLocks noGrp="1"/>
          </p:cNvSpPr>
          <p:nvPr>
            <p:ph type="body" sz="quarter" idx="52" hasCustomPrompt="1"/>
          </p:nvPr>
        </p:nvSpPr>
        <p:spPr>
          <a:xfrm>
            <a:off x="9326563" y="6163353"/>
            <a:ext cx="2865437" cy="324178"/>
          </a:xfrm>
          <a:solidFill>
            <a:schemeClr val="bg1"/>
          </a:solidFill>
        </p:spPr>
        <p:txBody>
          <a:bodyPr wrap="square" lIns="0" tIns="36000" rIns="251999" bIns="72000" anchor="b" anchorCtr="0">
            <a:spAutoFit/>
          </a:bodyPr>
          <a:lstStyle>
            <a:lvl1pPr marL="6350" indent="0" algn="r">
              <a:buFontTx/>
              <a:buNone/>
              <a:defRPr sz="1200"/>
            </a:lvl1pPr>
          </a:lstStyle>
          <a:p>
            <a:pPr lvl="0"/>
            <a:r>
              <a:rPr lang="en-GB" dirty="0"/>
              <a:t>Insert image caption here</a:t>
            </a:r>
          </a:p>
        </p:txBody>
      </p:sp>
      <p:sp>
        <p:nvSpPr>
          <p:cNvPr id="6" name="Slide Number">
            <a:extLst>
              <a:ext uri="{FF2B5EF4-FFF2-40B4-BE49-F238E27FC236}">
                <a16:creationId xmlns:a16="http://schemas.microsoft.com/office/drawing/2014/main" id="{1DFD619F-E9C0-804F-8D75-3339F1C38F53}"/>
              </a:ext>
            </a:extLst>
          </p:cNvPr>
          <p:cNvSpPr>
            <a:spLocks noGrp="1"/>
          </p:cNvSpPr>
          <p:nvPr>
            <p:ph type="sldNum" sz="quarter" idx="46"/>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821835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2FD2AB6B-38F4-0849-BB0F-26EBCB570BA8}"/>
              </a:ext>
            </a:extLst>
          </p:cNvPr>
          <p:cNvSpPr>
            <a:spLocks noGrp="1"/>
          </p:cNvSpPr>
          <p:nvPr>
            <p:ph type="title" hasCustomPrompt="1"/>
          </p:nvPr>
        </p:nvSpPr>
        <p:spPr/>
        <p:txBody>
          <a:bodyPr/>
          <a:lstStyle/>
          <a:p>
            <a:r>
              <a:rPr lang="en-GB" dirty="0"/>
              <a:t>PowerPoint slide description here</a:t>
            </a:r>
            <a:endParaRPr lang="en-US" dirty="0"/>
          </a:p>
        </p:txBody>
      </p:sp>
      <p:sp>
        <p:nvSpPr>
          <p:cNvPr id="3" name="Picture Placeholder 1">
            <a:extLst>
              <a:ext uri="{FF2B5EF4-FFF2-40B4-BE49-F238E27FC236}">
                <a16:creationId xmlns:a16="http://schemas.microsoft.com/office/drawing/2014/main" id="{CE8E0407-46FE-134C-A5EB-A1421349DA0B}"/>
              </a:ext>
            </a:extLst>
          </p:cNvPr>
          <p:cNvSpPr>
            <a:spLocks noGrp="1"/>
          </p:cNvSpPr>
          <p:nvPr>
            <p:ph type="pic" sz="quarter" idx="47"/>
          </p:nvPr>
        </p:nvSpPr>
        <p:spPr>
          <a:xfrm>
            <a:off x="0" y="890588"/>
            <a:ext cx="2995200" cy="2822575"/>
          </a:xfrm>
        </p:spPr>
        <p:txBody>
          <a:bodyPr/>
          <a:lstStyle>
            <a:lvl1pPr marL="6350" indent="0" algn="ctr">
              <a:buFontTx/>
              <a:buNone/>
              <a:defRPr/>
            </a:lvl1pPr>
          </a:lstStyle>
          <a:p>
            <a:endParaRPr lang="en-US"/>
          </a:p>
        </p:txBody>
      </p:sp>
      <p:sp>
        <p:nvSpPr>
          <p:cNvPr id="18" name="Image_Caption 1">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016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8E5628C3-E97E-0E42-8B96-49A48CA44E40}"/>
              </a:ext>
            </a:extLst>
          </p:cNvPr>
          <p:cNvSpPr>
            <a:spLocks noGrp="1"/>
          </p:cNvSpPr>
          <p:nvPr>
            <p:ph type="pic" sz="quarter" idx="48"/>
          </p:nvPr>
        </p:nvSpPr>
        <p:spPr>
          <a:xfrm>
            <a:off x="3067200" y="890588"/>
            <a:ext cx="2995200" cy="2822575"/>
          </a:xfrm>
        </p:spPr>
        <p:txBody>
          <a:bodyPr/>
          <a:lstStyle>
            <a:lvl1pPr marL="6350" indent="0" algn="ctr">
              <a:buFontTx/>
              <a:buNone/>
              <a:defRPr/>
            </a:lvl1pPr>
          </a:lstStyle>
          <a:p>
            <a:endParaRPr lang="en-US"/>
          </a:p>
        </p:txBody>
      </p:sp>
      <p:sp>
        <p:nvSpPr>
          <p:cNvPr id="17" name="Image_Caption 2">
            <a:extLst>
              <a:ext uri="{FF2B5EF4-FFF2-40B4-BE49-F238E27FC236}">
                <a16:creationId xmlns:a16="http://schemas.microsoft.com/office/drawing/2014/main" id="{650A4448-9254-4147-A204-9F1E2D247446}"/>
              </a:ext>
            </a:extLst>
          </p:cNvPr>
          <p:cNvSpPr>
            <a:spLocks noGrp="1"/>
          </p:cNvSpPr>
          <p:nvPr>
            <p:ph type="body" sz="quarter" idx="49" hasCustomPrompt="1"/>
          </p:nvPr>
        </p:nvSpPr>
        <p:spPr>
          <a:xfrm>
            <a:off x="35688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9" name="Picture Placeholder 3">
            <a:extLst>
              <a:ext uri="{FF2B5EF4-FFF2-40B4-BE49-F238E27FC236}">
                <a16:creationId xmlns:a16="http://schemas.microsoft.com/office/drawing/2014/main" id="{2C8A29F9-D47B-3845-867C-03229EC596F5}"/>
              </a:ext>
            </a:extLst>
          </p:cNvPr>
          <p:cNvSpPr>
            <a:spLocks noGrp="1"/>
          </p:cNvSpPr>
          <p:nvPr>
            <p:ph type="pic" sz="quarter" idx="50"/>
          </p:nvPr>
        </p:nvSpPr>
        <p:spPr>
          <a:xfrm>
            <a:off x="6134400" y="890588"/>
            <a:ext cx="2995200" cy="2822575"/>
          </a:xfrm>
        </p:spPr>
        <p:txBody>
          <a:bodyPr/>
          <a:lstStyle>
            <a:lvl1pPr marL="6350" indent="0" algn="ctr">
              <a:buFontTx/>
              <a:buNone/>
              <a:defRPr/>
            </a:lvl1pPr>
          </a:lstStyle>
          <a:p>
            <a:endParaRPr lang="en-US"/>
          </a:p>
        </p:txBody>
      </p:sp>
      <p:sp>
        <p:nvSpPr>
          <p:cNvPr id="20" name="Image_Caption 3">
            <a:extLst>
              <a:ext uri="{FF2B5EF4-FFF2-40B4-BE49-F238E27FC236}">
                <a16:creationId xmlns:a16="http://schemas.microsoft.com/office/drawing/2014/main" id="{2831C12D-5883-954D-976E-7988ED86C580}"/>
              </a:ext>
            </a:extLst>
          </p:cNvPr>
          <p:cNvSpPr>
            <a:spLocks noGrp="1"/>
          </p:cNvSpPr>
          <p:nvPr>
            <p:ph type="body" sz="quarter" idx="51" hasCustomPrompt="1"/>
          </p:nvPr>
        </p:nvSpPr>
        <p:spPr>
          <a:xfrm>
            <a:off x="66360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2" name="Picture Placeholder 4">
            <a:extLst>
              <a:ext uri="{FF2B5EF4-FFF2-40B4-BE49-F238E27FC236}">
                <a16:creationId xmlns:a16="http://schemas.microsoft.com/office/drawing/2014/main" id="{E0CE9459-AA13-694B-B56E-396874D19FA7}"/>
              </a:ext>
            </a:extLst>
          </p:cNvPr>
          <p:cNvSpPr>
            <a:spLocks noGrp="1"/>
          </p:cNvSpPr>
          <p:nvPr>
            <p:ph type="pic" sz="quarter" idx="52"/>
          </p:nvPr>
        </p:nvSpPr>
        <p:spPr>
          <a:xfrm>
            <a:off x="9196800" y="890587"/>
            <a:ext cx="2995200" cy="2822575"/>
          </a:xfrm>
        </p:spPr>
        <p:txBody>
          <a:bodyPr/>
          <a:lstStyle>
            <a:lvl1pPr marL="6350" indent="0" algn="ctr">
              <a:buFontTx/>
              <a:buNone/>
              <a:defRPr/>
            </a:lvl1pPr>
          </a:lstStyle>
          <a:p>
            <a:endParaRPr lang="en-US"/>
          </a:p>
        </p:txBody>
      </p:sp>
      <p:sp>
        <p:nvSpPr>
          <p:cNvPr id="24" name="Image_Caption 4">
            <a:extLst>
              <a:ext uri="{FF2B5EF4-FFF2-40B4-BE49-F238E27FC236}">
                <a16:creationId xmlns:a16="http://schemas.microsoft.com/office/drawing/2014/main" id="{E8CF8A0E-5D06-EB46-BEE5-DE0912DA990B}"/>
              </a:ext>
            </a:extLst>
          </p:cNvPr>
          <p:cNvSpPr>
            <a:spLocks noGrp="1"/>
          </p:cNvSpPr>
          <p:nvPr>
            <p:ph type="body" sz="quarter" idx="53" hasCustomPrompt="1"/>
          </p:nvPr>
        </p:nvSpPr>
        <p:spPr>
          <a:xfrm>
            <a:off x="9698450" y="3243183"/>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5" name="Picture Placeholder 5">
            <a:extLst>
              <a:ext uri="{FF2B5EF4-FFF2-40B4-BE49-F238E27FC236}">
                <a16:creationId xmlns:a16="http://schemas.microsoft.com/office/drawing/2014/main" id="{576BE624-AB30-D146-A519-002083E8BEA9}"/>
              </a:ext>
            </a:extLst>
          </p:cNvPr>
          <p:cNvSpPr>
            <a:spLocks noGrp="1"/>
          </p:cNvSpPr>
          <p:nvPr>
            <p:ph type="pic" sz="quarter" idx="54"/>
          </p:nvPr>
        </p:nvSpPr>
        <p:spPr>
          <a:xfrm>
            <a:off x="0" y="3781425"/>
            <a:ext cx="2995200" cy="2822575"/>
          </a:xfrm>
        </p:spPr>
        <p:txBody>
          <a:bodyPr/>
          <a:lstStyle>
            <a:lvl1pPr marL="6350" indent="0" algn="ctr">
              <a:buFontTx/>
              <a:buNone/>
              <a:defRPr/>
            </a:lvl1pPr>
          </a:lstStyle>
          <a:p>
            <a:endParaRPr lang="en-US"/>
          </a:p>
        </p:txBody>
      </p:sp>
      <p:sp>
        <p:nvSpPr>
          <p:cNvPr id="26" name="Image_Caption 5">
            <a:extLst>
              <a:ext uri="{FF2B5EF4-FFF2-40B4-BE49-F238E27FC236}">
                <a16:creationId xmlns:a16="http://schemas.microsoft.com/office/drawing/2014/main" id="{A48FE71E-44E3-CC41-979D-D74890C4AB2B}"/>
              </a:ext>
            </a:extLst>
          </p:cNvPr>
          <p:cNvSpPr>
            <a:spLocks noGrp="1"/>
          </p:cNvSpPr>
          <p:nvPr>
            <p:ph type="body" sz="quarter" idx="55" hasCustomPrompt="1"/>
          </p:nvPr>
        </p:nvSpPr>
        <p:spPr>
          <a:xfrm>
            <a:off x="5016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8" name="Picture Placeholder 6">
            <a:extLst>
              <a:ext uri="{FF2B5EF4-FFF2-40B4-BE49-F238E27FC236}">
                <a16:creationId xmlns:a16="http://schemas.microsoft.com/office/drawing/2014/main" id="{B30F3EEA-EE8E-E540-A490-292CACC88293}"/>
              </a:ext>
            </a:extLst>
          </p:cNvPr>
          <p:cNvSpPr>
            <a:spLocks noGrp="1"/>
          </p:cNvSpPr>
          <p:nvPr>
            <p:ph type="pic" sz="quarter" idx="56"/>
          </p:nvPr>
        </p:nvSpPr>
        <p:spPr>
          <a:xfrm>
            <a:off x="3067200" y="3781425"/>
            <a:ext cx="2995200" cy="2822575"/>
          </a:xfrm>
        </p:spPr>
        <p:txBody>
          <a:bodyPr/>
          <a:lstStyle>
            <a:lvl1pPr marL="6350" indent="0" algn="ctr">
              <a:buFontTx/>
              <a:buNone/>
              <a:defRPr/>
            </a:lvl1pPr>
          </a:lstStyle>
          <a:p>
            <a:endParaRPr lang="en-US"/>
          </a:p>
        </p:txBody>
      </p:sp>
      <p:sp>
        <p:nvSpPr>
          <p:cNvPr id="29" name="Image_Caption 6">
            <a:extLst>
              <a:ext uri="{FF2B5EF4-FFF2-40B4-BE49-F238E27FC236}">
                <a16:creationId xmlns:a16="http://schemas.microsoft.com/office/drawing/2014/main" id="{EC59CCA3-D9C7-7346-A272-F2028074C58F}"/>
              </a:ext>
            </a:extLst>
          </p:cNvPr>
          <p:cNvSpPr>
            <a:spLocks noGrp="1"/>
          </p:cNvSpPr>
          <p:nvPr>
            <p:ph type="body" sz="quarter" idx="57" hasCustomPrompt="1"/>
          </p:nvPr>
        </p:nvSpPr>
        <p:spPr>
          <a:xfrm>
            <a:off x="35688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0" name="Picture Placeholder 7">
            <a:extLst>
              <a:ext uri="{FF2B5EF4-FFF2-40B4-BE49-F238E27FC236}">
                <a16:creationId xmlns:a16="http://schemas.microsoft.com/office/drawing/2014/main" id="{84C7FCD2-B82E-FC4C-8160-F2D38232EF3D}"/>
              </a:ext>
            </a:extLst>
          </p:cNvPr>
          <p:cNvSpPr>
            <a:spLocks noGrp="1"/>
          </p:cNvSpPr>
          <p:nvPr>
            <p:ph type="pic" sz="quarter" idx="58"/>
          </p:nvPr>
        </p:nvSpPr>
        <p:spPr>
          <a:xfrm>
            <a:off x="6134400" y="3781425"/>
            <a:ext cx="2995200" cy="2822575"/>
          </a:xfrm>
        </p:spPr>
        <p:txBody>
          <a:bodyPr/>
          <a:lstStyle>
            <a:lvl1pPr marL="6350" indent="0" algn="ctr">
              <a:buFontTx/>
              <a:buNone/>
              <a:defRPr/>
            </a:lvl1pPr>
          </a:lstStyle>
          <a:p>
            <a:endParaRPr lang="en-US"/>
          </a:p>
        </p:txBody>
      </p:sp>
      <p:sp>
        <p:nvSpPr>
          <p:cNvPr id="31" name="Image_Caption 7">
            <a:extLst>
              <a:ext uri="{FF2B5EF4-FFF2-40B4-BE49-F238E27FC236}">
                <a16:creationId xmlns:a16="http://schemas.microsoft.com/office/drawing/2014/main" id="{7285050C-E073-0046-B167-BC52645539FB}"/>
              </a:ext>
            </a:extLst>
          </p:cNvPr>
          <p:cNvSpPr>
            <a:spLocks noGrp="1"/>
          </p:cNvSpPr>
          <p:nvPr>
            <p:ph type="body" sz="quarter" idx="59" hasCustomPrompt="1"/>
          </p:nvPr>
        </p:nvSpPr>
        <p:spPr>
          <a:xfrm>
            <a:off x="66360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2" name="Picture Placeholder 8">
            <a:extLst>
              <a:ext uri="{FF2B5EF4-FFF2-40B4-BE49-F238E27FC236}">
                <a16:creationId xmlns:a16="http://schemas.microsoft.com/office/drawing/2014/main" id="{1EF650E8-1577-0745-AFB0-DB5615DE9193}"/>
              </a:ext>
            </a:extLst>
          </p:cNvPr>
          <p:cNvSpPr>
            <a:spLocks noGrp="1"/>
          </p:cNvSpPr>
          <p:nvPr>
            <p:ph type="pic" sz="quarter" idx="60"/>
          </p:nvPr>
        </p:nvSpPr>
        <p:spPr>
          <a:xfrm>
            <a:off x="9196800" y="3781424"/>
            <a:ext cx="2995200" cy="2822575"/>
          </a:xfrm>
        </p:spPr>
        <p:txBody>
          <a:bodyPr/>
          <a:lstStyle>
            <a:lvl1pPr marL="6350" indent="0" algn="ctr">
              <a:buFontTx/>
              <a:buNone/>
              <a:defRPr/>
            </a:lvl1pPr>
          </a:lstStyle>
          <a:p>
            <a:endParaRPr lang="en-US"/>
          </a:p>
        </p:txBody>
      </p:sp>
      <p:sp>
        <p:nvSpPr>
          <p:cNvPr id="33" name="Image_Caption 8">
            <a:extLst>
              <a:ext uri="{FF2B5EF4-FFF2-40B4-BE49-F238E27FC236}">
                <a16:creationId xmlns:a16="http://schemas.microsoft.com/office/drawing/2014/main" id="{A4D2CE44-C98F-8F42-B770-4658491F5163}"/>
              </a:ext>
            </a:extLst>
          </p:cNvPr>
          <p:cNvSpPr>
            <a:spLocks noGrp="1"/>
          </p:cNvSpPr>
          <p:nvPr>
            <p:ph type="body" sz="quarter" idx="61" hasCustomPrompt="1"/>
          </p:nvPr>
        </p:nvSpPr>
        <p:spPr>
          <a:xfrm>
            <a:off x="9698450" y="6134020"/>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6BBEE3C4-4A6B-EF47-BF0F-7EB67A8CDA28}"/>
              </a:ext>
            </a:extLst>
          </p:cNvPr>
          <p:cNvSpPr>
            <a:spLocks noGrp="1"/>
          </p:cNvSpPr>
          <p:nvPr>
            <p:ph type="sldNum" sz="quarter" idx="62"/>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79390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dirty="0">
                <a:solidFill>
                  <a:schemeClr val="bg1"/>
                </a:solidFill>
                <a:latin typeface="+mj-lt"/>
              </a:rPr>
              <a:t>Any</a:t>
            </a:r>
            <a:br>
              <a:rPr lang="en-GB" sz="5000" dirty="0">
                <a:solidFill>
                  <a:schemeClr val="bg1"/>
                </a:solidFill>
                <a:latin typeface="+mj-lt"/>
              </a:rPr>
            </a:br>
            <a:r>
              <a:rPr lang="en-GB" sz="5000" dirty="0">
                <a:solidFill>
                  <a:schemeClr val="bg1"/>
                </a:solidFill>
                <a:latin typeface="+mj-lt"/>
              </a:rPr>
              <a:t>questions?</a:t>
            </a:r>
            <a:endParaRPr lang="en-US" sz="5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36980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dirty="0">
                <a:solidFill>
                  <a:schemeClr val="bg1"/>
                </a:solidFill>
                <a:latin typeface="+mj-lt"/>
              </a:rPr>
              <a:t>Any</a:t>
            </a:r>
            <a:r>
              <a:rPr lang="en-GB" sz="5000">
                <a:solidFill>
                  <a:schemeClr val="bg1"/>
                </a:solidFill>
                <a:latin typeface="+mj-lt"/>
              </a:rPr>
              <a:t/>
            </a:r>
            <a:br>
              <a:rPr lang="en-GB" sz="5000">
                <a:solidFill>
                  <a:schemeClr val="bg1"/>
                </a:solidFill>
                <a:latin typeface="+mj-lt"/>
              </a:rPr>
            </a:br>
            <a:r>
              <a:rPr lang="en-GB" sz="5000">
                <a:solidFill>
                  <a:schemeClr val="bg1"/>
                </a:solidFill>
                <a:latin typeface="+mj-lt"/>
              </a:rPr>
              <a:t>questions</a:t>
            </a:r>
            <a:r>
              <a:rPr lang="en-GB" sz="5000" dirty="0">
                <a:solidFill>
                  <a:schemeClr val="bg1"/>
                </a:solidFill>
                <a:latin typeface="+mj-lt"/>
              </a:rPr>
              <a:t>?</a:t>
            </a:r>
            <a:endParaRPr lang="en-US" sz="5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3501015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bg1"/>
                </a:solidFill>
                <a:latin typeface="+mj-lt"/>
              </a:rPr>
              <a:t>Thank you</a:t>
            </a:r>
            <a:endParaRPr lang="en-US" sz="6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4143811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dirty="0">
                <a:solidFill>
                  <a:schemeClr val="bg1"/>
                </a:solidFill>
                <a:latin typeface="+mj-lt"/>
              </a:rPr>
              <a:t>Thank you</a:t>
            </a:r>
            <a:endParaRPr lang="en-US" sz="6000" dirty="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dirty="0"/>
              <a:t>Insert your contact details here</a:t>
            </a:r>
            <a:endParaRPr lang="en-US" dirty="0"/>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dirty="0">
                <a:solidFill>
                  <a:schemeClr val="bg1"/>
                </a:solidFill>
                <a:latin typeface="+mj-lt"/>
              </a:rPr>
              <a:t>essex.ac.uk</a:t>
            </a:r>
            <a:endParaRPr lang="en-US" sz="5000" u="sng" dirty="0">
              <a:solidFill>
                <a:schemeClr val="bg1"/>
              </a:solidFill>
              <a:latin typeface="+mj-lt"/>
            </a:endParaRPr>
          </a:p>
        </p:txBody>
      </p:sp>
    </p:spTree>
    <p:extLst>
      <p:ext uri="{BB962C8B-B14F-4D97-AF65-F5344CB8AC3E}">
        <p14:creationId xmlns:p14="http://schemas.microsoft.com/office/powerpoint/2010/main" val="17339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 Black Logo">
    <p:bg>
      <p:bgPr>
        <a:solidFill>
          <a:schemeClr val="bg1"/>
        </a:solidFill>
        <a:effectLst/>
      </p:bgPr>
    </p:bg>
    <p:spTree>
      <p:nvGrpSpPr>
        <p:cNvPr id="1" name=""/>
        <p:cNvGrpSpPr/>
        <p:nvPr/>
      </p:nvGrpSpPr>
      <p:grpSpPr>
        <a:xfrm>
          <a:off x="0" y="0"/>
          <a:ext cx="0" cy="0"/>
          <a:chOff x="0" y="0"/>
          <a:chExt cx="0" cy="0"/>
        </a:xfrm>
      </p:grpSpPr>
      <p:pic>
        <p:nvPicPr>
          <p:cNvPr id="9" name="UoE_Logo_Black" descr="Logo - University of Essex">
            <a:extLst>
              <a:ext uri="{FF2B5EF4-FFF2-40B4-BE49-F238E27FC236}">
                <a16:creationId xmlns:a16="http://schemas.microsoft.com/office/drawing/2014/main" id="{91F64F71-DD94-BE43-A1BF-90989C0C691C}"/>
              </a:ext>
            </a:extLst>
          </p:cNvPr>
          <p:cNvPicPr>
            <a:picLocks noChangeAspect="1"/>
          </p:cNvPicPr>
          <p:nvPr userDrawn="1"/>
        </p:nvPicPr>
        <p:blipFill>
          <a:blip r:embed="rId2"/>
          <a:stretch>
            <a:fillRect/>
          </a:stretch>
        </p:blipFill>
        <p:spPr>
          <a:xfrm>
            <a:off x="0" y="0"/>
            <a:ext cx="2006641" cy="890588"/>
          </a:xfrm>
          <a:prstGeom prst="rect">
            <a:avLst/>
          </a:prstGeom>
        </p:spPr>
      </p:pic>
      <p:sp>
        <p:nvSpPr>
          <p:cNvPr id="10" name="Title_BG">
            <a:extLst>
              <a:ext uri="{FF2B5EF4-FFF2-40B4-BE49-F238E27FC236}">
                <a16:creationId xmlns:a16="http://schemas.microsoft.com/office/drawing/2014/main" id="{5FF1FD6F-7D5D-DE4D-8CD0-F87355B895DC}"/>
              </a:ext>
              <a:ext uri="{C183D7F6-B498-43B3-948B-1728B52AA6E4}">
                <adec:decorative xmlns:adec="http://schemas.microsoft.com/office/drawing/2017/decorative" xmlns="" val="1"/>
              </a:ext>
            </a:extLst>
          </p:cNvPr>
          <p:cNvSpPr/>
          <p:nvPr userDrawn="1"/>
        </p:nvSpPr>
        <p:spPr>
          <a:xfrm>
            <a:off x="-71120" y="1280160"/>
            <a:ext cx="7965440" cy="4673600"/>
          </a:xfrm>
          <a:prstGeom prst="rect">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cxnSp>
        <p:nvCxnSpPr>
          <p:cNvPr id="7" name="Divider_Line">
            <a:extLst>
              <a:ext uri="{FF2B5EF4-FFF2-40B4-BE49-F238E27FC236}">
                <a16:creationId xmlns:a16="http://schemas.microsoft.com/office/drawing/2014/main" id="{822F4922-0983-EE45-B259-9B610490541E}"/>
              </a:ext>
              <a:ext uri="{C183D7F6-B498-43B3-948B-1728B52AA6E4}">
                <adec:decorative xmlns:adec="http://schemas.microsoft.com/office/drawing/2017/decorative" xmlns=""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345288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 Gradient Colour">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900"/>
          </a:xfrm>
          <a:noFill/>
        </p:spPr>
        <p:txBody>
          <a:bodyPr anchor="ctr" anchorCtr="0">
            <a:noAutofit/>
          </a:bodyPr>
          <a:lstStyle>
            <a:lvl1pPr algn="l">
              <a:defRPr sz="4800">
                <a:solidFill>
                  <a:schemeClr val="bg1"/>
                </a:solidFill>
                <a:latin typeface="+mj-lt"/>
              </a:defRPr>
            </a:lvl1pPr>
          </a:lstStyle>
          <a:p>
            <a:r>
              <a:rPr lang="en-GB" dirty="0"/>
              <a:t>Your divider title here</a:t>
            </a:r>
            <a:endParaRPr lang="en-US" dirty="0"/>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Tree>
    <p:extLst>
      <p:ext uri="{BB962C8B-B14F-4D97-AF65-F5344CB8AC3E}">
        <p14:creationId xmlns:p14="http://schemas.microsoft.com/office/powerpoint/2010/main" val="33645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xmlns=""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899"/>
          </a:xfrm>
          <a:noFill/>
        </p:spPr>
        <p:txBody>
          <a:bodyPr anchor="ctr" anchorCtr="0">
            <a:noAutofit/>
          </a:bodyPr>
          <a:lstStyle>
            <a:lvl1pPr algn="l">
              <a:defRPr sz="4800">
                <a:solidFill>
                  <a:schemeClr val="bg1"/>
                </a:solidFill>
                <a:latin typeface="+mj-lt"/>
              </a:defRPr>
            </a:lvl1pPr>
          </a:lstStyle>
          <a:p>
            <a:r>
              <a:rPr lang="en-GB" dirty="0"/>
              <a:t>Your divider title here</a:t>
            </a:r>
            <a:endParaRPr lang="en-US" dirty="0"/>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Tree>
    <p:extLst>
      <p:ext uri="{BB962C8B-B14F-4D97-AF65-F5344CB8AC3E}">
        <p14:creationId xmlns:p14="http://schemas.microsoft.com/office/powerpoint/2010/main" val="123620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er and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xmlns=""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6350" indent="0">
              <a:buFontTx/>
              <a:buNone/>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89699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and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4502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35675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image" Target="../media/image1.pn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10"/>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xmlns=""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xmlns=""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xmlns=""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272336639"/>
      </p:ext>
    </p:extLst>
  </p:cSld>
  <p:clrMap bg1="lt1" tx1="dk1" bg2="lt2" tx2="dk2" accent1="accent1" accent2="accent2" accent3="accent3" accent4="accent4" accent5="accent5" accent6="accent6" hlink="hlink" folHlink="folHlink"/>
  <p:sldLayoutIdLst>
    <p:sldLayoutId id="2147483817" r:id="rId1"/>
    <p:sldLayoutId id="2147483872" r:id="rId2"/>
    <p:sldLayoutId id="2147483828" r:id="rId3"/>
    <p:sldLayoutId id="2147483873" r:id="rId4"/>
    <p:sldLayoutId id="2147483847" r:id="rId5"/>
    <p:sldLayoutId id="2147483875" r:id="rId6"/>
    <p:sldLayoutId id="2147484001" r:id="rId7"/>
    <p:sldLayoutId id="2147484002" r:id="rId8"/>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21"/>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xmlns=""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xmlns=""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xmlns=""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129257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5" r:id="rId7"/>
    <p:sldLayoutId id="2147483906" r:id="rId8"/>
    <p:sldLayoutId id="2147483907" r:id="rId9"/>
    <p:sldLayoutId id="2147483908" r:id="rId10"/>
    <p:sldLayoutId id="2147483912" r:id="rId11"/>
    <p:sldLayoutId id="2147483913" r:id="rId12"/>
    <p:sldLayoutId id="2147483916" r:id="rId13"/>
    <p:sldLayoutId id="2147483917" r:id="rId14"/>
    <p:sldLayoutId id="2147483918" r:id="rId15"/>
    <p:sldLayoutId id="2147483919" r:id="rId16"/>
    <p:sldLayoutId id="2147483920" r:id="rId17"/>
    <p:sldLayoutId id="2147483921" r:id="rId18"/>
    <p:sldLayoutId id="2147483922" r:id="rId19"/>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9"/>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xmlns=""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xmlns=""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xmlns=""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74907914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6" r:id="rId3"/>
    <p:sldLayoutId id="2147483947" r:id="rId4"/>
    <p:sldLayoutId id="2147483948" r:id="rId5"/>
    <p:sldLayoutId id="2147483951" r:id="rId6"/>
    <p:sldLayoutId id="2147483952" r:id="rId7"/>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6"/>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xmlns=""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xmlns=""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xmlns=""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17328404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657042841"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mailto:outreach@essex.ac.uk" TargetMode="External"/><Relationship Id="rId2" Type="http://schemas.openxmlformats.org/officeDocument/2006/relationships/hyperlink" Target="https://www.essex.ac.uk/schools-and-colleges" TargetMode="Externa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976-3A28-4B4B-997F-48A5DA85B10C}"/>
              </a:ext>
            </a:extLst>
          </p:cNvPr>
          <p:cNvSpPr>
            <a:spLocks noGrp="1"/>
          </p:cNvSpPr>
          <p:nvPr>
            <p:ph type="title"/>
          </p:nvPr>
        </p:nvSpPr>
        <p:spPr/>
        <p:txBody>
          <a:bodyPr/>
          <a:lstStyle/>
          <a:p>
            <a:r>
              <a:rPr lang="en-GB" sz="8800" dirty="0"/>
              <a:t>Super Stars </a:t>
            </a:r>
          </a:p>
        </p:txBody>
      </p:sp>
      <p:sp>
        <p:nvSpPr>
          <p:cNvPr id="3" name="Subtitle 2">
            <a:extLst>
              <a:ext uri="{FF2B5EF4-FFF2-40B4-BE49-F238E27FC236}">
                <a16:creationId xmlns:a16="http://schemas.microsoft.com/office/drawing/2014/main" id="{CF781036-4DAF-4091-8F98-CDA1EAF16338}"/>
              </a:ext>
            </a:extLst>
          </p:cNvPr>
          <p:cNvSpPr>
            <a:spLocks noGrp="1"/>
          </p:cNvSpPr>
          <p:nvPr>
            <p:ph type="subTitle" idx="1"/>
          </p:nvPr>
        </p:nvSpPr>
        <p:spPr/>
        <p:txBody>
          <a:bodyPr/>
          <a:lstStyle/>
          <a:p>
            <a:r>
              <a:rPr lang="en-GB" dirty="0"/>
              <a:t>A bright and brilliant future</a:t>
            </a:r>
          </a:p>
        </p:txBody>
      </p:sp>
      <p:sp>
        <p:nvSpPr>
          <p:cNvPr id="4" name="Text Placeholder 3">
            <a:extLst>
              <a:ext uri="{FF2B5EF4-FFF2-40B4-BE49-F238E27FC236}">
                <a16:creationId xmlns:a16="http://schemas.microsoft.com/office/drawing/2014/main" id="{5C4BD0FC-1330-4EC0-B3B4-0FC6BCEC451E}"/>
              </a:ext>
            </a:extLst>
          </p:cNvPr>
          <p:cNvSpPr>
            <a:spLocks noGrp="1"/>
          </p:cNvSpPr>
          <p:nvPr>
            <p:ph type="body" sz="quarter" idx="13"/>
          </p:nvPr>
        </p:nvSpPr>
        <p:spPr>
          <a:xfrm>
            <a:off x="1290003" y="4854795"/>
            <a:ext cx="5031854" cy="649309"/>
          </a:xfrm>
        </p:spPr>
        <p:txBody>
          <a:bodyPr/>
          <a:lstStyle/>
          <a:p>
            <a:r>
              <a:rPr lang="en-GB" dirty="0"/>
              <a:t>Session five – You can achieve anything! </a:t>
            </a:r>
          </a:p>
        </p:txBody>
      </p:sp>
    </p:spTree>
    <p:extLst>
      <p:ext uri="{BB962C8B-B14F-4D97-AF65-F5344CB8AC3E}">
        <p14:creationId xmlns:p14="http://schemas.microsoft.com/office/powerpoint/2010/main" val="346392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D6EC91A-E98C-4FE3-A15D-EFE9266CAA1F}"/>
              </a:ext>
            </a:extLst>
          </p:cNvPr>
          <p:cNvSpPr>
            <a:spLocks noGrp="1"/>
          </p:cNvSpPr>
          <p:nvPr>
            <p:ph type="title"/>
          </p:nvPr>
        </p:nvSpPr>
        <p:spPr>
          <a:xfrm>
            <a:off x="1340836" y="217715"/>
            <a:ext cx="8070666" cy="890588"/>
          </a:xfrm>
        </p:spPr>
        <p:txBody>
          <a:bodyPr/>
          <a:lstStyle/>
          <a:p>
            <a:r>
              <a:rPr lang="en-US" sz="2400" b="1" dirty="0">
                <a:latin typeface="+mj-lt"/>
              </a:rPr>
              <a:t>Activity Three – To University And Beyond</a:t>
            </a:r>
            <a:endParaRPr lang="en-US" sz="2400" dirty="0"/>
          </a:p>
        </p:txBody>
      </p:sp>
      <p:pic>
        <p:nvPicPr>
          <p:cNvPr id="7" name="Picture 6" descr="A group of people throwing their graduation caps in the air&#10;&#10;Description automatically generated with low confidence">
            <a:extLst>
              <a:ext uri="{FF2B5EF4-FFF2-40B4-BE49-F238E27FC236}">
                <a16:creationId xmlns:a16="http://schemas.microsoft.com/office/drawing/2014/main" id="{AF487A37-BC05-40A4-82C0-CA42CB579F40}"/>
              </a:ext>
            </a:extLst>
          </p:cNvPr>
          <p:cNvPicPr>
            <a:picLocks noChangeAspect="1"/>
          </p:cNvPicPr>
          <p:nvPr/>
        </p:nvPicPr>
        <p:blipFill rotWithShape="1">
          <a:blip r:embed="rId3"/>
          <a:srcRect t="26142" b="3653"/>
          <a:stretch/>
        </p:blipFill>
        <p:spPr>
          <a:xfrm>
            <a:off x="20" y="890587"/>
            <a:ext cx="12191980" cy="5713413"/>
          </a:xfrm>
          <a:prstGeom prst="rect">
            <a:avLst/>
          </a:prstGeom>
          <a:noFill/>
        </p:spPr>
      </p:pic>
      <p:sp>
        <p:nvSpPr>
          <p:cNvPr id="6" name="Slide Number Placeholder 5">
            <a:extLst>
              <a:ext uri="{FF2B5EF4-FFF2-40B4-BE49-F238E27FC236}">
                <a16:creationId xmlns:a16="http://schemas.microsoft.com/office/drawing/2014/main" id="{5745E39B-DBB9-4C64-B240-5FA2993C5140}"/>
              </a:ext>
            </a:extLst>
          </p:cNvPr>
          <p:cNvSpPr>
            <a:spLocks noGrp="1"/>
          </p:cNvSpPr>
          <p:nvPr>
            <p:ph type="sldNum" sz="quarter" idx="24"/>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10</a:t>
            </a:fld>
            <a:endParaRPr lang="en-US" sz="1100"/>
          </a:p>
        </p:txBody>
      </p:sp>
      <p:sp>
        <p:nvSpPr>
          <p:cNvPr id="2" name="TextBox 1"/>
          <p:cNvSpPr txBox="1"/>
          <p:nvPr/>
        </p:nvSpPr>
        <p:spPr>
          <a:xfrm>
            <a:off x="9111343" y="22163"/>
            <a:ext cx="4201886" cy="369332"/>
          </a:xfrm>
          <a:prstGeom prst="rect">
            <a:avLst/>
          </a:prstGeom>
          <a:noFill/>
        </p:spPr>
        <p:txBody>
          <a:bodyPr wrap="square" rtlCol="0">
            <a:spAutoFit/>
          </a:bodyPr>
          <a:lstStyle/>
          <a:p>
            <a:r>
              <a:rPr lang="en-GB" dirty="0" smtClean="0"/>
              <a:t>Workbook activity slide 2 of 2</a:t>
            </a:r>
            <a:endParaRPr lang="en-GB" dirty="0"/>
          </a:p>
        </p:txBody>
      </p:sp>
    </p:spTree>
    <p:extLst>
      <p:ext uri="{BB962C8B-B14F-4D97-AF65-F5344CB8AC3E}">
        <p14:creationId xmlns:p14="http://schemas.microsoft.com/office/powerpoint/2010/main" val="569246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a:t>
            </a:r>
            <a:endParaRPr lang="en-GB" dirty="0"/>
          </a:p>
        </p:txBody>
      </p:sp>
      <p:sp>
        <p:nvSpPr>
          <p:cNvPr id="6" name="Slide Number Placeholder 5"/>
          <p:cNvSpPr>
            <a:spLocks noGrp="1"/>
          </p:cNvSpPr>
          <p:nvPr>
            <p:ph type="sldNum" sz="quarter" idx="18"/>
          </p:nvPr>
        </p:nvSpPr>
        <p:spPr/>
        <p:txBody>
          <a:bodyPr/>
          <a:lstStyle/>
          <a:p>
            <a:fld id="{D7E85FC7-13DC-D24B-89C2-5E16CAE8A885}" type="slidenum">
              <a:rPr lang="en-US" smtClean="0"/>
              <a:pPr/>
              <a:t>11</a:t>
            </a:fld>
            <a:endParaRPr lang="en-US" dirty="0"/>
          </a:p>
        </p:txBody>
      </p:sp>
      <p:sp>
        <p:nvSpPr>
          <p:cNvPr id="8" name="Oval 7"/>
          <p:cNvSpPr/>
          <p:nvPr/>
        </p:nvSpPr>
        <p:spPr>
          <a:xfrm>
            <a:off x="3276599" y="5279570"/>
            <a:ext cx="2194560" cy="21945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16-Point Star 10"/>
          <p:cNvSpPr/>
          <p:nvPr/>
        </p:nvSpPr>
        <p:spPr>
          <a:xfrm>
            <a:off x="698544" y="1534729"/>
            <a:ext cx="1828800" cy="1828800"/>
          </a:xfrm>
          <a:prstGeom prst="star16">
            <a:avLst>
              <a:gd name="adj" fmla="val 0"/>
            </a:avLst>
          </a:prstGeom>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16-Point Star 8"/>
          <p:cNvSpPr/>
          <p:nvPr/>
        </p:nvSpPr>
        <p:spPr>
          <a:xfrm>
            <a:off x="8958943" y="3450770"/>
            <a:ext cx="1828800" cy="1828800"/>
          </a:xfrm>
          <a:prstGeom prst="star16">
            <a:avLst>
              <a:gd name="adj" fmla="val 0"/>
            </a:avLst>
          </a:prstGeom>
          <a:ln w="19050">
            <a:solidFill>
              <a:srgbClr val="00AFD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16-Point Star 12"/>
          <p:cNvSpPr/>
          <p:nvPr/>
        </p:nvSpPr>
        <p:spPr>
          <a:xfrm>
            <a:off x="9535886" y="522514"/>
            <a:ext cx="1828800" cy="1828800"/>
          </a:xfrm>
          <a:prstGeom prst="star16">
            <a:avLst>
              <a:gd name="adj" fmla="val 0"/>
            </a:avLst>
          </a:prstGeom>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16-Point Star 13"/>
          <p:cNvSpPr/>
          <p:nvPr/>
        </p:nvSpPr>
        <p:spPr>
          <a:xfrm>
            <a:off x="3642359" y="1436914"/>
            <a:ext cx="1828800" cy="1828800"/>
          </a:xfrm>
          <a:prstGeom prst="star16">
            <a:avLst>
              <a:gd name="adj" fmla="val 0"/>
            </a:avLst>
          </a:prstGeom>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16-Point Star 14"/>
          <p:cNvSpPr/>
          <p:nvPr/>
        </p:nvSpPr>
        <p:spPr>
          <a:xfrm>
            <a:off x="424541" y="4114798"/>
            <a:ext cx="1828800" cy="1828800"/>
          </a:xfrm>
          <a:prstGeom prst="star16">
            <a:avLst>
              <a:gd name="adj" fmla="val 0"/>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6" name="Oval 15"/>
          <p:cNvSpPr/>
          <p:nvPr/>
        </p:nvSpPr>
        <p:spPr>
          <a:xfrm>
            <a:off x="9442854" y="408135"/>
            <a:ext cx="2046513" cy="2057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8" name="Oval 17"/>
          <p:cNvSpPr/>
          <p:nvPr/>
        </p:nvSpPr>
        <p:spPr>
          <a:xfrm>
            <a:off x="3412273" y="1339099"/>
            <a:ext cx="2183193" cy="21553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9" name="Oval 18"/>
          <p:cNvSpPr/>
          <p:nvPr/>
        </p:nvSpPr>
        <p:spPr>
          <a:xfrm>
            <a:off x="8825138" y="3351152"/>
            <a:ext cx="2125360" cy="2057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16-Point Star 19"/>
          <p:cNvSpPr/>
          <p:nvPr/>
        </p:nvSpPr>
        <p:spPr>
          <a:xfrm>
            <a:off x="4556759" y="3331028"/>
            <a:ext cx="1828800" cy="1828800"/>
          </a:xfrm>
          <a:prstGeom prst="star16">
            <a:avLst>
              <a:gd name="adj" fmla="val 0"/>
            </a:avLst>
          </a:prstGeom>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1" name="Oval 20"/>
          <p:cNvSpPr/>
          <p:nvPr/>
        </p:nvSpPr>
        <p:spPr>
          <a:xfrm>
            <a:off x="4447902" y="3175812"/>
            <a:ext cx="2264865" cy="223289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2" name="Oval 21"/>
          <p:cNvSpPr/>
          <p:nvPr/>
        </p:nvSpPr>
        <p:spPr>
          <a:xfrm>
            <a:off x="315951" y="3990541"/>
            <a:ext cx="2046513" cy="2057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3" name="Oval 22"/>
          <p:cNvSpPr/>
          <p:nvPr/>
        </p:nvSpPr>
        <p:spPr>
          <a:xfrm>
            <a:off x="548533" y="1436914"/>
            <a:ext cx="2138911" cy="2057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16-Point Star 23"/>
          <p:cNvSpPr/>
          <p:nvPr/>
        </p:nvSpPr>
        <p:spPr>
          <a:xfrm>
            <a:off x="6712767" y="2014232"/>
            <a:ext cx="1828800" cy="1828800"/>
          </a:xfrm>
          <a:prstGeom prst="star16">
            <a:avLst>
              <a:gd name="adj" fmla="val 0"/>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5" name="Oval 24"/>
          <p:cNvSpPr/>
          <p:nvPr/>
        </p:nvSpPr>
        <p:spPr>
          <a:xfrm>
            <a:off x="6590104" y="1894112"/>
            <a:ext cx="2046513" cy="20575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16-Point Star 25"/>
          <p:cNvSpPr/>
          <p:nvPr/>
        </p:nvSpPr>
        <p:spPr>
          <a:xfrm>
            <a:off x="5471159" y="4703636"/>
            <a:ext cx="1394008" cy="1354341"/>
          </a:xfrm>
          <a:prstGeom prst="star16">
            <a:avLst>
              <a:gd name="adj" fmla="val 0"/>
            </a:avLst>
          </a:prstGeom>
          <a:solidFill>
            <a:schemeClr val="bg1"/>
          </a:solidFill>
          <a:ln w="19050">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7" name="Oval 26"/>
          <p:cNvSpPr/>
          <p:nvPr/>
        </p:nvSpPr>
        <p:spPr>
          <a:xfrm>
            <a:off x="5319132" y="4620909"/>
            <a:ext cx="1723405" cy="1600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16-Point Star 27"/>
          <p:cNvSpPr/>
          <p:nvPr/>
        </p:nvSpPr>
        <p:spPr>
          <a:xfrm>
            <a:off x="9393735" y="2488691"/>
            <a:ext cx="1394008" cy="1354341"/>
          </a:xfrm>
          <a:prstGeom prst="star16">
            <a:avLst>
              <a:gd name="adj" fmla="val 0"/>
            </a:avLst>
          </a:prstGeom>
          <a:solidFill>
            <a:schemeClr val="bg1"/>
          </a:solidFill>
          <a:ln w="19050">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29" name="Oval 28"/>
          <p:cNvSpPr/>
          <p:nvPr/>
        </p:nvSpPr>
        <p:spPr>
          <a:xfrm>
            <a:off x="9230565" y="2390185"/>
            <a:ext cx="1641086" cy="1600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16-Point Star 29"/>
          <p:cNvSpPr/>
          <p:nvPr/>
        </p:nvSpPr>
        <p:spPr>
          <a:xfrm>
            <a:off x="4186007" y="857558"/>
            <a:ext cx="1394008" cy="1354341"/>
          </a:xfrm>
          <a:prstGeom prst="star16">
            <a:avLst>
              <a:gd name="adj" fmla="val 0"/>
            </a:avLst>
          </a:prstGeom>
          <a:solidFill>
            <a:schemeClr val="bg1"/>
          </a:solidFill>
          <a:ln w="19050">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31" name="Oval 30"/>
          <p:cNvSpPr/>
          <p:nvPr/>
        </p:nvSpPr>
        <p:spPr>
          <a:xfrm>
            <a:off x="4056175" y="750958"/>
            <a:ext cx="1641086" cy="16003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9"/>
          </p:nvPr>
        </p:nvSpPr>
        <p:spPr>
          <a:xfrm>
            <a:off x="3687079" y="222705"/>
            <a:ext cx="10493375" cy="736600"/>
          </a:xfrm>
        </p:spPr>
        <p:txBody>
          <a:bodyPr/>
          <a:lstStyle/>
          <a:p>
            <a:r>
              <a:rPr lang="en-GB" sz="4800" dirty="0" smtClean="0">
                <a:solidFill>
                  <a:schemeClr val="bg1"/>
                </a:solidFill>
              </a:rPr>
              <a:t>Congratulations!</a:t>
            </a:r>
            <a:endParaRPr lang="en-GB" sz="4800" dirty="0">
              <a:solidFill>
                <a:schemeClr val="bg1"/>
              </a:solidFill>
            </a:endParaRPr>
          </a:p>
        </p:txBody>
      </p:sp>
    </p:spTree>
    <p:extLst>
      <p:ext uri="{BB962C8B-B14F-4D97-AF65-F5344CB8AC3E}">
        <p14:creationId xmlns:p14="http://schemas.microsoft.com/office/powerpoint/2010/main" val="75660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par>
                                <p:cTn id="7" presetID="23" presetClass="entr" presetSubtype="16"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750" fill="hold"/>
                                        <p:tgtEl>
                                          <p:spTgt spid="11"/>
                                        </p:tgtEl>
                                        <p:attrNameLst>
                                          <p:attrName>ppt_w</p:attrName>
                                        </p:attrNameLst>
                                      </p:cBhvr>
                                      <p:tavLst>
                                        <p:tav tm="0">
                                          <p:val>
                                            <p:fltVal val="0"/>
                                          </p:val>
                                        </p:tav>
                                        <p:tav tm="100000">
                                          <p:val>
                                            <p:strVal val="#ppt_w"/>
                                          </p:val>
                                        </p:tav>
                                      </p:tavLst>
                                    </p:anim>
                                    <p:anim calcmode="lin" valueType="num">
                                      <p:cBhvr>
                                        <p:cTn id="10" dur="750" fill="hold"/>
                                        <p:tgtEl>
                                          <p:spTgt spid="11"/>
                                        </p:tgtEl>
                                        <p:attrNameLst>
                                          <p:attrName>ppt_h</p:attrName>
                                        </p:attrNameLst>
                                      </p:cBhvr>
                                      <p:tavLst>
                                        <p:tav tm="0">
                                          <p:val>
                                            <p:fltVal val="0"/>
                                          </p:val>
                                        </p:tav>
                                        <p:tav tm="100000">
                                          <p:val>
                                            <p:strVal val="#ppt_h"/>
                                          </p:val>
                                        </p:tav>
                                      </p:tavLst>
                                    </p:anim>
                                  </p:childTnLst>
                                </p:cTn>
                              </p:par>
                              <p:par>
                                <p:cTn id="11" presetID="6" presetClass="emph" presetSubtype="0" fill="hold" grpId="1" nodeType="withEffect">
                                  <p:stCondLst>
                                    <p:cond delay="200"/>
                                  </p:stCondLst>
                                  <p:childTnLst>
                                    <p:animScale>
                                      <p:cBhvr>
                                        <p:cTn id="12" dur="1250" fill="hold"/>
                                        <p:tgtEl>
                                          <p:spTgt spid="11"/>
                                        </p:tgtEl>
                                      </p:cBhvr>
                                      <p:by x="150000" y="150000"/>
                                    </p:animScale>
                                  </p:childTnLst>
                                </p:cTn>
                              </p:par>
                              <p:par>
                                <p:cTn id="13" presetID="2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childTnLst>
                                </p:cTn>
                              </p:par>
                              <p:par>
                                <p:cTn id="17" presetID="6" presetClass="emph" presetSubtype="0" fill="hold" grpId="1" nodeType="withEffect">
                                  <p:stCondLst>
                                    <p:cond delay="200"/>
                                  </p:stCondLst>
                                  <p:childTnLst>
                                    <p:animScale>
                                      <p:cBhvr>
                                        <p:cTn id="18" dur="1250" fill="hold"/>
                                        <p:tgtEl>
                                          <p:spTgt spid="9"/>
                                        </p:tgtEl>
                                      </p:cBhvr>
                                      <p:by x="150000" y="150000"/>
                                    </p:animScale>
                                  </p:childTnLst>
                                </p:cTn>
                              </p:par>
                              <p:par>
                                <p:cTn id="19" presetID="2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childTnLst>
                                </p:cTn>
                              </p:par>
                              <p:par>
                                <p:cTn id="23" presetID="6" presetClass="emph" presetSubtype="0" fill="hold" grpId="1" nodeType="withEffect">
                                  <p:stCondLst>
                                    <p:cond delay="200"/>
                                  </p:stCondLst>
                                  <p:childTnLst>
                                    <p:animScale>
                                      <p:cBhvr>
                                        <p:cTn id="24" dur="1250" fill="hold"/>
                                        <p:tgtEl>
                                          <p:spTgt spid="13"/>
                                        </p:tgtEl>
                                      </p:cBhvr>
                                      <p:by x="150000" y="150000"/>
                                    </p:animScale>
                                  </p:childTnLst>
                                </p:cTn>
                              </p:par>
                              <p:par>
                                <p:cTn id="25" presetID="2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750" fill="hold"/>
                                        <p:tgtEl>
                                          <p:spTgt spid="14"/>
                                        </p:tgtEl>
                                        <p:attrNameLst>
                                          <p:attrName>ppt_w</p:attrName>
                                        </p:attrNameLst>
                                      </p:cBhvr>
                                      <p:tavLst>
                                        <p:tav tm="0">
                                          <p:val>
                                            <p:fltVal val="0"/>
                                          </p:val>
                                        </p:tav>
                                        <p:tav tm="100000">
                                          <p:val>
                                            <p:strVal val="#ppt_w"/>
                                          </p:val>
                                        </p:tav>
                                      </p:tavLst>
                                    </p:anim>
                                    <p:anim calcmode="lin" valueType="num">
                                      <p:cBhvr>
                                        <p:cTn id="28" dur="750" fill="hold"/>
                                        <p:tgtEl>
                                          <p:spTgt spid="14"/>
                                        </p:tgtEl>
                                        <p:attrNameLst>
                                          <p:attrName>ppt_h</p:attrName>
                                        </p:attrNameLst>
                                      </p:cBhvr>
                                      <p:tavLst>
                                        <p:tav tm="0">
                                          <p:val>
                                            <p:fltVal val="0"/>
                                          </p:val>
                                        </p:tav>
                                        <p:tav tm="100000">
                                          <p:val>
                                            <p:strVal val="#ppt_h"/>
                                          </p:val>
                                        </p:tav>
                                      </p:tavLst>
                                    </p:anim>
                                  </p:childTnLst>
                                </p:cTn>
                              </p:par>
                              <p:par>
                                <p:cTn id="29" presetID="6" presetClass="emph" presetSubtype="0" fill="hold" grpId="1" nodeType="withEffect">
                                  <p:stCondLst>
                                    <p:cond delay="200"/>
                                  </p:stCondLst>
                                  <p:childTnLst>
                                    <p:animScale>
                                      <p:cBhvr>
                                        <p:cTn id="30" dur="1250" fill="hold"/>
                                        <p:tgtEl>
                                          <p:spTgt spid="14"/>
                                        </p:tgtEl>
                                      </p:cBhvr>
                                      <p:by x="150000" y="150000"/>
                                    </p:animScale>
                                  </p:childTnLst>
                                </p:cTn>
                              </p:par>
                              <p:par>
                                <p:cTn id="31" presetID="23"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750" fill="hold"/>
                                        <p:tgtEl>
                                          <p:spTgt spid="15"/>
                                        </p:tgtEl>
                                        <p:attrNameLst>
                                          <p:attrName>ppt_w</p:attrName>
                                        </p:attrNameLst>
                                      </p:cBhvr>
                                      <p:tavLst>
                                        <p:tav tm="0">
                                          <p:val>
                                            <p:fltVal val="0"/>
                                          </p:val>
                                        </p:tav>
                                        <p:tav tm="100000">
                                          <p:val>
                                            <p:strVal val="#ppt_w"/>
                                          </p:val>
                                        </p:tav>
                                      </p:tavLst>
                                    </p:anim>
                                    <p:anim calcmode="lin" valueType="num">
                                      <p:cBhvr>
                                        <p:cTn id="34" dur="750" fill="hold"/>
                                        <p:tgtEl>
                                          <p:spTgt spid="15"/>
                                        </p:tgtEl>
                                        <p:attrNameLst>
                                          <p:attrName>ppt_h</p:attrName>
                                        </p:attrNameLst>
                                      </p:cBhvr>
                                      <p:tavLst>
                                        <p:tav tm="0">
                                          <p:val>
                                            <p:fltVal val="0"/>
                                          </p:val>
                                        </p:tav>
                                        <p:tav tm="100000">
                                          <p:val>
                                            <p:strVal val="#ppt_h"/>
                                          </p:val>
                                        </p:tav>
                                      </p:tavLst>
                                    </p:anim>
                                  </p:childTnLst>
                                </p:cTn>
                              </p:par>
                              <p:par>
                                <p:cTn id="35" presetID="6" presetClass="emph" presetSubtype="0" fill="hold" grpId="1" nodeType="withEffect">
                                  <p:stCondLst>
                                    <p:cond delay="200"/>
                                  </p:stCondLst>
                                  <p:childTnLst>
                                    <p:animScale>
                                      <p:cBhvr>
                                        <p:cTn id="36" dur="1250" fill="hold"/>
                                        <p:tgtEl>
                                          <p:spTgt spid="15"/>
                                        </p:tgtEl>
                                      </p:cBhvr>
                                      <p:by x="150000" y="150000"/>
                                    </p:animScale>
                                  </p:childTnLst>
                                </p:cTn>
                              </p:par>
                              <p:par>
                                <p:cTn id="37" presetID="23" presetClass="entr" presetSubtype="16" fill="hold" grpId="0" nodeType="withEffect">
                                  <p:stCondLst>
                                    <p:cond delay="100"/>
                                  </p:stCondLst>
                                  <p:childTnLst>
                                    <p:set>
                                      <p:cBhvr>
                                        <p:cTn id="38" dur="1" fill="hold">
                                          <p:stCondLst>
                                            <p:cond delay="0"/>
                                          </p:stCondLst>
                                        </p:cTn>
                                        <p:tgtEl>
                                          <p:spTgt spid="16"/>
                                        </p:tgtEl>
                                        <p:attrNameLst>
                                          <p:attrName>style.visibility</p:attrName>
                                        </p:attrNameLst>
                                      </p:cBhvr>
                                      <p:to>
                                        <p:strVal val="visible"/>
                                      </p:to>
                                    </p:set>
                                    <p:anim calcmode="lin" valueType="num">
                                      <p:cBhvr>
                                        <p:cTn id="39" dur="750" fill="hold"/>
                                        <p:tgtEl>
                                          <p:spTgt spid="16"/>
                                        </p:tgtEl>
                                        <p:attrNameLst>
                                          <p:attrName>ppt_w</p:attrName>
                                        </p:attrNameLst>
                                      </p:cBhvr>
                                      <p:tavLst>
                                        <p:tav tm="0">
                                          <p:val>
                                            <p:fltVal val="0"/>
                                          </p:val>
                                        </p:tav>
                                        <p:tav tm="100000">
                                          <p:val>
                                            <p:strVal val="#ppt_w"/>
                                          </p:val>
                                        </p:tav>
                                      </p:tavLst>
                                    </p:anim>
                                    <p:anim calcmode="lin" valueType="num">
                                      <p:cBhvr>
                                        <p:cTn id="40" dur="750" fill="hold"/>
                                        <p:tgtEl>
                                          <p:spTgt spid="16"/>
                                        </p:tgtEl>
                                        <p:attrNameLst>
                                          <p:attrName>ppt_h</p:attrName>
                                        </p:attrNameLst>
                                      </p:cBhvr>
                                      <p:tavLst>
                                        <p:tav tm="0">
                                          <p:val>
                                            <p:fltVal val="0"/>
                                          </p:val>
                                        </p:tav>
                                        <p:tav tm="100000">
                                          <p:val>
                                            <p:strVal val="#ppt_h"/>
                                          </p:val>
                                        </p:tav>
                                      </p:tavLst>
                                    </p:anim>
                                  </p:childTnLst>
                                </p:cTn>
                              </p:par>
                              <p:par>
                                <p:cTn id="41" presetID="6" presetClass="emph" presetSubtype="0" fill="hold" grpId="1" nodeType="withEffect">
                                  <p:stCondLst>
                                    <p:cond delay="300"/>
                                  </p:stCondLst>
                                  <p:childTnLst>
                                    <p:animScale>
                                      <p:cBhvr>
                                        <p:cTn id="42" dur="1250" fill="hold"/>
                                        <p:tgtEl>
                                          <p:spTgt spid="16"/>
                                        </p:tgtEl>
                                      </p:cBhvr>
                                      <p:by x="150000" y="150000"/>
                                    </p:animScale>
                                  </p:childTnLst>
                                </p:cTn>
                              </p:par>
                              <p:par>
                                <p:cTn id="43" presetID="23" presetClass="entr" presetSubtype="16" fill="hold" grpId="0" nodeType="withEffect">
                                  <p:stCondLst>
                                    <p:cond delay="100"/>
                                  </p:stCondLst>
                                  <p:childTnLst>
                                    <p:set>
                                      <p:cBhvr>
                                        <p:cTn id="44" dur="1" fill="hold">
                                          <p:stCondLst>
                                            <p:cond delay="0"/>
                                          </p:stCondLst>
                                        </p:cTn>
                                        <p:tgtEl>
                                          <p:spTgt spid="18"/>
                                        </p:tgtEl>
                                        <p:attrNameLst>
                                          <p:attrName>style.visibility</p:attrName>
                                        </p:attrNameLst>
                                      </p:cBhvr>
                                      <p:to>
                                        <p:strVal val="visible"/>
                                      </p:to>
                                    </p:set>
                                    <p:anim calcmode="lin" valueType="num">
                                      <p:cBhvr>
                                        <p:cTn id="45" dur="750" fill="hold"/>
                                        <p:tgtEl>
                                          <p:spTgt spid="18"/>
                                        </p:tgtEl>
                                        <p:attrNameLst>
                                          <p:attrName>ppt_w</p:attrName>
                                        </p:attrNameLst>
                                      </p:cBhvr>
                                      <p:tavLst>
                                        <p:tav tm="0">
                                          <p:val>
                                            <p:fltVal val="0"/>
                                          </p:val>
                                        </p:tav>
                                        <p:tav tm="100000">
                                          <p:val>
                                            <p:strVal val="#ppt_w"/>
                                          </p:val>
                                        </p:tav>
                                      </p:tavLst>
                                    </p:anim>
                                    <p:anim calcmode="lin" valueType="num">
                                      <p:cBhvr>
                                        <p:cTn id="46" dur="750" fill="hold"/>
                                        <p:tgtEl>
                                          <p:spTgt spid="18"/>
                                        </p:tgtEl>
                                        <p:attrNameLst>
                                          <p:attrName>ppt_h</p:attrName>
                                        </p:attrNameLst>
                                      </p:cBhvr>
                                      <p:tavLst>
                                        <p:tav tm="0">
                                          <p:val>
                                            <p:fltVal val="0"/>
                                          </p:val>
                                        </p:tav>
                                        <p:tav tm="100000">
                                          <p:val>
                                            <p:strVal val="#ppt_h"/>
                                          </p:val>
                                        </p:tav>
                                      </p:tavLst>
                                    </p:anim>
                                  </p:childTnLst>
                                </p:cTn>
                              </p:par>
                              <p:par>
                                <p:cTn id="47" presetID="6" presetClass="emph" presetSubtype="0" fill="hold" grpId="1" nodeType="withEffect">
                                  <p:stCondLst>
                                    <p:cond delay="300"/>
                                  </p:stCondLst>
                                  <p:childTnLst>
                                    <p:animScale>
                                      <p:cBhvr>
                                        <p:cTn id="48" dur="1250" fill="hold"/>
                                        <p:tgtEl>
                                          <p:spTgt spid="18"/>
                                        </p:tgtEl>
                                      </p:cBhvr>
                                      <p:by x="150000" y="150000"/>
                                    </p:animScale>
                                  </p:childTnLst>
                                </p:cTn>
                              </p:par>
                              <p:par>
                                <p:cTn id="49" presetID="23" presetClass="entr" presetSubtype="16" fill="hold" grpId="0" nodeType="withEffect">
                                  <p:stCondLst>
                                    <p:cond delay="1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750" fill="hold"/>
                                        <p:tgtEl>
                                          <p:spTgt spid="19"/>
                                        </p:tgtEl>
                                        <p:attrNameLst>
                                          <p:attrName>ppt_w</p:attrName>
                                        </p:attrNameLst>
                                      </p:cBhvr>
                                      <p:tavLst>
                                        <p:tav tm="0">
                                          <p:val>
                                            <p:fltVal val="0"/>
                                          </p:val>
                                        </p:tav>
                                        <p:tav tm="100000">
                                          <p:val>
                                            <p:strVal val="#ppt_w"/>
                                          </p:val>
                                        </p:tav>
                                      </p:tavLst>
                                    </p:anim>
                                    <p:anim calcmode="lin" valueType="num">
                                      <p:cBhvr>
                                        <p:cTn id="52" dur="750" fill="hold"/>
                                        <p:tgtEl>
                                          <p:spTgt spid="19"/>
                                        </p:tgtEl>
                                        <p:attrNameLst>
                                          <p:attrName>ppt_h</p:attrName>
                                        </p:attrNameLst>
                                      </p:cBhvr>
                                      <p:tavLst>
                                        <p:tav tm="0">
                                          <p:val>
                                            <p:fltVal val="0"/>
                                          </p:val>
                                        </p:tav>
                                        <p:tav tm="100000">
                                          <p:val>
                                            <p:strVal val="#ppt_h"/>
                                          </p:val>
                                        </p:tav>
                                      </p:tavLst>
                                    </p:anim>
                                  </p:childTnLst>
                                </p:cTn>
                              </p:par>
                              <p:par>
                                <p:cTn id="53" presetID="6" presetClass="emph" presetSubtype="0" fill="hold" grpId="1" nodeType="withEffect">
                                  <p:stCondLst>
                                    <p:cond delay="300"/>
                                  </p:stCondLst>
                                  <p:childTnLst>
                                    <p:animScale>
                                      <p:cBhvr>
                                        <p:cTn id="54" dur="1250" fill="hold"/>
                                        <p:tgtEl>
                                          <p:spTgt spid="19"/>
                                        </p:tgtEl>
                                      </p:cBhvr>
                                      <p:by x="150000" y="150000"/>
                                    </p:animScale>
                                  </p:childTnLst>
                                </p:cTn>
                              </p:par>
                              <p:par>
                                <p:cTn id="55" presetID="2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750" fill="hold"/>
                                        <p:tgtEl>
                                          <p:spTgt spid="20"/>
                                        </p:tgtEl>
                                        <p:attrNameLst>
                                          <p:attrName>ppt_w</p:attrName>
                                        </p:attrNameLst>
                                      </p:cBhvr>
                                      <p:tavLst>
                                        <p:tav tm="0">
                                          <p:val>
                                            <p:fltVal val="0"/>
                                          </p:val>
                                        </p:tav>
                                        <p:tav tm="100000">
                                          <p:val>
                                            <p:strVal val="#ppt_w"/>
                                          </p:val>
                                        </p:tav>
                                      </p:tavLst>
                                    </p:anim>
                                    <p:anim calcmode="lin" valueType="num">
                                      <p:cBhvr>
                                        <p:cTn id="58" dur="750" fill="hold"/>
                                        <p:tgtEl>
                                          <p:spTgt spid="20"/>
                                        </p:tgtEl>
                                        <p:attrNameLst>
                                          <p:attrName>ppt_h</p:attrName>
                                        </p:attrNameLst>
                                      </p:cBhvr>
                                      <p:tavLst>
                                        <p:tav tm="0">
                                          <p:val>
                                            <p:fltVal val="0"/>
                                          </p:val>
                                        </p:tav>
                                        <p:tav tm="100000">
                                          <p:val>
                                            <p:strVal val="#ppt_h"/>
                                          </p:val>
                                        </p:tav>
                                      </p:tavLst>
                                    </p:anim>
                                  </p:childTnLst>
                                </p:cTn>
                              </p:par>
                              <p:par>
                                <p:cTn id="59" presetID="6" presetClass="emph" presetSubtype="0" fill="hold" grpId="1" nodeType="withEffect">
                                  <p:stCondLst>
                                    <p:cond delay="200"/>
                                  </p:stCondLst>
                                  <p:childTnLst>
                                    <p:animScale>
                                      <p:cBhvr>
                                        <p:cTn id="60" dur="1250" fill="hold"/>
                                        <p:tgtEl>
                                          <p:spTgt spid="20"/>
                                        </p:tgtEl>
                                      </p:cBhvr>
                                      <p:by x="150000" y="150000"/>
                                    </p:animScale>
                                  </p:childTnLst>
                                </p:cTn>
                              </p:par>
                              <p:par>
                                <p:cTn id="61" presetID="23" presetClass="entr" presetSubtype="16" fill="hold" grpId="0" nodeType="withEffect">
                                  <p:stCondLst>
                                    <p:cond delay="100"/>
                                  </p:stCondLst>
                                  <p:childTnLst>
                                    <p:set>
                                      <p:cBhvr>
                                        <p:cTn id="62" dur="1" fill="hold">
                                          <p:stCondLst>
                                            <p:cond delay="0"/>
                                          </p:stCondLst>
                                        </p:cTn>
                                        <p:tgtEl>
                                          <p:spTgt spid="21"/>
                                        </p:tgtEl>
                                        <p:attrNameLst>
                                          <p:attrName>style.visibility</p:attrName>
                                        </p:attrNameLst>
                                      </p:cBhvr>
                                      <p:to>
                                        <p:strVal val="visible"/>
                                      </p:to>
                                    </p:set>
                                    <p:anim calcmode="lin" valueType="num">
                                      <p:cBhvr>
                                        <p:cTn id="63" dur="750" fill="hold"/>
                                        <p:tgtEl>
                                          <p:spTgt spid="21"/>
                                        </p:tgtEl>
                                        <p:attrNameLst>
                                          <p:attrName>ppt_w</p:attrName>
                                        </p:attrNameLst>
                                      </p:cBhvr>
                                      <p:tavLst>
                                        <p:tav tm="0">
                                          <p:val>
                                            <p:fltVal val="0"/>
                                          </p:val>
                                        </p:tav>
                                        <p:tav tm="100000">
                                          <p:val>
                                            <p:strVal val="#ppt_w"/>
                                          </p:val>
                                        </p:tav>
                                      </p:tavLst>
                                    </p:anim>
                                    <p:anim calcmode="lin" valueType="num">
                                      <p:cBhvr>
                                        <p:cTn id="64" dur="750" fill="hold"/>
                                        <p:tgtEl>
                                          <p:spTgt spid="21"/>
                                        </p:tgtEl>
                                        <p:attrNameLst>
                                          <p:attrName>ppt_h</p:attrName>
                                        </p:attrNameLst>
                                      </p:cBhvr>
                                      <p:tavLst>
                                        <p:tav tm="0">
                                          <p:val>
                                            <p:fltVal val="0"/>
                                          </p:val>
                                        </p:tav>
                                        <p:tav tm="100000">
                                          <p:val>
                                            <p:strVal val="#ppt_h"/>
                                          </p:val>
                                        </p:tav>
                                      </p:tavLst>
                                    </p:anim>
                                  </p:childTnLst>
                                </p:cTn>
                              </p:par>
                              <p:par>
                                <p:cTn id="65" presetID="6" presetClass="emph" presetSubtype="0" fill="hold" grpId="1" nodeType="withEffect">
                                  <p:stCondLst>
                                    <p:cond delay="300"/>
                                  </p:stCondLst>
                                  <p:childTnLst>
                                    <p:animScale>
                                      <p:cBhvr>
                                        <p:cTn id="66" dur="1250" fill="hold"/>
                                        <p:tgtEl>
                                          <p:spTgt spid="21"/>
                                        </p:tgtEl>
                                      </p:cBhvr>
                                      <p:by x="150000" y="150000"/>
                                    </p:animScale>
                                  </p:childTnLst>
                                </p:cTn>
                              </p:par>
                              <p:par>
                                <p:cTn id="67" presetID="23" presetClass="entr" presetSubtype="16" fill="hold" grpId="0" nodeType="withEffect">
                                  <p:stCondLst>
                                    <p:cond delay="100"/>
                                  </p:stCondLst>
                                  <p:childTnLst>
                                    <p:set>
                                      <p:cBhvr>
                                        <p:cTn id="68" dur="1" fill="hold">
                                          <p:stCondLst>
                                            <p:cond delay="0"/>
                                          </p:stCondLst>
                                        </p:cTn>
                                        <p:tgtEl>
                                          <p:spTgt spid="22"/>
                                        </p:tgtEl>
                                        <p:attrNameLst>
                                          <p:attrName>style.visibility</p:attrName>
                                        </p:attrNameLst>
                                      </p:cBhvr>
                                      <p:to>
                                        <p:strVal val="visible"/>
                                      </p:to>
                                    </p:set>
                                    <p:anim calcmode="lin" valueType="num">
                                      <p:cBhvr>
                                        <p:cTn id="69" dur="750" fill="hold"/>
                                        <p:tgtEl>
                                          <p:spTgt spid="22"/>
                                        </p:tgtEl>
                                        <p:attrNameLst>
                                          <p:attrName>ppt_w</p:attrName>
                                        </p:attrNameLst>
                                      </p:cBhvr>
                                      <p:tavLst>
                                        <p:tav tm="0">
                                          <p:val>
                                            <p:fltVal val="0"/>
                                          </p:val>
                                        </p:tav>
                                        <p:tav tm="100000">
                                          <p:val>
                                            <p:strVal val="#ppt_w"/>
                                          </p:val>
                                        </p:tav>
                                      </p:tavLst>
                                    </p:anim>
                                    <p:anim calcmode="lin" valueType="num">
                                      <p:cBhvr>
                                        <p:cTn id="70" dur="750" fill="hold"/>
                                        <p:tgtEl>
                                          <p:spTgt spid="22"/>
                                        </p:tgtEl>
                                        <p:attrNameLst>
                                          <p:attrName>ppt_h</p:attrName>
                                        </p:attrNameLst>
                                      </p:cBhvr>
                                      <p:tavLst>
                                        <p:tav tm="0">
                                          <p:val>
                                            <p:fltVal val="0"/>
                                          </p:val>
                                        </p:tav>
                                        <p:tav tm="100000">
                                          <p:val>
                                            <p:strVal val="#ppt_h"/>
                                          </p:val>
                                        </p:tav>
                                      </p:tavLst>
                                    </p:anim>
                                  </p:childTnLst>
                                </p:cTn>
                              </p:par>
                              <p:par>
                                <p:cTn id="71" presetID="6" presetClass="emph" presetSubtype="0" fill="hold" grpId="1" nodeType="withEffect">
                                  <p:stCondLst>
                                    <p:cond delay="300"/>
                                  </p:stCondLst>
                                  <p:childTnLst>
                                    <p:animScale>
                                      <p:cBhvr>
                                        <p:cTn id="72" dur="1250" fill="hold"/>
                                        <p:tgtEl>
                                          <p:spTgt spid="22"/>
                                        </p:tgtEl>
                                      </p:cBhvr>
                                      <p:by x="150000" y="150000"/>
                                    </p:animScale>
                                  </p:childTnLst>
                                </p:cTn>
                              </p:par>
                              <p:par>
                                <p:cTn id="73" presetID="23" presetClass="entr" presetSubtype="16" fill="hold" grpId="0" nodeType="withEffect">
                                  <p:stCondLst>
                                    <p:cond delay="100"/>
                                  </p:stCondLst>
                                  <p:childTnLst>
                                    <p:set>
                                      <p:cBhvr>
                                        <p:cTn id="74" dur="1" fill="hold">
                                          <p:stCondLst>
                                            <p:cond delay="0"/>
                                          </p:stCondLst>
                                        </p:cTn>
                                        <p:tgtEl>
                                          <p:spTgt spid="23"/>
                                        </p:tgtEl>
                                        <p:attrNameLst>
                                          <p:attrName>style.visibility</p:attrName>
                                        </p:attrNameLst>
                                      </p:cBhvr>
                                      <p:to>
                                        <p:strVal val="visible"/>
                                      </p:to>
                                    </p:set>
                                    <p:anim calcmode="lin" valueType="num">
                                      <p:cBhvr>
                                        <p:cTn id="75" dur="750" fill="hold"/>
                                        <p:tgtEl>
                                          <p:spTgt spid="23"/>
                                        </p:tgtEl>
                                        <p:attrNameLst>
                                          <p:attrName>ppt_w</p:attrName>
                                        </p:attrNameLst>
                                      </p:cBhvr>
                                      <p:tavLst>
                                        <p:tav tm="0">
                                          <p:val>
                                            <p:fltVal val="0"/>
                                          </p:val>
                                        </p:tav>
                                        <p:tav tm="100000">
                                          <p:val>
                                            <p:strVal val="#ppt_w"/>
                                          </p:val>
                                        </p:tav>
                                      </p:tavLst>
                                    </p:anim>
                                    <p:anim calcmode="lin" valueType="num">
                                      <p:cBhvr>
                                        <p:cTn id="76" dur="750" fill="hold"/>
                                        <p:tgtEl>
                                          <p:spTgt spid="23"/>
                                        </p:tgtEl>
                                        <p:attrNameLst>
                                          <p:attrName>ppt_h</p:attrName>
                                        </p:attrNameLst>
                                      </p:cBhvr>
                                      <p:tavLst>
                                        <p:tav tm="0">
                                          <p:val>
                                            <p:fltVal val="0"/>
                                          </p:val>
                                        </p:tav>
                                        <p:tav tm="100000">
                                          <p:val>
                                            <p:strVal val="#ppt_h"/>
                                          </p:val>
                                        </p:tav>
                                      </p:tavLst>
                                    </p:anim>
                                  </p:childTnLst>
                                </p:cTn>
                              </p:par>
                              <p:par>
                                <p:cTn id="77" presetID="6" presetClass="emph" presetSubtype="0" fill="hold" grpId="1" nodeType="withEffect">
                                  <p:stCondLst>
                                    <p:cond delay="300"/>
                                  </p:stCondLst>
                                  <p:childTnLst>
                                    <p:animScale>
                                      <p:cBhvr>
                                        <p:cTn id="78" dur="1250" fill="hold"/>
                                        <p:tgtEl>
                                          <p:spTgt spid="23"/>
                                        </p:tgtEl>
                                      </p:cBhvr>
                                      <p:by x="150000" y="150000"/>
                                    </p:animScale>
                                  </p:childTnLst>
                                </p:cTn>
                              </p:par>
                              <p:par>
                                <p:cTn id="79" presetID="23" presetClass="entr" presetSubtype="16"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750" fill="hold"/>
                                        <p:tgtEl>
                                          <p:spTgt spid="24"/>
                                        </p:tgtEl>
                                        <p:attrNameLst>
                                          <p:attrName>ppt_w</p:attrName>
                                        </p:attrNameLst>
                                      </p:cBhvr>
                                      <p:tavLst>
                                        <p:tav tm="0">
                                          <p:val>
                                            <p:fltVal val="0"/>
                                          </p:val>
                                        </p:tav>
                                        <p:tav tm="100000">
                                          <p:val>
                                            <p:strVal val="#ppt_w"/>
                                          </p:val>
                                        </p:tav>
                                      </p:tavLst>
                                    </p:anim>
                                    <p:anim calcmode="lin" valueType="num">
                                      <p:cBhvr>
                                        <p:cTn id="82" dur="750" fill="hold"/>
                                        <p:tgtEl>
                                          <p:spTgt spid="24"/>
                                        </p:tgtEl>
                                        <p:attrNameLst>
                                          <p:attrName>ppt_h</p:attrName>
                                        </p:attrNameLst>
                                      </p:cBhvr>
                                      <p:tavLst>
                                        <p:tav tm="0">
                                          <p:val>
                                            <p:fltVal val="0"/>
                                          </p:val>
                                        </p:tav>
                                        <p:tav tm="100000">
                                          <p:val>
                                            <p:strVal val="#ppt_h"/>
                                          </p:val>
                                        </p:tav>
                                      </p:tavLst>
                                    </p:anim>
                                  </p:childTnLst>
                                </p:cTn>
                              </p:par>
                              <p:par>
                                <p:cTn id="83" presetID="6" presetClass="emph" presetSubtype="0" fill="hold" grpId="1" nodeType="withEffect">
                                  <p:stCondLst>
                                    <p:cond delay="200"/>
                                  </p:stCondLst>
                                  <p:childTnLst>
                                    <p:animScale>
                                      <p:cBhvr>
                                        <p:cTn id="84" dur="1250" fill="hold"/>
                                        <p:tgtEl>
                                          <p:spTgt spid="24"/>
                                        </p:tgtEl>
                                      </p:cBhvr>
                                      <p:by x="150000" y="150000"/>
                                    </p:animScale>
                                  </p:childTnLst>
                                </p:cTn>
                              </p:par>
                              <p:par>
                                <p:cTn id="85" presetID="23" presetClass="entr" presetSubtype="16" fill="hold" grpId="0" nodeType="withEffect">
                                  <p:stCondLst>
                                    <p:cond delay="100"/>
                                  </p:stCondLst>
                                  <p:childTnLst>
                                    <p:set>
                                      <p:cBhvr>
                                        <p:cTn id="86" dur="1" fill="hold">
                                          <p:stCondLst>
                                            <p:cond delay="0"/>
                                          </p:stCondLst>
                                        </p:cTn>
                                        <p:tgtEl>
                                          <p:spTgt spid="25"/>
                                        </p:tgtEl>
                                        <p:attrNameLst>
                                          <p:attrName>style.visibility</p:attrName>
                                        </p:attrNameLst>
                                      </p:cBhvr>
                                      <p:to>
                                        <p:strVal val="visible"/>
                                      </p:to>
                                    </p:set>
                                    <p:anim calcmode="lin" valueType="num">
                                      <p:cBhvr>
                                        <p:cTn id="87" dur="750" fill="hold"/>
                                        <p:tgtEl>
                                          <p:spTgt spid="25"/>
                                        </p:tgtEl>
                                        <p:attrNameLst>
                                          <p:attrName>ppt_w</p:attrName>
                                        </p:attrNameLst>
                                      </p:cBhvr>
                                      <p:tavLst>
                                        <p:tav tm="0">
                                          <p:val>
                                            <p:fltVal val="0"/>
                                          </p:val>
                                        </p:tav>
                                        <p:tav tm="100000">
                                          <p:val>
                                            <p:strVal val="#ppt_w"/>
                                          </p:val>
                                        </p:tav>
                                      </p:tavLst>
                                    </p:anim>
                                    <p:anim calcmode="lin" valueType="num">
                                      <p:cBhvr>
                                        <p:cTn id="88" dur="750" fill="hold"/>
                                        <p:tgtEl>
                                          <p:spTgt spid="25"/>
                                        </p:tgtEl>
                                        <p:attrNameLst>
                                          <p:attrName>ppt_h</p:attrName>
                                        </p:attrNameLst>
                                      </p:cBhvr>
                                      <p:tavLst>
                                        <p:tav tm="0">
                                          <p:val>
                                            <p:fltVal val="0"/>
                                          </p:val>
                                        </p:tav>
                                        <p:tav tm="100000">
                                          <p:val>
                                            <p:strVal val="#ppt_h"/>
                                          </p:val>
                                        </p:tav>
                                      </p:tavLst>
                                    </p:anim>
                                  </p:childTnLst>
                                </p:cTn>
                              </p:par>
                              <p:par>
                                <p:cTn id="89" presetID="6" presetClass="emph" presetSubtype="0" fill="hold" grpId="1" nodeType="withEffect">
                                  <p:stCondLst>
                                    <p:cond delay="300"/>
                                  </p:stCondLst>
                                  <p:childTnLst>
                                    <p:animScale>
                                      <p:cBhvr>
                                        <p:cTn id="90" dur="1250" fill="hold"/>
                                        <p:tgtEl>
                                          <p:spTgt spid="25"/>
                                        </p:tgtEl>
                                      </p:cBhvr>
                                      <p:by x="150000" y="150000"/>
                                    </p:animScale>
                                  </p:childTnLst>
                                </p:cTn>
                              </p:par>
                              <p:par>
                                <p:cTn id="91" presetID="23" presetClass="entr" presetSubtype="16"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p:cTn id="93" dur="750" fill="hold"/>
                                        <p:tgtEl>
                                          <p:spTgt spid="26"/>
                                        </p:tgtEl>
                                        <p:attrNameLst>
                                          <p:attrName>ppt_w</p:attrName>
                                        </p:attrNameLst>
                                      </p:cBhvr>
                                      <p:tavLst>
                                        <p:tav tm="0">
                                          <p:val>
                                            <p:fltVal val="0"/>
                                          </p:val>
                                        </p:tav>
                                        <p:tav tm="100000">
                                          <p:val>
                                            <p:strVal val="#ppt_w"/>
                                          </p:val>
                                        </p:tav>
                                      </p:tavLst>
                                    </p:anim>
                                    <p:anim calcmode="lin" valueType="num">
                                      <p:cBhvr>
                                        <p:cTn id="94" dur="750" fill="hold"/>
                                        <p:tgtEl>
                                          <p:spTgt spid="26"/>
                                        </p:tgtEl>
                                        <p:attrNameLst>
                                          <p:attrName>ppt_h</p:attrName>
                                        </p:attrNameLst>
                                      </p:cBhvr>
                                      <p:tavLst>
                                        <p:tav tm="0">
                                          <p:val>
                                            <p:fltVal val="0"/>
                                          </p:val>
                                        </p:tav>
                                        <p:tav tm="100000">
                                          <p:val>
                                            <p:strVal val="#ppt_h"/>
                                          </p:val>
                                        </p:tav>
                                      </p:tavLst>
                                    </p:anim>
                                  </p:childTnLst>
                                </p:cTn>
                              </p:par>
                              <p:par>
                                <p:cTn id="95" presetID="6" presetClass="emph" presetSubtype="0" fill="hold" grpId="1" nodeType="withEffect">
                                  <p:stCondLst>
                                    <p:cond delay="200"/>
                                  </p:stCondLst>
                                  <p:childTnLst>
                                    <p:animScale>
                                      <p:cBhvr>
                                        <p:cTn id="96" dur="1250" fill="hold"/>
                                        <p:tgtEl>
                                          <p:spTgt spid="26"/>
                                        </p:tgtEl>
                                      </p:cBhvr>
                                      <p:by x="150000" y="150000"/>
                                    </p:animScale>
                                  </p:childTnLst>
                                </p:cTn>
                              </p:par>
                              <p:par>
                                <p:cTn id="97" presetID="23" presetClass="entr" presetSubtype="16" fill="hold" grpId="0" nodeType="withEffect">
                                  <p:stCondLst>
                                    <p:cond delay="100"/>
                                  </p:stCondLst>
                                  <p:childTnLst>
                                    <p:set>
                                      <p:cBhvr>
                                        <p:cTn id="98" dur="1" fill="hold">
                                          <p:stCondLst>
                                            <p:cond delay="0"/>
                                          </p:stCondLst>
                                        </p:cTn>
                                        <p:tgtEl>
                                          <p:spTgt spid="27"/>
                                        </p:tgtEl>
                                        <p:attrNameLst>
                                          <p:attrName>style.visibility</p:attrName>
                                        </p:attrNameLst>
                                      </p:cBhvr>
                                      <p:to>
                                        <p:strVal val="visible"/>
                                      </p:to>
                                    </p:set>
                                    <p:anim calcmode="lin" valueType="num">
                                      <p:cBhvr>
                                        <p:cTn id="99" dur="750" fill="hold"/>
                                        <p:tgtEl>
                                          <p:spTgt spid="27"/>
                                        </p:tgtEl>
                                        <p:attrNameLst>
                                          <p:attrName>ppt_w</p:attrName>
                                        </p:attrNameLst>
                                      </p:cBhvr>
                                      <p:tavLst>
                                        <p:tav tm="0">
                                          <p:val>
                                            <p:fltVal val="0"/>
                                          </p:val>
                                        </p:tav>
                                        <p:tav tm="100000">
                                          <p:val>
                                            <p:strVal val="#ppt_w"/>
                                          </p:val>
                                        </p:tav>
                                      </p:tavLst>
                                    </p:anim>
                                    <p:anim calcmode="lin" valueType="num">
                                      <p:cBhvr>
                                        <p:cTn id="100" dur="750" fill="hold"/>
                                        <p:tgtEl>
                                          <p:spTgt spid="27"/>
                                        </p:tgtEl>
                                        <p:attrNameLst>
                                          <p:attrName>ppt_h</p:attrName>
                                        </p:attrNameLst>
                                      </p:cBhvr>
                                      <p:tavLst>
                                        <p:tav tm="0">
                                          <p:val>
                                            <p:fltVal val="0"/>
                                          </p:val>
                                        </p:tav>
                                        <p:tav tm="100000">
                                          <p:val>
                                            <p:strVal val="#ppt_h"/>
                                          </p:val>
                                        </p:tav>
                                      </p:tavLst>
                                    </p:anim>
                                  </p:childTnLst>
                                </p:cTn>
                              </p:par>
                              <p:par>
                                <p:cTn id="101" presetID="6" presetClass="emph" presetSubtype="0" fill="hold" grpId="1" nodeType="withEffect">
                                  <p:stCondLst>
                                    <p:cond delay="300"/>
                                  </p:stCondLst>
                                  <p:childTnLst>
                                    <p:animScale>
                                      <p:cBhvr>
                                        <p:cTn id="102" dur="1250" fill="hold"/>
                                        <p:tgtEl>
                                          <p:spTgt spid="27"/>
                                        </p:tgtEl>
                                      </p:cBhvr>
                                      <p:by x="150000" y="150000"/>
                                    </p:animScale>
                                  </p:childTnLst>
                                </p:cTn>
                              </p:par>
                              <p:par>
                                <p:cTn id="103" presetID="2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750" fill="hold"/>
                                        <p:tgtEl>
                                          <p:spTgt spid="28"/>
                                        </p:tgtEl>
                                        <p:attrNameLst>
                                          <p:attrName>ppt_w</p:attrName>
                                        </p:attrNameLst>
                                      </p:cBhvr>
                                      <p:tavLst>
                                        <p:tav tm="0">
                                          <p:val>
                                            <p:fltVal val="0"/>
                                          </p:val>
                                        </p:tav>
                                        <p:tav tm="100000">
                                          <p:val>
                                            <p:strVal val="#ppt_w"/>
                                          </p:val>
                                        </p:tav>
                                      </p:tavLst>
                                    </p:anim>
                                    <p:anim calcmode="lin" valueType="num">
                                      <p:cBhvr>
                                        <p:cTn id="106" dur="750" fill="hold"/>
                                        <p:tgtEl>
                                          <p:spTgt spid="28"/>
                                        </p:tgtEl>
                                        <p:attrNameLst>
                                          <p:attrName>ppt_h</p:attrName>
                                        </p:attrNameLst>
                                      </p:cBhvr>
                                      <p:tavLst>
                                        <p:tav tm="0">
                                          <p:val>
                                            <p:fltVal val="0"/>
                                          </p:val>
                                        </p:tav>
                                        <p:tav tm="100000">
                                          <p:val>
                                            <p:strVal val="#ppt_h"/>
                                          </p:val>
                                        </p:tav>
                                      </p:tavLst>
                                    </p:anim>
                                  </p:childTnLst>
                                </p:cTn>
                              </p:par>
                              <p:par>
                                <p:cTn id="107" presetID="6" presetClass="emph" presetSubtype="0" fill="hold" grpId="1" nodeType="withEffect">
                                  <p:stCondLst>
                                    <p:cond delay="200"/>
                                  </p:stCondLst>
                                  <p:childTnLst>
                                    <p:animScale>
                                      <p:cBhvr>
                                        <p:cTn id="108" dur="1250" fill="hold"/>
                                        <p:tgtEl>
                                          <p:spTgt spid="28"/>
                                        </p:tgtEl>
                                      </p:cBhvr>
                                      <p:by x="150000" y="150000"/>
                                    </p:animScale>
                                  </p:childTnLst>
                                </p:cTn>
                              </p:par>
                              <p:par>
                                <p:cTn id="109" presetID="23" presetClass="entr" presetSubtype="16" fill="hold" grpId="0" nodeType="withEffect">
                                  <p:stCondLst>
                                    <p:cond delay="100"/>
                                  </p:stCondLst>
                                  <p:childTnLst>
                                    <p:set>
                                      <p:cBhvr>
                                        <p:cTn id="110" dur="1" fill="hold">
                                          <p:stCondLst>
                                            <p:cond delay="0"/>
                                          </p:stCondLst>
                                        </p:cTn>
                                        <p:tgtEl>
                                          <p:spTgt spid="29"/>
                                        </p:tgtEl>
                                        <p:attrNameLst>
                                          <p:attrName>style.visibility</p:attrName>
                                        </p:attrNameLst>
                                      </p:cBhvr>
                                      <p:to>
                                        <p:strVal val="visible"/>
                                      </p:to>
                                    </p:set>
                                    <p:anim calcmode="lin" valueType="num">
                                      <p:cBhvr>
                                        <p:cTn id="111" dur="750" fill="hold"/>
                                        <p:tgtEl>
                                          <p:spTgt spid="29"/>
                                        </p:tgtEl>
                                        <p:attrNameLst>
                                          <p:attrName>ppt_w</p:attrName>
                                        </p:attrNameLst>
                                      </p:cBhvr>
                                      <p:tavLst>
                                        <p:tav tm="0">
                                          <p:val>
                                            <p:fltVal val="0"/>
                                          </p:val>
                                        </p:tav>
                                        <p:tav tm="100000">
                                          <p:val>
                                            <p:strVal val="#ppt_w"/>
                                          </p:val>
                                        </p:tav>
                                      </p:tavLst>
                                    </p:anim>
                                    <p:anim calcmode="lin" valueType="num">
                                      <p:cBhvr>
                                        <p:cTn id="112" dur="750" fill="hold"/>
                                        <p:tgtEl>
                                          <p:spTgt spid="29"/>
                                        </p:tgtEl>
                                        <p:attrNameLst>
                                          <p:attrName>ppt_h</p:attrName>
                                        </p:attrNameLst>
                                      </p:cBhvr>
                                      <p:tavLst>
                                        <p:tav tm="0">
                                          <p:val>
                                            <p:fltVal val="0"/>
                                          </p:val>
                                        </p:tav>
                                        <p:tav tm="100000">
                                          <p:val>
                                            <p:strVal val="#ppt_h"/>
                                          </p:val>
                                        </p:tav>
                                      </p:tavLst>
                                    </p:anim>
                                  </p:childTnLst>
                                </p:cTn>
                              </p:par>
                              <p:par>
                                <p:cTn id="113" presetID="6" presetClass="emph" presetSubtype="0" fill="hold" grpId="1" nodeType="withEffect">
                                  <p:stCondLst>
                                    <p:cond delay="300"/>
                                  </p:stCondLst>
                                  <p:childTnLst>
                                    <p:animScale>
                                      <p:cBhvr>
                                        <p:cTn id="114" dur="1250" fill="hold"/>
                                        <p:tgtEl>
                                          <p:spTgt spid="29"/>
                                        </p:tgtEl>
                                      </p:cBhvr>
                                      <p:by x="150000" y="150000"/>
                                    </p:animScale>
                                  </p:childTnLst>
                                </p:cTn>
                              </p:par>
                              <p:par>
                                <p:cTn id="115" presetID="23" presetClass="entr" presetSubtype="16"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750" fill="hold"/>
                                        <p:tgtEl>
                                          <p:spTgt spid="30"/>
                                        </p:tgtEl>
                                        <p:attrNameLst>
                                          <p:attrName>ppt_w</p:attrName>
                                        </p:attrNameLst>
                                      </p:cBhvr>
                                      <p:tavLst>
                                        <p:tav tm="0">
                                          <p:val>
                                            <p:fltVal val="0"/>
                                          </p:val>
                                        </p:tav>
                                        <p:tav tm="100000">
                                          <p:val>
                                            <p:strVal val="#ppt_w"/>
                                          </p:val>
                                        </p:tav>
                                      </p:tavLst>
                                    </p:anim>
                                    <p:anim calcmode="lin" valueType="num">
                                      <p:cBhvr>
                                        <p:cTn id="118" dur="750" fill="hold"/>
                                        <p:tgtEl>
                                          <p:spTgt spid="30"/>
                                        </p:tgtEl>
                                        <p:attrNameLst>
                                          <p:attrName>ppt_h</p:attrName>
                                        </p:attrNameLst>
                                      </p:cBhvr>
                                      <p:tavLst>
                                        <p:tav tm="0">
                                          <p:val>
                                            <p:fltVal val="0"/>
                                          </p:val>
                                        </p:tav>
                                        <p:tav tm="100000">
                                          <p:val>
                                            <p:strVal val="#ppt_h"/>
                                          </p:val>
                                        </p:tav>
                                      </p:tavLst>
                                    </p:anim>
                                  </p:childTnLst>
                                </p:cTn>
                              </p:par>
                              <p:par>
                                <p:cTn id="119" presetID="6" presetClass="emph" presetSubtype="0" fill="hold" grpId="1" nodeType="withEffect">
                                  <p:stCondLst>
                                    <p:cond delay="200"/>
                                  </p:stCondLst>
                                  <p:childTnLst>
                                    <p:animScale>
                                      <p:cBhvr>
                                        <p:cTn id="120" dur="1250" fill="hold"/>
                                        <p:tgtEl>
                                          <p:spTgt spid="30"/>
                                        </p:tgtEl>
                                      </p:cBhvr>
                                      <p:by x="150000" y="150000"/>
                                    </p:animScale>
                                  </p:childTnLst>
                                </p:cTn>
                              </p:par>
                              <p:par>
                                <p:cTn id="121" presetID="23" presetClass="entr" presetSubtype="16" fill="hold" grpId="0" nodeType="withEffect">
                                  <p:stCondLst>
                                    <p:cond delay="100"/>
                                  </p:stCondLst>
                                  <p:childTnLst>
                                    <p:set>
                                      <p:cBhvr>
                                        <p:cTn id="122" dur="1" fill="hold">
                                          <p:stCondLst>
                                            <p:cond delay="0"/>
                                          </p:stCondLst>
                                        </p:cTn>
                                        <p:tgtEl>
                                          <p:spTgt spid="31"/>
                                        </p:tgtEl>
                                        <p:attrNameLst>
                                          <p:attrName>style.visibility</p:attrName>
                                        </p:attrNameLst>
                                      </p:cBhvr>
                                      <p:to>
                                        <p:strVal val="visible"/>
                                      </p:to>
                                    </p:set>
                                    <p:anim calcmode="lin" valueType="num">
                                      <p:cBhvr>
                                        <p:cTn id="123" dur="750" fill="hold"/>
                                        <p:tgtEl>
                                          <p:spTgt spid="31"/>
                                        </p:tgtEl>
                                        <p:attrNameLst>
                                          <p:attrName>ppt_w</p:attrName>
                                        </p:attrNameLst>
                                      </p:cBhvr>
                                      <p:tavLst>
                                        <p:tav tm="0">
                                          <p:val>
                                            <p:fltVal val="0"/>
                                          </p:val>
                                        </p:tav>
                                        <p:tav tm="100000">
                                          <p:val>
                                            <p:strVal val="#ppt_w"/>
                                          </p:val>
                                        </p:tav>
                                      </p:tavLst>
                                    </p:anim>
                                    <p:anim calcmode="lin" valueType="num">
                                      <p:cBhvr>
                                        <p:cTn id="124" dur="750" fill="hold"/>
                                        <p:tgtEl>
                                          <p:spTgt spid="31"/>
                                        </p:tgtEl>
                                        <p:attrNameLst>
                                          <p:attrName>ppt_h</p:attrName>
                                        </p:attrNameLst>
                                      </p:cBhvr>
                                      <p:tavLst>
                                        <p:tav tm="0">
                                          <p:val>
                                            <p:fltVal val="0"/>
                                          </p:val>
                                        </p:tav>
                                        <p:tav tm="100000">
                                          <p:val>
                                            <p:strVal val="#ppt_h"/>
                                          </p:val>
                                        </p:tav>
                                      </p:tavLst>
                                    </p:anim>
                                  </p:childTnLst>
                                </p:cTn>
                              </p:par>
                              <p:par>
                                <p:cTn id="125" presetID="6" presetClass="emph" presetSubtype="0" fill="hold" grpId="1" nodeType="withEffect">
                                  <p:stCondLst>
                                    <p:cond delay="300"/>
                                  </p:stCondLst>
                                  <p:childTnLst>
                                    <p:animScale>
                                      <p:cBhvr>
                                        <p:cTn id="126" dur="125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animBg="1"/>
      <p:bldP spid="9" grpId="1" animBg="1"/>
      <p:bldP spid="13" grpId="0" animBg="1"/>
      <p:bldP spid="13" grpId="1" animBg="1"/>
      <p:bldP spid="14" grpId="0" animBg="1"/>
      <p:bldP spid="14" grpId="1" animBg="1"/>
      <p:bldP spid="15" grpId="0" animBg="1"/>
      <p:bldP spid="15" grpId="1" animBg="1"/>
      <p:bldP spid="16" grpId="0" animBg="1"/>
      <p:bldP spid="16"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few words slide 1 of 1</a:t>
            </a:r>
            <a:endParaRPr lang="en-GB" dirty="0"/>
          </a:p>
        </p:txBody>
      </p:sp>
      <p:sp>
        <p:nvSpPr>
          <p:cNvPr id="3" name="Text Placeholder 2"/>
          <p:cNvSpPr>
            <a:spLocks noGrp="1"/>
          </p:cNvSpPr>
          <p:nvPr>
            <p:ph type="body" sz="quarter" idx="19"/>
          </p:nvPr>
        </p:nvSpPr>
        <p:spPr/>
        <p:txBody>
          <a:bodyPr/>
          <a:lstStyle/>
          <a:p>
            <a:r>
              <a:rPr lang="en-GB" sz="4800" dirty="0" smtClean="0"/>
              <a:t>Congratulations!</a:t>
            </a:r>
            <a:endParaRPr lang="en-GB" sz="4800" dirty="0"/>
          </a:p>
        </p:txBody>
      </p:sp>
      <p:sp>
        <p:nvSpPr>
          <p:cNvPr id="6" name="Slide Number Placeholder 5"/>
          <p:cNvSpPr>
            <a:spLocks noGrp="1"/>
          </p:cNvSpPr>
          <p:nvPr>
            <p:ph type="sldNum" sz="quarter" idx="18"/>
          </p:nvPr>
        </p:nvSpPr>
        <p:spPr/>
        <p:txBody>
          <a:bodyPr/>
          <a:lstStyle/>
          <a:p>
            <a:fld id="{D7E85FC7-13DC-D24B-89C2-5E16CAE8A885}" type="slidenum">
              <a:rPr lang="en-US" smtClean="0"/>
              <a:pPr/>
              <a:t>12</a:t>
            </a:fld>
            <a:endParaRPr lang="en-US" dirty="0"/>
          </a:p>
        </p:txBody>
      </p:sp>
      <p:sp>
        <p:nvSpPr>
          <p:cNvPr id="8" name="Oval 7"/>
          <p:cNvSpPr/>
          <p:nvPr/>
        </p:nvSpPr>
        <p:spPr>
          <a:xfrm>
            <a:off x="3276599" y="5279570"/>
            <a:ext cx="2194560" cy="219456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4"/>
          <p:cNvSpPr>
            <a:spLocks noGrp="1"/>
          </p:cNvSpPr>
          <p:nvPr>
            <p:ph type="body" sz="quarter" idx="21"/>
          </p:nvPr>
        </p:nvSpPr>
        <p:spPr/>
        <p:txBody>
          <a:bodyPr/>
          <a:lstStyle/>
          <a:p>
            <a:r>
              <a:rPr lang="en-GB" dirty="0"/>
              <a:t>Congratulations Super Stars on completing this programme! We hope that you feel inspired to continue pursuing your hopes and dreams for a bright and brilliant future! </a:t>
            </a:r>
            <a:endParaRPr lang="en-GB" dirty="0" smtClean="0"/>
          </a:p>
          <a:p>
            <a:endParaRPr lang="en-GB" dirty="0"/>
          </a:p>
          <a:p>
            <a:r>
              <a:rPr lang="en-GB" dirty="0"/>
              <a:t>Dr Miriam has a </a:t>
            </a:r>
            <a:r>
              <a:rPr lang="en-GB" dirty="0">
                <a:hlinkClick r:id="rId3"/>
              </a:rPr>
              <a:t>final few words</a:t>
            </a:r>
            <a:r>
              <a:rPr lang="en-GB" dirty="0"/>
              <a:t> for you...</a:t>
            </a:r>
          </a:p>
          <a:p>
            <a:pPr marL="6350" indent="0">
              <a:buNone/>
            </a:pPr>
            <a:endParaRPr lang="en-GB" dirty="0"/>
          </a:p>
        </p:txBody>
      </p:sp>
    </p:spTree>
    <p:extLst>
      <p:ext uri="{BB962C8B-B14F-4D97-AF65-F5344CB8AC3E}">
        <p14:creationId xmlns:p14="http://schemas.microsoft.com/office/powerpoint/2010/main" val="166286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143" y="2042742"/>
            <a:ext cx="5689600" cy="2880789"/>
          </a:xfrm>
        </p:spPr>
        <p:txBody>
          <a:bodyPr/>
          <a:lstStyle/>
          <a:p>
            <a:r>
              <a:rPr lang="en-GB" dirty="0">
                <a:cs typeface="Arial"/>
              </a:rPr>
              <a:t>For more resources, events and activities for students and teachers, please take </a:t>
            </a:r>
            <a:br>
              <a:rPr lang="en-GB" dirty="0">
                <a:cs typeface="Arial"/>
              </a:rPr>
            </a:br>
            <a:r>
              <a:rPr lang="en-GB" dirty="0">
                <a:cs typeface="Arial"/>
              </a:rPr>
              <a:t>a look at our </a:t>
            </a:r>
            <a:r>
              <a:rPr lang="en-GB" dirty="0">
                <a:cs typeface="Arial"/>
                <a:hlinkClick r:id="rId2"/>
              </a:rPr>
              <a:t>web pages</a:t>
            </a:r>
            <a:r>
              <a:rPr lang="en-GB" dirty="0">
                <a:cs typeface="Arial"/>
              </a:rPr>
              <a:t> </a:t>
            </a:r>
            <a:r>
              <a:rPr lang="en-GB" dirty="0">
                <a:ea typeface="+mn-lt"/>
                <a:cs typeface="+mn-lt"/>
              </a:rPr>
              <a:t>or to get in touch with The University of Essex Outreach Team </a:t>
            </a:r>
            <a:r>
              <a:rPr lang="en-GB" dirty="0" smtClean="0">
                <a:ea typeface="+mn-lt"/>
                <a:cs typeface="+mn-lt"/>
              </a:rPr>
              <a:t>via </a:t>
            </a:r>
            <a:r>
              <a:rPr lang="en-GB" dirty="0" smtClean="0">
                <a:ea typeface="+mn-lt"/>
                <a:cs typeface="+mn-lt"/>
                <a:hlinkClick r:id="rId3"/>
              </a:rPr>
              <a:t>outreach@essex.ac.uk</a:t>
            </a:r>
            <a:r>
              <a:rPr lang="en-GB" dirty="0">
                <a:cs typeface="Arial" panose="020B0604020202020204"/>
              </a:rPr>
              <a:t/>
            </a:r>
            <a:br>
              <a:rPr lang="en-GB" dirty="0">
                <a:cs typeface="Arial" panose="020B0604020202020204"/>
              </a:rPr>
            </a:br>
            <a:endParaRPr lang="en-GB" dirty="0"/>
          </a:p>
        </p:txBody>
      </p:sp>
    </p:spTree>
    <p:extLst>
      <p:ext uri="{BB962C8B-B14F-4D97-AF65-F5344CB8AC3E}">
        <p14:creationId xmlns:p14="http://schemas.microsoft.com/office/powerpoint/2010/main" val="697541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BB8C19-C8D6-48CC-943C-F85049859061}"/>
              </a:ext>
            </a:extLst>
          </p:cNvPr>
          <p:cNvSpPr>
            <a:spLocks noGrp="1"/>
          </p:cNvSpPr>
          <p:nvPr>
            <p:ph type="body" sz="quarter" idx="26"/>
          </p:nvPr>
        </p:nvSpPr>
        <p:spPr>
          <a:xfrm>
            <a:off x="1444623" y="1914678"/>
            <a:ext cx="10493375" cy="1116263"/>
          </a:xfrm>
        </p:spPr>
        <p:txBody>
          <a:bodyPr vert="horz" lIns="0" tIns="45720" rIns="0" bIns="45720" rtlCol="0" anchor="t">
            <a:noAutofit/>
          </a:bodyPr>
          <a:lstStyle/>
          <a:p>
            <a:r>
              <a:rPr lang="en-GB" dirty="0"/>
              <a:t>Session aims</a:t>
            </a:r>
          </a:p>
        </p:txBody>
      </p:sp>
      <p:sp>
        <p:nvSpPr>
          <p:cNvPr id="5" name="Text Placeholder 4">
            <a:extLst>
              <a:ext uri="{FF2B5EF4-FFF2-40B4-BE49-F238E27FC236}">
                <a16:creationId xmlns:a16="http://schemas.microsoft.com/office/drawing/2014/main" id="{6FEB2A08-5416-4BA0-920A-BF22030386F4}"/>
              </a:ext>
            </a:extLst>
          </p:cNvPr>
          <p:cNvSpPr>
            <a:spLocks noGrp="1"/>
          </p:cNvSpPr>
          <p:nvPr>
            <p:ph type="body" sz="quarter" idx="28"/>
          </p:nvPr>
        </p:nvSpPr>
        <p:spPr/>
        <p:txBody>
          <a:bodyPr>
            <a:normAutofit fontScale="70000" lnSpcReduction="20000"/>
          </a:bodyPr>
          <a:lstStyle/>
          <a:p>
            <a:pPr>
              <a:lnSpc>
                <a:spcPct val="120000"/>
              </a:lnSpc>
            </a:pPr>
            <a:endParaRPr lang="en-GB" dirty="0"/>
          </a:p>
          <a:p>
            <a:pPr>
              <a:lnSpc>
                <a:spcPct val="120000"/>
              </a:lnSpc>
            </a:pPr>
            <a:r>
              <a:rPr lang="en-GB" dirty="0"/>
              <a:t>Students can identify and discuss opportunities that may become available to them in the future, how they might benefit from them and are aware of how to make the most of them</a:t>
            </a:r>
          </a:p>
          <a:p>
            <a:pPr>
              <a:lnSpc>
                <a:spcPct val="120000"/>
              </a:lnSpc>
            </a:pPr>
            <a:endParaRPr lang="en-GB" dirty="0"/>
          </a:p>
          <a:p>
            <a:pPr>
              <a:lnSpc>
                <a:spcPct val="120000"/>
              </a:lnSpc>
            </a:pPr>
            <a:r>
              <a:rPr lang="en-GB" dirty="0"/>
              <a:t>Students can understand how people learn new things and achieve certain goals</a:t>
            </a:r>
          </a:p>
          <a:p>
            <a:pPr>
              <a:lnSpc>
                <a:spcPct val="120000"/>
              </a:lnSpc>
            </a:pPr>
            <a:endParaRPr lang="en-GB" dirty="0"/>
          </a:p>
          <a:p>
            <a:pPr>
              <a:lnSpc>
                <a:spcPct val="120000"/>
              </a:lnSpc>
            </a:pPr>
            <a:r>
              <a:rPr lang="en-GB" dirty="0"/>
              <a:t>Students can discuss educational and career opportunities that may be available to them in the future</a:t>
            </a:r>
          </a:p>
        </p:txBody>
      </p:sp>
      <p:sp>
        <p:nvSpPr>
          <p:cNvPr id="6" name="Slide Number Placeholder 5">
            <a:extLst>
              <a:ext uri="{FF2B5EF4-FFF2-40B4-BE49-F238E27FC236}">
                <a16:creationId xmlns:a16="http://schemas.microsoft.com/office/drawing/2014/main" id="{CB0C69F8-FF30-47C8-B7D0-68BF0F085BF6}"/>
              </a:ext>
            </a:extLst>
          </p:cNvPr>
          <p:cNvSpPr>
            <a:spLocks noGrp="1"/>
          </p:cNvSpPr>
          <p:nvPr>
            <p:ph type="sldNum" sz="quarter" idx="25"/>
          </p:nvPr>
        </p:nvSpPr>
        <p:spPr/>
        <p:txBody>
          <a:bodyPr/>
          <a:lstStyle/>
          <a:p>
            <a:fld id="{D7E85FC7-13DC-D24B-89C2-5E16CAE8A885}" type="slidenum">
              <a:rPr lang="en-US" smtClean="0"/>
              <a:pPr/>
              <a:t>2</a:t>
            </a:fld>
            <a:endParaRPr lang="en-US" dirty="0"/>
          </a:p>
        </p:txBody>
      </p:sp>
      <p:sp>
        <p:nvSpPr>
          <p:cNvPr id="8" name="Star: 5 Points 7">
            <a:extLst>
              <a:ext uri="{FF2B5EF4-FFF2-40B4-BE49-F238E27FC236}">
                <a16:creationId xmlns:a16="http://schemas.microsoft.com/office/drawing/2014/main" id="{5F06BCC8-CBCF-4796-8F1E-B30DB8020FF3}"/>
              </a:ext>
            </a:extLst>
          </p:cNvPr>
          <p:cNvSpPr/>
          <p:nvPr/>
        </p:nvSpPr>
        <p:spPr>
          <a:xfrm>
            <a:off x="831738" y="4257887"/>
            <a:ext cx="504823" cy="5575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952D7EE6-9F41-4178-BB42-E67EA9667A74}"/>
              </a:ext>
            </a:extLst>
          </p:cNvPr>
          <p:cNvSpPr/>
          <p:nvPr/>
        </p:nvSpPr>
        <p:spPr>
          <a:xfrm>
            <a:off x="841468" y="5442799"/>
            <a:ext cx="504823" cy="5575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44424B60-ED23-49D2-AEB8-C5F1D86E42CD}"/>
              </a:ext>
            </a:extLst>
          </p:cNvPr>
          <p:cNvSpPr/>
          <p:nvPr/>
        </p:nvSpPr>
        <p:spPr>
          <a:xfrm>
            <a:off x="831739" y="4850343"/>
            <a:ext cx="504823" cy="5575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8545286" y="195943"/>
            <a:ext cx="3222171" cy="369332"/>
          </a:xfrm>
          <a:prstGeom prst="rect">
            <a:avLst/>
          </a:prstGeom>
          <a:noFill/>
        </p:spPr>
        <p:txBody>
          <a:bodyPr wrap="square" rtlCol="0">
            <a:spAutoFit/>
          </a:bodyPr>
          <a:lstStyle/>
          <a:p>
            <a:r>
              <a:rPr lang="en-GB" dirty="0" smtClean="0"/>
              <a:t>Session aims slide 1 of 1</a:t>
            </a:r>
            <a:endParaRPr lang="en-GB" dirty="0"/>
          </a:p>
        </p:txBody>
      </p:sp>
    </p:spTree>
    <p:extLst>
      <p:ext uri="{BB962C8B-B14F-4D97-AF65-F5344CB8AC3E}">
        <p14:creationId xmlns:p14="http://schemas.microsoft.com/office/powerpoint/2010/main" val="139038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EED54B-AE8F-41C4-9C0E-EF5E2CB72F4C}"/>
              </a:ext>
            </a:extLst>
          </p:cNvPr>
          <p:cNvSpPr>
            <a:spLocks noGrp="1"/>
          </p:cNvSpPr>
          <p:nvPr>
            <p:ph type="body" sz="quarter" idx="31"/>
          </p:nvPr>
        </p:nvSpPr>
        <p:spPr>
          <a:xfrm>
            <a:off x="317827" y="1688783"/>
            <a:ext cx="11556346" cy="4486275"/>
          </a:xfrm>
        </p:spPr>
        <p:txBody>
          <a:bodyPr/>
          <a:lstStyle/>
          <a:p>
            <a:r>
              <a:rPr lang="en-GB" sz="2800" dirty="0"/>
              <a:t>As a year six student you will have learnt a lot already during your time at school. There will be things that almost everyone has learnt and other things that are unique to you. As we grow up and move through school, college, university and to our future careers, we will continue to learn and pick up new skills and interests along the way.</a:t>
            </a:r>
          </a:p>
          <a:p>
            <a:endParaRPr lang="en-GB" sz="2800" dirty="0"/>
          </a:p>
          <a:p>
            <a:r>
              <a:rPr lang="en-GB" sz="2800" dirty="0"/>
              <a:t>With the person sat next to you complete Session Five - Activity One in your Super Stars workbook. </a:t>
            </a:r>
          </a:p>
          <a:p>
            <a:endParaRPr lang="en-GB" sz="2800" dirty="0"/>
          </a:p>
          <a:p>
            <a:endParaRPr lang="en-GB" dirty="0"/>
          </a:p>
          <a:p>
            <a:endParaRPr lang="en-GB" dirty="0"/>
          </a:p>
        </p:txBody>
      </p:sp>
      <p:sp>
        <p:nvSpPr>
          <p:cNvPr id="7" name="Slide Number Placeholder 6">
            <a:extLst>
              <a:ext uri="{FF2B5EF4-FFF2-40B4-BE49-F238E27FC236}">
                <a16:creationId xmlns:a16="http://schemas.microsoft.com/office/drawing/2014/main" id="{93F45ACE-5883-478C-B4FA-6DBDA75DB948}"/>
              </a:ext>
            </a:extLst>
          </p:cNvPr>
          <p:cNvSpPr>
            <a:spLocks noGrp="1"/>
          </p:cNvSpPr>
          <p:nvPr>
            <p:ph type="sldNum" sz="quarter" idx="28"/>
          </p:nvPr>
        </p:nvSpPr>
        <p:spPr/>
        <p:txBody>
          <a:bodyPr/>
          <a:lstStyle/>
          <a:p>
            <a:fld id="{D7E85FC7-13DC-D24B-89C2-5E16CAE8A885}" type="slidenum">
              <a:rPr lang="en-US" smtClean="0"/>
              <a:pPr/>
              <a:t>3</a:t>
            </a:fld>
            <a:endParaRPr lang="en-US" dirty="0"/>
          </a:p>
        </p:txBody>
      </p:sp>
      <p:sp>
        <p:nvSpPr>
          <p:cNvPr id="8" name="Text Placeholder 2">
            <a:extLst>
              <a:ext uri="{FF2B5EF4-FFF2-40B4-BE49-F238E27FC236}">
                <a16:creationId xmlns:a16="http://schemas.microsoft.com/office/drawing/2014/main" id="{18DEC792-575E-4E2D-BD6A-6909A99C5BB7}"/>
              </a:ext>
            </a:extLst>
          </p:cNvPr>
          <p:cNvSpPr>
            <a:spLocks noGrp="1"/>
          </p:cNvSpPr>
          <p:nvPr>
            <p:ph type="body" sz="quarter" idx="30"/>
          </p:nvPr>
        </p:nvSpPr>
        <p:spPr>
          <a:xfrm>
            <a:off x="317827" y="712787"/>
            <a:ext cx="10894482" cy="1047433"/>
          </a:xfrm>
        </p:spPr>
        <p:txBody>
          <a:bodyPr/>
          <a:lstStyle/>
          <a:p>
            <a:r>
              <a:rPr lang="en-GB" dirty="0"/>
              <a:t>Learning as we grow</a:t>
            </a:r>
          </a:p>
        </p:txBody>
      </p:sp>
      <p:sp>
        <p:nvSpPr>
          <p:cNvPr id="2" name="TextBox 1"/>
          <p:cNvSpPr txBox="1"/>
          <p:nvPr/>
        </p:nvSpPr>
        <p:spPr>
          <a:xfrm>
            <a:off x="9646190" y="195943"/>
            <a:ext cx="3132237" cy="369332"/>
          </a:xfrm>
          <a:prstGeom prst="rect">
            <a:avLst/>
          </a:prstGeom>
          <a:noFill/>
        </p:spPr>
        <p:txBody>
          <a:bodyPr wrap="square" rtlCol="0">
            <a:spAutoFit/>
          </a:bodyPr>
          <a:lstStyle/>
          <a:p>
            <a:r>
              <a:rPr lang="en-GB" dirty="0" smtClean="0"/>
              <a:t>Learning slide 1 of 3</a:t>
            </a:r>
            <a:endParaRPr lang="en-GB" dirty="0"/>
          </a:p>
        </p:txBody>
      </p:sp>
    </p:spTree>
    <p:extLst>
      <p:ext uri="{BB962C8B-B14F-4D97-AF65-F5344CB8AC3E}">
        <p14:creationId xmlns:p14="http://schemas.microsoft.com/office/powerpoint/2010/main" val="317642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819F60-68E2-4AC0-A68B-3EB24649EA44}"/>
              </a:ext>
            </a:extLst>
          </p:cNvPr>
          <p:cNvSpPr>
            <a:spLocks noGrp="1"/>
          </p:cNvSpPr>
          <p:nvPr>
            <p:ph type="body" sz="quarter" idx="30"/>
          </p:nvPr>
        </p:nvSpPr>
        <p:spPr>
          <a:xfrm>
            <a:off x="501650" y="712787"/>
            <a:ext cx="12636281" cy="1386946"/>
          </a:xfrm>
        </p:spPr>
        <p:txBody>
          <a:bodyPr/>
          <a:lstStyle/>
          <a:p>
            <a:r>
              <a:rPr lang="en-GB" altLang="en-US" dirty="0"/>
              <a:t>Attitudes and behaviours for learning</a:t>
            </a:r>
            <a:endParaRPr lang="en-GB" dirty="0"/>
          </a:p>
          <a:p>
            <a:endParaRPr lang="en-GB" dirty="0"/>
          </a:p>
        </p:txBody>
      </p:sp>
      <p:sp>
        <p:nvSpPr>
          <p:cNvPr id="4" name="Text Placeholder 3">
            <a:extLst>
              <a:ext uri="{FF2B5EF4-FFF2-40B4-BE49-F238E27FC236}">
                <a16:creationId xmlns:a16="http://schemas.microsoft.com/office/drawing/2014/main" id="{04D6FE29-0837-4715-87EC-247193EAB2F8}"/>
              </a:ext>
            </a:extLst>
          </p:cNvPr>
          <p:cNvSpPr>
            <a:spLocks noGrp="1"/>
          </p:cNvSpPr>
          <p:nvPr>
            <p:ph type="body" sz="quarter" idx="31"/>
          </p:nvPr>
        </p:nvSpPr>
        <p:spPr>
          <a:xfrm>
            <a:off x="292610" y="1503235"/>
            <a:ext cx="11614553" cy="4486275"/>
          </a:xfrm>
        </p:spPr>
        <p:txBody>
          <a:bodyPr/>
          <a:lstStyle/>
          <a:p>
            <a:pPr marL="6350" indent="0">
              <a:buNone/>
            </a:pPr>
            <a:r>
              <a:rPr lang="en-GB" dirty="0">
                <a:solidFill>
                  <a:schemeClr val="tx1"/>
                </a:solidFill>
              </a:rPr>
              <a:t>On the next slide we are going to see some statements. Some of the statements are things which can help us to learn something new, while others are things that would hinder our learning.</a:t>
            </a:r>
          </a:p>
          <a:p>
            <a:pPr marL="6350" indent="0">
              <a:buNone/>
            </a:pPr>
            <a:endParaRPr lang="en-GB" dirty="0"/>
          </a:p>
          <a:p>
            <a:pPr marL="6350" indent="0">
              <a:buNone/>
            </a:pPr>
            <a:r>
              <a:rPr lang="en-GB" dirty="0"/>
              <a:t>All the skills you have achieved since starting school were not achieved by luck.</a:t>
            </a:r>
          </a:p>
          <a:p>
            <a:pPr marL="6350" indent="0">
              <a:buNone/>
            </a:pPr>
            <a:endParaRPr lang="en-GB" dirty="0">
              <a:solidFill>
                <a:schemeClr val="tx1"/>
              </a:solidFill>
            </a:endParaRPr>
          </a:p>
          <a:p>
            <a:r>
              <a:rPr lang="en-GB" dirty="0">
                <a:solidFill>
                  <a:schemeClr val="tx1"/>
                </a:solidFill>
              </a:rPr>
              <a:t>Think about how you achieved these skills. Were there certain things you needed to do in order to learn a new skill?</a:t>
            </a:r>
          </a:p>
          <a:p>
            <a:r>
              <a:rPr lang="en-GB" dirty="0">
                <a:solidFill>
                  <a:schemeClr val="tx1"/>
                </a:solidFill>
              </a:rPr>
              <a:t>As each one appears, show me with a thumbs up or a thumbs down whether the attitude or behaviour is a help to learning or a hindrance.</a:t>
            </a:r>
          </a:p>
          <a:p>
            <a:endParaRPr lang="en-GB" dirty="0">
              <a:solidFill>
                <a:schemeClr val="tx1"/>
              </a:solidFill>
            </a:endParaRPr>
          </a:p>
          <a:p>
            <a:endParaRPr lang="en-GB" dirty="0"/>
          </a:p>
        </p:txBody>
      </p:sp>
      <p:sp>
        <p:nvSpPr>
          <p:cNvPr id="6" name="Slide Number Placeholder 5">
            <a:extLst>
              <a:ext uri="{FF2B5EF4-FFF2-40B4-BE49-F238E27FC236}">
                <a16:creationId xmlns:a16="http://schemas.microsoft.com/office/drawing/2014/main" id="{F74476C3-AB15-48BC-AC24-284D78F46BA4}"/>
              </a:ext>
            </a:extLst>
          </p:cNvPr>
          <p:cNvSpPr>
            <a:spLocks noGrp="1"/>
          </p:cNvSpPr>
          <p:nvPr>
            <p:ph type="sldNum" sz="quarter" idx="10"/>
          </p:nvPr>
        </p:nvSpPr>
        <p:spPr/>
        <p:txBody>
          <a:bodyPr/>
          <a:lstStyle/>
          <a:p>
            <a:fld id="{D7E85FC7-13DC-D24B-89C2-5E16CAE8A885}" type="slidenum">
              <a:rPr lang="en-US" smtClean="0"/>
              <a:pPr/>
              <a:t>4</a:t>
            </a:fld>
            <a:endParaRPr lang="en-US" dirty="0"/>
          </a:p>
        </p:txBody>
      </p:sp>
      <p:sp>
        <p:nvSpPr>
          <p:cNvPr id="2" name="TextBox 1"/>
          <p:cNvSpPr txBox="1"/>
          <p:nvPr/>
        </p:nvSpPr>
        <p:spPr>
          <a:xfrm>
            <a:off x="9699172" y="228601"/>
            <a:ext cx="2623457" cy="369332"/>
          </a:xfrm>
          <a:prstGeom prst="rect">
            <a:avLst/>
          </a:prstGeom>
          <a:noFill/>
        </p:spPr>
        <p:txBody>
          <a:bodyPr wrap="square" rtlCol="0">
            <a:spAutoFit/>
          </a:bodyPr>
          <a:lstStyle/>
          <a:p>
            <a:r>
              <a:rPr lang="en-GB" dirty="0" smtClean="0"/>
              <a:t>Learning slide 2 of 3</a:t>
            </a:r>
            <a:endParaRPr lang="en-GB" dirty="0"/>
          </a:p>
        </p:txBody>
      </p:sp>
    </p:spTree>
    <p:extLst>
      <p:ext uri="{BB962C8B-B14F-4D97-AF65-F5344CB8AC3E}">
        <p14:creationId xmlns:p14="http://schemas.microsoft.com/office/powerpoint/2010/main" val="29928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D6FE29-0837-4715-87EC-247193EAB2F8}"/>
              </a:ext>
            </a:extLst>
          </p:cNvPr>
          <p:cNvSpPr>
            <a:spLocks noGrp="1"/>
          </p:cNvSpPr>
          <p:nvPr>
            <p:ph type="body" sz="quarter" idx="31"/>
          </p:nvPr>
        </p:nvSpPr>
        <p:spPr>
          <a:xfrm>
            <a:off x="366182" y="2314575"/>
            <a:ext cx="11614553" cy="4486275"/>
          </a:xfrm>
        </p:spPr>
        <p:txBody>
          <a:bodyPr/>
          <a:lstStyle/>
          <a:p>
            <a:endParaRPr lang="en-GB" dirty="0">
              <a:solidFill>
                <a:schemeClr val="tx1"/>
              </a:solidFill>
            </a:endParaRPr>
          </a:p>
          <a:p>
            <a:endParaRPr lang="en-GB" dirty="0"/>
          </a:p>
        </p:txBody>
      </p:sp>
      <p:sp>
        <p:nvSpPr>
          <p:cNvPr id="6" name="Slide Number Placeholder 5">
            <a:extLst>
              <a:ext uri="{FF2B5EF4-FFF2-40B4-BE49-F238E27FC236}">
                <a16:creationId xmlns:a16="http://schemas.microsoft.com/office/drawing/2014/main" id="{F74476C3-AB15-48BC-AC24-284D78F46BA4}"/>
              </a:ext>
            </a:extLst>
          </p:cNvPr>
          <p:cNvSpPr>
            <a:spLocks noGrp="1"/>
          </p:cNvSpPr>
          <p:nvPr>
            <p:ph type="sldNum" sz="quarter" idx="10"/>
          </p:nvPr>
        </p:nvSpPr>
        <p:spPr/>
        <p:txBody>
          <a:bodyPr/>
          <a:lstStyle/>
          <a:p>
            <a:fld id="{D7E85FC7-13DC-D24B-89C2-5E16CAE8A885}" type="slidenum">
              <a:rPr lang="en-US" smtClean="0"/>
              <a:pPr/>
              <a:t>5</a:t>
            </a:fld>
            <a:endParaRPr lang="en-US" dirty="0"/>
          </a:p>
        </p:txBody>
      </p:sp>
      <p:sp>
        <p:nvSpPr>
          <p:cNvPr id="5" name="TextBox 4">
            <a:extLst>
              <a:ext uri="{FF2B5EF4-FFF2-40B4-BE49-F238E27FC236}">
                <a16:creationId xmlns:a16="http://schemas.microsoft.com/office/drawing/2014/main" id="{E0A0A5B5-1E3D-403D-BD96-08A5939E15A3}"/>
              </a:ext>
            </a:extLst>
          </p:cNvPr>
          <p:cNvSpPr txBox="1">
            <a:spLocks noChangeArrowheads="1"/>
          </p:cNvSpPr>
          <p:nvPr/>
        </p:nvSpPr>
        <p:spPr bwMode="auto">
          <a:xfrm>
            <a:off x="373575" y="1502619"/>
            <a:ext cx="10666958" cy="400110"/>
          </a:xfrm>
          <a:prstGeom prst="rect">
            <a:avLst/>
          </a:prstGeom>
          <a:solidFill>
            <a:srgbClr val="622567"/>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solidFill>
                  <a:schemeClr val="bg1"/>
                </a:solidFill>
                <a:latin typeface="+mn-lt"/>
                <a:sym typeface="Wingdings" panose="05000000000000000000" pitchFamily="2" charset="2"/>
              </a:rPr>
              <a:t>Watching others and copying them</a:t>
            </a:r>
            <a:endParaRPr lang="en-GB" altLang="en-US" sz="2000" dirty="0">
              <a:solidFill>
                <a:schemeClr val="bg1"/>
              </a:solidFill>
              <a:sym typeface="Wingdings" panose="05000000000000000000" pitchFamily="2" charset="2"/>
            </a:endParaRPr>
          </a:p>
        </p:txBody>
      </p:sp>
      <p:sp>
        <p:nvSpPr>
          <p:cNvPr id="8" name="TextBox 5">
            <a:extLst>
              <a:ext uri="{FF2B5EF4-FFF2-40B4-BE49-F238E27FC236}">
                <a16:creationId xmlns:a16="http://schemas.microsoft.com/office/drawing/2014/main" id="{9FA739AE-19B9-4323-B291-8F0B405B4901}"/>
              </a:ext>
            </a:extLst>
          </p:cNvPr>
          <p:cNvSpPr txBox="1">
            <a:spLocks noChangeArrowheads="1"/>
          </p:cNvSpPr>
          <p:nvPr/>
        </p:nvSpPr>
        <p:spPr bwMode="auto">
          <a:xfrm>
            <a:off x="373575" y="1949754"/>
            <a:ext cx="10666958" cy="400110"/>
          </a:xfrm>
          <a:prstGeom prst="rect">
            <a:avLst/>
          </a:prstGeom>
          <a:solidFill>
            <a:srgbClr val="EE3424"/>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Giving up if it is too hard</a:t>
            </a:r>
          </a:p>
        </p:txBody>
      </p:sp>
      <p:sp>
        <p:nvSpPr>
          <p:cNvPr id="9" name="TextBox 6">
            <a:extLst>
              <a:ext uri="{FF2B5EF4-FFF2-40B4-BE49-F238E27FC236}">
                <a16:creationId xmlns:a16="http://schemas.microsoft.com/office/drawing/2014/main" id="{7E236C20-CEDD-4B5B-8135-F1E2EAE7B8CA}"/>
              </a:ext>
            </a:extLst>
          </p:cNvPr>
          <p:cNvSpPr txBox="1">
            <a:spLocks noChangeArrowheads="1"/>
          </p:cNvSpPr>
          <p:nvPr/>
        </p:nvSpPr>
        <p:spPr bwMode="auto">
          <a:xfrm>
            <a:off x="366180" y="2377740"/>
            <a:ext cx="10666958" cy="400110"/>
          </a:xfrm>
          <a:prstGeom prst="rect">
            <a:avLst/>
          </a:prstGeom>
          <a:solidFill>
            <a:srgbClr val="DA3D7E"/>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Getting someone else to do it for you</a:t>
            </a:r>
          </a:p>
        </p:txBody>
      </p:sp>
      <p:sp>
        <p:nvSpPr>
          <p:cNvPr id="10" name="TextBox 7">
            <a:extLst>
              <a:ext uri="{FF2B5EF4-FFF2-40B4-BE49-F238E27FC236}">
                <a16:creationId xmlns:a16="http://schemas.microsoft.com/office/drawing/2014/main" id="{4109D6DA-D39C-4CED-9F23-098ED3675AC1}"/>
              </a:ext>
            </a:extLst>
          </p:cNvPr>
          <p:cNvSpPr txBox="1">
            <a:spLocks noChangeArrowheads="1"/>
          </p:cNvSpPr>
          <p:nvPr/>
        </p:nvSpPr>
        <p:spPr bwMode="auto">
          <a:xfrm>
            <a:off x="358780" y="2817565"/>
            <a:ext cx="10674351" cy="400110"/>
          </a:xfrm>
          <a:prstGeom prst="rect">
            <a:avLst/>
          </a:prstGeom>
          <a:solidFill>
            <a:srgbClr val="D55C19"/>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Practising the skill lots of times</a:t>
            </a:r>
          </a:p>
        </p:txBody>
      </p:sp>
      <p:sp>
        <p:nvSpPr>
          <p:cNvPr id="11" name="TextBox 8">
            <a:extLst>
              <a:ext uri="{FF2B5EF4-FFF2-40B4-BE49-F238E27FC236}">
                <a16:creationId xmlns:a16="http://schemas.microsoft.com/office/drawing/2014/main" id="{EE5C6F01-2DB5-4EC9-B73D-C8729C6BC701}"/>
              </a:ext>
            </a:extLst>
          </p:cNvPr>
          <p:cNvSpPr txBox="1">
            <a:spLocks noChangeArrowheads="1"/>
          </p:cNvSpPr>
          <p:nvPr/>
        </p:nvSpPr>
        <p:spPr bwMode="auto">
          <a:xfrm>
            <a:off x="366171" y="3264004"/>
            <a:ext cx="10674362" cy="400110"/>
          </a:xfrm>
          <a:prstGeom prst="rect">
            <a:avLst/>
          </a:prstGeom>
          <a:solidFill>
            <a:srgbClr val="E98300"/>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Following instructions</a:t>
            </a:r>
          </a:p>
        </p:txBody>
      </p:sp>
      <p:sp>
        <p:nvSpPr>
          <p:cNvPr id="12" name="TextBox 9">
            <a:extLst>
              <a:ext uri="{FF2B5EF4-FFF2-40B4-BE49-F238E27FC236}">
                <a16:creationId xmlns:a16="http://schemas.microsoft.com/office/drawing/2014/main" id="{21EDF5A4-6449-46C1-930D-3443279B495D}"/>
              </a:ext>
            </a:extLst>
          </p:cNvPr>
          <p:cNvSpPr txBox="1">
            <a:spLocks noChangeArrowheads="1"/>
          </p:cNvSpPr>
          <p:nvPr/>
        </p:nvSpPr>
        <p:spPr bwMode="auto">
          <a:xfrm>
            <a:off x="358780" y="3735498"/>
            <a:ext cx="10666966" cy="400110"/>
          </a:xfrm>
          <a:prstGeom prst="rect">
            <a:avLst/>
          </a:prstGeom>
          <a:solidFill>
            <a:srgbClr val="F3D311"/>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Trying a different strategy or technique</a:t>
            </a:r>
          </a:p>
        </p:txBody>
      </p:sp>
      <p:sp>
        <p:nvSpPr>
          <p:cNvPr id="13" name="TextBox 10">
            <a:extLst>
              <a:ext uri="{FF2B5EF4-FFF2-40B4-BE49-F238E27FC236}">
                <a16:creationId xmlns:a16="http://schemas.microsoft.com/office/drawing/2014/main" id="{062A27FB-89D3-42A4-9D63-179C4AB93F05}"/>
              </a:ext>
            </a:extLst>
          </p:cNvPr>
          <p:cNvSpPr txBox="1">
            <a:spLocks noChangeArrowheads="1"/>
          </p:cNvSpPr>
          <p:nvPr/>
        </p:nvSpPr>
        <p:spPr bwMode="auto">
          <a:xfrm>
            <a:off x="373577" y="4180555"/>
            <a:ext cx="10666956" cy="400110"/>
          </a:xfrm>
          <a:prstGeom prst="rect">
            <a:avLst/>
          </a:prstGeom>
          <a:solidFill>
            <a:srgbClr val="58A618"/>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Being afraid to make mistakes</a:t>
            </a:r>
          </a:p>
        </p:txBody>
      </p:sp>
      <p:sp>
        <p:nvSpPr>
          <p:cNvPr id="14" name="TextBox 11">
            <a:extLst>
              <a:ext uri="{FF2B5EF4-FFF2-40B4-BE49-F238E27FC236}">
                <a16:creationId xmlns:a16="http://schemas.microsoft.com/office/drawing/2014/main" id="{DCC5FB58-1267-4A17-BAC3-2CEE12832A65}"/>
              </a:ext>
            </a:extLst>
          </p:cNvPr>
          <p:cNvSpPr txBox="1">
            <a:spLocks noChangeArrowheads="1"/>
          </p:cNvSpPr>
          <p:nvPr/>
        </p:nvSpPr>
        <p:spPr bwMode="auto">
          <a:xfrm>
            <a:off x="366173" y="4625612"/>
            <a:ext cx="10674360" cy="400110"/>
          </a:xfrm>
          <a:prstGeom prst="rect">
            <a:avLst/>
          </a:prstGeom>
          <a:solidFill>
            <a:srgbClr val="C1D82F"/>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Asking for help or advice</a:t>
            </a:r>
            <a:endParaRPr lang="en-GB" altLang="en-US" sz="2000" dirty="0"/>
          </a:p>
        </p:txBody>
      </p:sp>
      <p:sp>
        <p:nvSpPr>
          <p:cNvPr id="15" name="TextBox 12">
            <a:extLst>
              <a:ext uri="{FF2B5EF4-FFF2-40B4-BE49-F238E27FC236}">
                <a16:creationId xmlns:a16="http://schemas.microsoft.com/office/drawing/2014/main" id="{37D1754E-DDB3-4FAB-942B-4DF608DD4669}"/>
              </a:ext>
            </a:extLst>
          </p:cNvPr>
          <p:cNvSpPr txBox="1">
            <a:spLocks noChangeArrowheads="1"/>
          </p:cNvSpPr>
          <p:nvPr/>
        </p:nvSpPr>
        <p:spPr bwMode="auto">
          <a:xfrm>
            <a:off x="366174" y="5065206"/>
            <a:ext cx="10674359" cy="400110"/>
          </a:xfrm>
          <a:prstGeom prst="rect">
            <a:avLst/>
          </a:prstGeom>
          <a:solidFill>
            <a:srgbClr val="35C4B5"/>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Getting feedback on how to improve</a:t>
            </a:r>
          </a:p>
        </p:txBody>
      </p:sp>
      <p:sp>
        <p:nvSpPr>
          <p:cNvPr id="16" name="TextBox 13">
            <a:extLst>
              <a:ext uri="{FF2B5EF4-FFF2-40B4-BE49-F238E27FC236}">
                <a16:creationId xmlns:a16="http://schemas.microsoft.com/office/drawing/2014/main" id="{0AEDE65B-FDFC-4D20-9A57-2E346E9ED8BE}"/>
              </a:ext>
            </a:extLst>
          </p:cNvPr>
          <p:cNvSpPr txBox="1">
            <a:spLocks noChangeArrowheads="1"/>
          </p:cNvSpPr>
          <p:nvPr/>
        </p:nvSpPr>
        <p:spPr bwMode="auto">
          <a:xfrm>
            <a:off x="358780" y="5542419"/>
            <a:ext cx="10666956" cy="400110"/>
          </a:xfrm>
          <a:prstGeom prst="rect">
            <a:avLst/>
          </a:prstGeom>
          <a:solidFill>
            <a:srgbClr val="007A87"/>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solidFill>
                  <a:schemeClr val="bg1"/>
                </a:solidFill>
                <a:latin typeface="+mn-lt"/>
              </a:rPr>
              <a:t>Sticking with things you find easy</a:t>
            </a:r>
          </a:p>
        </p:txBody>
      </p:sp>
      <p:sp>
        <p:nvSpPr>
          <p:cNvPr id="18" name="TextBox 14">
            <a:extLst>
              <a:ext uri="{FF2B5EF4-FFF2-40B4-BE49-F238E27FC236}">
                <a16:creationId xmlns:a16="http://schemas.microsoft.com/office/drawing/2014/main" id="{50F0F296-DBE6-4984-84D2-F57E51AE9538}"/>
              </a:ext>
            </a:extLst>
          </p:cNvPr>
          <p:cNvSpPr txBox="1">
            <a:spLocks noChangeArrowheads="1"/>
          </p:cNvSpPr>
          <p:nvPr/>
        </p:nvSpPr>
        <p:spPr bwMode="auto">
          <a:xfrm>
            <a:off x="366182" y="5982911"/>
            <a:ext cx="10666956" cy="400110"/>
          </a:xfrm>
          <a:prstGeom prst="rect">
            <a:avLst/>
          </a:prstGeom>
          <a:solidFill>
            <a:srgbClr val="00AFD8"/>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Expecting to get something right first time</a:t>
            </a:r>
          </a:p>
        </p:txBody>
      </p:sp>
      <p:sp>
        <p:nvSpPr>
          <p:cNvPr id="19" name="Text Placeholder 2">
            <a:extLst>
              <a:ext uri="{FF2B5EF4-FFF2-40B4-BE49-F238E27FC236}">
                <a16:creationId xmlns:a16="http://schemas.microsoft.com/office/drawing/2014/main" id="{74CD2715-57F4-422B-8F1C-066006E6921E}"/>
              </a:ext>
            </a:extLst>
          </p:cNvPr>
          <p:cNvSpPr>
            <a:spLocks noGrp="1"/>
          </p:cNvSpPr>
          <p:nvPr>
            <p:ph type="body" sz="quarter" idx="30"/>
          </p:nvPr>
        </p:nvSpPr>
        <p:spPr>
          <a:xfrm>
            <a:off x="1989667" y="474979"/>
            <a:ext cx="8923866" cy="1228578"/>
          </a:xfrm>
        </p:spPr>
        <p:txBody>
          <a:bodyPr/>
          <a:lstStyle/>
          <a:p>
            <a:r>
              <a:rPr lang="en-GB" altLang="en-US" dirty="0"/>
              <a:t>Attitudes and Behaviours for Learning</a:t>
            </a:r>
            <a:endParaRPr lang="en-GB" dirty="0"/>
          </a:p>
          <a:p>
            <a:endParaRPr lang="en-GB" dirty="0"/>
          </a:p>
        </p:txBody>
      </p:sp>
      <p:sp>
        <p:nvSpPr>
          <p:cNvPr id="2" name="TextBox 1"/>
          <p:cNvSpPr txBox="1"/>
          <p:nvPr/>
        </p:nvSpPr>
        <p:spPr>
          <a:xfrm>
            <a:off x="9722826" y="105647"/>
            <a:ext cx="2620609" cy="369332"/>
          </a:xfrm>
          <a:prstGeom prst="rect">
            <a:avLst/>
          </a:prstGeom>
          <a:noFill/>
        </p:spPr>
        <p:txBody>
          <a:bodyPr wrap="square" rtlCol="0">
            <a:spAutoFit/>
          </a:bodyPr>
          <a:lstStyle/>
          <a:p>
            <a:r>
              <a:rPr lang="en-GB" dirty="0" smtClean="0"/>
              <a:t>Learning slide 3 of 3</a:t>
            </a:r>
            <a:endParaRPr lang="en-GB" dirty="0"/>
          </a:p>
        </p:txBody>
      </p:sp>
    </p:spTree>
    <p:extLst>
      <p:ext uri="{BB962C8B-B14F-4D97-AF65-F5344CB8AC3E}">
        <p14:creationId xmlns:p14="http://schemas.microsoft.com/office/powerpoint/2010/main" val="158974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819F60-68E2-4AC0-A68B-3EB24649EA44}"/>
              </a:ext>
            </a:extLst>
          </p:cNvPr>
          <p:cNvSpPr>
            <a:spLocks noGrp="1"/>
          </p:cNvSpPr>
          <p:nvPr>
            <p:ph type="body" sz="quarter" idx="30"/>
          </p:nvPr>
        </p:nvSpPr>
        <p:spPr>
          <a:xfrm>
            <a:off x="5286248" y="888291"/>
            <a:ext cx="6391275" cy="671512"/>
          </a:xfrm>
        </p:spPr>
        <p:txBody>
          <a:bodyPr>
            <a:normAutofit/>
          </a:bodyPr>
          <a:lstStyle/>
          <a:p>
            <a:pPr>
              <a:lnSpc>
                <a:spcPct val="120000"/>
              </a:lnSpc>
              <a:spcAft>
                <a:spcPts val="600"/>
              </a:spcAft>
            </a:pPr>
            <a:r>
              <a:rPr lang="en-GB" altLang="en-US" dirty="0"/>
              <a:t>Strengths and interests</a:t>
            </a:r>
            <a:endParaRPr lang="en-GB" dirty="0"/>
          </a:p>
          <a:p>
            <a:pPr>
              <a:lnSpc>
                <a:spcPct val="120000"/>
              </a:lnSpc>
              <a:spcAft>
                <a:spcPts val="600"/>
              </a:spcAft>
            </a:pPr>
            <a:endParaRPr lang="en-GB" dirty="0"/>
          </a:p>
        </p:txBody>
      </p:sp>
      <p:sp>
        <p:nvSpPr>
          <p:cNvPr id="4" name="Text Placeholder 3">
            <a:extLst>
              <a:ext uri="{FF2B5EF4-FFF2-40B4-BE49-F238E27FC236}">
                <a16:creationId xmlns:a16="http://schemas.microsoft.com/office/drawing/2014/main" id="{04D6FE29-0837-4715-87EC-247193EAB2F8}"/>
              </a:ext>
            </a:extLst>
          </p:cNvPr>
          <p:cNvSpPr>
            <a:spLocks noGrp="1"/>
          </p:cNvSpPr>
          <p:nvPr>
            <p:ph type="body" sz="quarter" idx="31"/>
          </p:nvPr>
        </p:nvSpPr>
        <p:spPr>
          <a:xfrm>
            <a:off x="5323419" y="1717399"/>
            <a:ext cx="6694488" cy="4980516"/>
          </a:xfrm>
        </p:spPr>
        <p:txBody>
          <a:bodyPr>
            <a:normAutofit fontScale="92500" lnSpcReduction="10000"/>
          </a:bodyPr>
          <a:lstStyle/>
          <a:p>
            <a:pPr marL="6350" indent="0">
              <a:lnSpc>
                <a:spcPct val="120000"/>
              </a:lnSpc>
              <a:spcAft>
                <a:spcPts val="600"/>
              </a:spcAft>
              <a:buNone/>
            </a:pPr>
            <a:r>
              <a:rPr lang="en-GB" sz="2000" dirty="0"/>
              <a:t>Let’s play a game to demonstrate how different we all are when it comes to our individual strengths and interests.</a:t>
            </a:r>
          </a:p>
          <a:p>
            <a:pPr marL="6350" indent="0">
              <a:lnSpc>
                <a:spcPct val="120000"/>
              </a:lnSpc>
              <a:spcAft>
                <a:spcPts val="600"/>
              </a:spcAft>
              <a:buNone/>
            </a:pPr>
            <a:endParaRPr lang="en-GB" sz="2000" dirty="0"/>
          </a:p>
          <a:p>
            <a:pPr marL="6350" indent="0">
              <a:lnSpc>
                <a:spcPct val="120000"/>
              </a:lnSpc>
              <a:spcAft>
                <a:spcPts val="600"/>
              </a:spcAft>
              <a:buNone/>
            </a:pPr>
            <a:r>
              <a:rPr lang="en-GB" sz="2000" dirty="0"/>
              <a:t>Everybody needs to start by standing at the back of the room and ensure that there is enough space in front of you.</a:t>
            </a:r>
          </a:p>
          <a:p>
            <a:pPr marL="6350" indent="0">
              <a:lnSpc>
                <a:spcPct val="120000"/>
              </a:lnSpc>
              <a:spcAft>
                <a:spcPts val="600"/>
              </a:spcAft>
              <a:buNone/>
            </a:pPr>
            <a:endParaRPr lang="en-GB" sz="2000" dirty="0"/>
          </a:p>
          <a:p>
            <a:pPr marL="6350" indent="0">
              <a:lnSpc>
                <a:spcPct val="120000"/>
              </a:lnSpc>
              <a:spcAft>
                <a:spcPts val="600"/>
              </a:spcAft>
              <a:buNone/>
            </a:pPr>
            <a:r>
              <a:rPr lang="en-GB" sz="2000" dirty="0"/>
              <a:t>When I read a statement that applies to you, take one step forward.</a:t>
            </a:r>
          </a:p>
          <a:p>
            <a:pPr marL="6350" indent="0">
              <a:lnSpc>
                <a:spcPct val="120000"/>
              </a:lnSpc>
              <a:spcAft>
                <a:spcPts val="600"/>
              </a:spcAft>
              <a:buNone/>
            </a:pPr>
            <a:endParaRPr lang="en-GB" sz="2000" dirty="0"/>
          </a:p>
          <a:p>
            <a:pPr marL="6350" indent="0">
              <a:lnSpc>
                <a:spcPct val="120000"/>
              </a:lnSpc>
              <a:spcAft>
                <a:spcPts val="600"/>
              </a:spcAft>
              <a:buNone/>
            </a:pPr>
            <a:r>
              <a:rPr lang="en-GB" sz="2000" dirty="0"/>
              <a:t>Try not to copy your friends, this is about you. The aim of this activity is to show that we are all individuals with our own interests and strengths. Think back to your superheroes. They all have different strengths and interests – just like you!</a:t>
            </a:r>
          </a:p>
          <a:p>
            <a:pPr marL="6350" indent="0">
              <a:lnSpc>
                <a:spcPct val="120000"/>
              </a:lnSpc>
              <a:spcAft>
                <a:spcPts val="600"/>
              </a:spcAft>
              <a:buNone/>
            </a:pPr>
            <a:endParaRPr lang="en-GB" sz="2000" dirty="0"/>
          </a:p>
          <a:p>
            <a:pPr marL="6350" indent="0">
              <a:lnSpc>
                <a:spcPct val="120000"/>
              </a:lnSpc>
              <a:spcAft>
                <a:spcPts val="600"/>
              </a:spcAft>
              <a:buNone/>
            </a:pPr>
            <a:endParaRPr lang="en-GB" sz="2000" dirty="0"/>
          </a:p>
          <a:p>
            <a:pPr marL="6350" indent="0">
              <a:lnSpc>
                <a:spcPct val="120000"/>
              </a:lnSpc>
              <a:spcAft>
                <a:spcPts val="600"/>
              </a:spcAft>
              <a:buNone/>
            </a:pPr>
            <a:endParaRPr lang="en-GB" sz="1500" dirty="0"/>
          </a:p>
          <a:p>
            <a:pPr>
              <a:lnSpc>
                <a:spcPct val="120000"/>
              </a:lnSpc>
              <a:spcAft>
                <a:spcPts val="600"/>
              </a:spcAft>
            </a:pPr>
            <a:endParaRPr lang="en-GB" sz="1500" dirty="0"/>
          </a:p>
        </p:txBody>
      </p:sp>
      <p:pic>
        <p:nvPicPr>
          <p:cNvPr id="8" name="Picture 7" descr="A person with long hair&#10;&#10;Description automatically generated with low confidence">
            <a:extLst>
              <a:ext uri="{FF2B5EF4-FFF2-40B4-BE49-F238E27FC236}">
                <a16:creationId xmlns:a16="http://schemas.microsoft.com/office/drawing/2014/main" id="{D2EF3E94-56D7-4F7C-A016-17C289A550D8}"/>
              </a:ext>
            </a:extLst>
          </p:cNvPr>
          <p:cNvPicPr>
            <a:picLocks noChangeAspect="1"/>
          </p:cNvPicPr>
          <p:nvPr/>
        </p:nvPicPr>
        <p:blipFill rotWithShape="1">
          <a:blip r:embed="rId3"/>
          <a:srcRect r="2" b="22220"/>
          <a:stretch/>
        </p:blipFill>
        <p:spPr>
          <a:xfrm>
            <a:off x="20" y="890588"/>
            <a:ext cx="4884718" cy="5713412"/>
          </a:xfrm>
          <a:prstGeom prst="rect">
            <a:avLst/>
          </a:prstGeom>
          <a:noFill/>
        </p:spPr>
      </p:pic>
      <p:sp>
        <p:nvSpPr>
          <p:cNvPr id="6" name="Slide Number Placeholder 5">
            <a:extLst>
              <a:ext uri="{FF2B5EF4-FFF2-40B4-BE49-F238E27FC236}">
                <a16:creationId xmlns:a16="http://schemas.microsoft.com/office/drawing/2014/main" id="{F74476C3-AB15-48BC-AC24-284D78F46BA4}"/>
              </a:ext>
            </a:extLst>
          </p:cNvPr>
          <p:cNvSpPr>
            <a:spLocks noGrp="1"/>
          </p:cNvSpPr>
          <p:nvPr>
            <p:ph type="sldNum" sz="quarter" idx="28"/>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6</a:t>
            </a:fld>
            <a:endParaRPr lang="en-US" sz="1100"/>
          </a:p>
        </p:txBody>
      </p:sp>
      <p:sp>
        <p:nvSpPr>
          <p:cNvPr id="2" name="TextBox 1"/>
          <p:cNvSpPr txBox="1"/>
          <p:nvPr/>
        </p:nvSpPr>
        <p:spPr>
          <a:xfrm>
            <a:off x="8969829" y="163286"/>
            <a:ext cx="3222171" cy="369332"/>
          </a:xfrm>
          <a:prstGeom prst="rect">
            <a:avLst/>
          </a:prstGeom>
          <a:noFill/>
        </p:spPr>
        <p:txBody>
          <a:bodyPr wrap="square" rtlCol="0">
            <a:spAutoFit/>
          </a:bodyPr>
          <a:lstStyle/>
          <a:p>
            <a:r>
              <a:rPr lang="en-GB" dirty="0" smtClean="0"/>
              <a:t>Strengths game slide 1 of 2</a:t>
            </a:r>
            <a:endParaRPr lang="en-GB" dirty="0"/>
          </a:p>
        </p:txBody>
      </p:sp>
    </p:spTree>
    <p:extLst>
      <p:ext uri="{BB962C8B-B14F-4D97-AF65-F5344CB8AC3E}">
        <p14:creationId xmlns:p14="http://schemas.microsoft.com/office/powerpoint/2010/main" val="426313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4476C3-AB15-48BC-AC24-284D78F46BA4}"/>
              </a:ext>
            </a:extLst>
          </p:cNvPr>
          <p:cNvSpPr>
            <a:spLocks noGrp="1"/>
          </p:cNvSpPr>
          <p:nvPr>
            <p:ph type="sldNum" sz="quarter" idx="10"/>
          </p:nvPr>
        </p:nvSpPr>
        <p:spPr/>
        <p:txBody>
          <a:bodyPr/>
          <a:lstStyle/>
          <a:p>
            <a:fld id="{D7E85FC7-13DC-D24B-89C2-5E16CAE8A885}" type="slidenum">
              <a:rPr lang="en-US" smtClean="0"/>
              <a:pPr/>
              <a:t>7</a:t>
            </a:fld>
            <a:endParaRPr lang="en-US" dirty="0"/>
          </a:p>
        </p:txBody>
      </p:sp>
      <p:sp>
        <p:nvSpPr>
          <p:cNvPr id="5" name="TextBox 4">
            <a:extLst>
              <a:ext uri="{FF2B5EF4-FFF2-40B4-BE49-F238E27FC236}">
                <a16:creationId xmlns:a16="http://schemas.microsoft.com/office/drawing/2014/main" id="{E0A0A5B5-1E3D-403D-BD96-08A5939E15A3}"/>
              </a:ext>
            </a:extLst>
          </p:cNvPr>
          <p:cNvSpPr txBox="1">
            <a:spLocks noChangeArrowheads="1"/>
          </p:cNvSpPr>
          <p:nvPr/>
        </p:nvSpPr>
        <p:spPr bwMode="auto">
          <a:xfrm>
            <a:off x="403185" y="1435453"/>
            <a:ext cx="4992215" cy="400110"/>
          </a:xfrm>
          <a:prstGeom prst="rect">
            <a:avLst/>
          </a:prstGeom>
          <a:solidFill>
            <a:srgbClr val="622567"/>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solidFill>
                  <a:schemeClr val="bg1"/>
                </a:solidFill>
                <a:latin typeface="+mn-lt"/>
                <a:sym typeface="Wingdings" panose="05000000000000000000" pitchFamily="2" charset="2"/>
              </a:rPr>
              <a:t>I am a confident speaker</a:t>
            </a:r>
            <a:endParaRPr lang="en-GB" altLang="en-US" sz="2000" dirty="0">
              <a:solidFill>
                <a:schemeClr val="bg1"/>
              </a:solidFill>
              <a:sym typeface="Wingdings" panose="05000000000000000000" pitchFamily="2" charset="2"/>
            </a:endParaRPr>
          </a:p>
        </p:txBody>
      </p:sp>
      <p:sp>
        <p:nvSpPr>
          <p:cNvPr id="8" name="TextBox 5">
            <a:extLst>
              <a:ext uri="{FF2B5EF4-FFF2-40B4-BE49-F238E27FC236}">
                <a16:creationId xmlns:a16="http://schemas.microsoft.com/office/drawing/2014/main" id="{9FA739AE-19B9-4323-B291-8F0B405B4901}"/>
              </a:ext>
            </a:extLst>
          </p:cNvPr>
          <p:cNvSpPr txBox="1">
            <a:spLocks noChangeArrowheads="1"/>
          </p:cNvSpPr>
          <p:nvPr/>
        </p:nvSpPr>
        <p:spPr bwMode="auto">
          <a:xfrm>
            <a:off x="403184" y="1904673"/>
            <a:ext cx="4992216" cy="400110"/>
          </a:xfrm>
          <a:prstGeom prst="rect">
            <a:avLst/>
          </a:prstGeom>
          <a:solidFill>
            <a:srgbClr val="EE3424"/>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love reading</a:t>
            </a:r>
          </a:p>
        </p:txBody>
      </p:sp>
      <p:sp>
        <p:nvSpPr>
          <p:cNvPr id="9" name="TextBox 6">
            <a:extLst>
              <a:ext uri="{FF2B5EF4-FFF2-40B4-BE49-F238E27FC236}">
                <a16:creationId xmlns:a16="http://schemas.microsoft.com/office/drawing/2014/main" id="{7E236C20-CEDD-4B5B-8135-F1E2EAE7B8CA}"/>
              </a:ext>
            </a:extLst>
          </p:cNvPr>
          <p:cNvSpPr txBox="1">
            <a:spLocks noChangeArrowheads="1"/>
          </p:cNvSpPr>
          <p:nvPr/>
        </p:nvSpPr>
        <p:spPr bwMode="auto">
          <a:xfrm>
            <a:off x="403184" y="2352005"/>
            <a:ext cx="4992216" cy="400110"/>
          </a:xfrm>
          <a:prstGeom prst="rect">
            <a:avLst/>
          </a:prstGeom>
          <a:solidFill>
            <a:srgbClr val="DA3D7E"/>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can solve problems</a:t>
            </a:r>
          </a:p>
        </p:txBody>
      </p:sp>
      <p:sp>
        <p:nvSpPr>
          <p:cNvPr id="10" name="TextBox 7">
            <a:extLst>
              <a:ext uri="{FF2B5EF4-FFF2-40B4-BE49-F238E27FC236}">
                <a16:creationId xmlns:a16="http://schemas.microsoft.com/office/drawing/2014/main" id="{4109D6DA-D39C-4CED-9F23-098ED3675AC1}"/>
              </a:ext>
            </a:extLst>
          </p:cNvPr>
          <p:cNvSpPr txBox="1">
            <a:spLocks noChangeArrowheads="1"/>
          </p:cNvSpPr>
          <p:nvPr/>
        </p:nvSpPr>
        <p:spPr bwMode="auto">
          <a:xfrm>
            <a:off x="373577" y="2809197"/>
            <a:ext cx="5021823" cy="400110"/>
          </a:xfrm>
          <a:prstGeom prst="rect">
            <a:avLst/>
          </a:prstGeom>
          <a:solidFill>
            <a:srgbClr val="D55C19"/>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enjoy drawing</a:t>
            </a:r>
          </a:p>
        </p:txBody>
      </p:sp>
      <p:sp>
        <p:nvSpPr>
          <p:cNvPr id="11" name="TextBox 8">
            <a:extLst>
              <a:ext uri="{FF2B5EF4-FFF2-40B4-BE49-F238E27FC236}">
                <a16:creationId xmlns:a16="http://schemas.microsoft.com/office/drawing/2014/main" id="{EE5C6F01-2DB5-4EC9-B73D-C8729C6BC701}"/>
              </a:ext>
            </a:extLst>
          </p:cNvPr>
          <p:cNvSpPr txBox="1">
            <a:spLocks noChangeArrowheads="1"/>
          </p:cNvSpPr>
          <p:nvPr/>
        </p:nvSpPr>
        <p:spPr bwMode="auto">
          <a:xfrm>
            <a:off x="366171" y="3264003"/>
            <a:ext cx="5021824" cy="400110"/>
          </a:xfrm>
          <a:prstGeom prst="rect">
            <a:avLst/>
          </a:prstGeom>
          <a:solidFill>
            <a:srgbClr val="E98300"/>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am good at caring for others</a:t>
            </a:r>
          </a:p>
        </p:txBody>
      </p:sp>
      <p:sp>
        <p:nvSpPr>
          <p:cNvPr id="12" name="TextBox 9">
            <a:extLst>
              <a:ext uri="{FF2B5EF4-FFF2-40B4-BE49-F238E27FC236}">
                <a16:creationId xmlns:a16="http://schemas.microsoft.com/office/drawing/2014/main" id="{21EDF5A4-6449-46C1-930D-3443279B495D}"/>
              </a:ext>
            </a:extLst>
          </p:cNvPr>
          <p:cNvSpPr txBox="1">
            <a:spLocks noChangeArrowheads="1"/>
          </p:cNvSpPr>
          <p:nvPr/>
        </p:nvSpPr>
        <p:spPr bwMode="auto">
          <a:xfrm>
            <a:off x="380983" y="3735498"/>
            <a:ext cx="4992216" cy="400110"/>
          </a:xfrm>
          <a:prstGeom prst="rect">
            <a:avLst/>
          </a:prstGeom>
          <a:solidFill>
            <a:srgbClr val="F3D311"/>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like to cook</a:t>
            </a:r>
          </a:p>
        </p:txBody>
      </p:sp>
      <p:sp>
        <p:nvSpPr>
          <p:cNvPr id="13" name="TextBox 10">
            <a:extLst>
              <a:ext uri="{FF2B5EF4-FFF2-40B4-BE49-F238E27FC236}">
                <a16:creationId xmlns:a16="http://schemas.microsoft.com/office/drawing/2014/main" id="{062A27FB-89D3-42A4-9D63-179C4AB93F05}"/>
              </a:ext>
            </a:extLst>
          </p:cNvPr>
          <p:cNvSpPr txBox="1">
            <a:spLocks noChangeArrowheads="1"/>
          </p:cNvSpPr>
          <p:nvPr/>
        </p:nvSpPr>
        <p:spPr bwMode="auto">
          <a:xfrm>
            <a:off x="373576" y="4180555"/>
            <a:ext cx="5014419" cy="400110"/>
          </a:xfrm>
          <a:prstGeom prst="rect">
            <a:avLst/>
          </a:prstGeom>
          <a:solidFill>
            <a:srgbClr val="58A618"/>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love being outdoors</a:t>
            </a:r>
          </a:p>
        </p:txBody>
      </p:sp>
      <p:sp>
        <p:nvSpPr>
          <p:cNvPr id="14" name="TextBox 11">
            <a:extLst>
              <a:ext uri="{FF2B5EF4-FFF2-40B4-BE49-F238E27FC236}">
                <a16:creationId xmlns:a16="http://schemas.microsoft.com/office/drawing/2014/main" id="{DCC5FB58-1267-4A17-BAC3-2CEE12832A65}"/>
              </a:ext>
            </a:extLst>
          </p:cNvPr>
          <p:cNvSpPr txBox="1">
            <a:spLocks noChangeArrowheads="1"/>
          </p:cNvSpPr>
          <p:nvPr/>
        </p:nvSpPr>
        <p:spPr bwMode="auto">
          <a:xfrm>
            <a:off x="358780" y="4635361"/>
            <a:ext cx="5014419" cy="400110"/>
          </a:xfrm>
          <a:prstGeom prst="rect">
            <a:avLst/>
          </a:prstGeom>
          <a:solidFill>
            <a:srgbClr val="C1D82F"/>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am good at making other people laugh</a:t>
            </a:r>
          </a:p>
        </p:txBody>
      </p:sp>
      <p:sp>
        <p:nvSpPr>
          <p:cNvPr id="15" name="TextBox 12">
            <a:extLst>
              <a:ext uri="{FF2B5EF4-FFF2-40B4-BE49-F238E27FC236}">
                <a16:creationId xmlns:a16="http://schemas.microsoft.com/office/drawing/2014/main" id="{37D1754E-DDB3-4FAB-942B-4DF608DD4669}"/>
              </a:ext>
            </a:extLst>
          </p:cNvPr>
          <p:cNvSpPr txBox="1">
            <a:spLocks noChangeArrowheads="1"/>
          </p:cNvSpPr>
          <p:nvPr/>
        </p:nvSpPr>
        <p:spPr bwMode="auto">
          <a:xfrm>
            <a:off x="358780" y="5077236"/>
            <a:ext cx="4992214" cy="400110"/>
          </a:xfrm>
          <a:prstGeom prst="rect">
            <a:avLst/>
          </a:prstGeom>
          <a:solidFill>
            <a:srgbClr val="35C4B5"/>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love being active</a:t>
            </a:r>
          </a:p>
        </p:txBody>
      </p:sp>
      <p:sp>
        <p:nvSpPr>
          <p:cNvPr id="16" name="TextBox 13">
            <a:extLst>
              <a:ext uri="{FF2B5EF4-FFF2-40B4-BE49-F238E27FC236}">
                <a16:creationId xmlns:a16="http://schemas.microsoft.com/office/drawing/2014/main" id="{0AEDE65B-FDFC-4D20-9A57-2E346E9ED8BE}"/>
              </a:ext>
            </a:extLst>
          </p:cNvPr>
          <p:cNvSpPr txBox="1">
            <a:spLocks noChangeArrowheads="1"/>
          </p:cNvSpPr>
          <p:nvPr/>
        </p:nvSpPr>
        <p:spPr bwMode="auto">
          <a:xfrm>
            <a:off x="380983" y="5551913"/>
            <a:ext cx="4984808" cy="400110"/>
          </a:xfrm>
          <a:prstGeom prst="rect">
            <a:avLst/>
          </a:prstGeom>
          <a:solidFill>
            <a:srgbClr val="007A87"/>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solidFill>
                  <a:schemeClr val="bg1"/>
                </a:solidFill>
                <a:latin typeface="+mn-lt"/>
              </a:rPr>
              <a:t>I am very patient</a:t>
            </a:r>
          </a:p>
        </p:txBody>
      </p:sp>
      <p:sp>
        <p:nvSpPr>
          <p:cNvPr id="18" name="TextBox 14">
            <a:extLst>
              <a:ext uri="{FF2B5EF4-FFF2-40B4-BE49-F238E27FC236}">
                <a16:creationId xmlns:a16="http://schemas.microsoft.com/office/drawing/2014/main" id="{50F0F296-DBE6-4984-84D2-F57E51AE9538}"/>
              </a:ext>
            </a:extLst>
          </p:cNvPr>
          <p:cNvSpPr txBox="1">
            <a:spLocks noChangeArrowheads="1"/>
          </p:cNvSpPr>
          <p:nvPr/>
        </p:nvSpPr>
        <p:spPr bwMode="auto">
          <a:xfrm>
            <a:off x="6096000" y="1422775"/>
            <a:ext cx="5284976" cy="400110"/>
          </a:xfrm>
          <a:prstGeom prst="rect">
            <a:avLst/>
          </a:prstGeom>
          <a:solidFill>
            <a:srgbClr val="00AFD8"/>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love animals</a:t>
            </a:r>
          </a:p>
        </p:txBody>
      </p:sp>
      <p:sp>
        <p:nvSpPr>
          <p:cNvPr id="19" name="Text Placeholder 2">
            <a:extLst>
              <a:ext uri="{FF2B5EF4-FFF2-40B4-BE49-F238E27FC236}">
                <a16:creationId xmlns:a16="http://schemas.microsoft.com/office/drawing/2014/main" id="{74CD2715-57F4-422B-8F1C-066006E6921E}"/>
              </a:ext>
            </a:extLst>
          </p:cNvPr>
          <p:cNvSpPr>
            <a:spLocks noGrp="1"/>
          </p:cNvSpPr>
          <p:nvPr>
            <p:ph type="body" sz="quarter" idx="30"/>
          </p:nvPr>
        </p:nvSpPr>
        <p:spPr>
          <a:xfrm>
            <a:off x="472759" y="538538"/>
            <a:ext cx="5503333" cy="897158"/>
          </a:xfrm>
        </p:spPr>
        <p:txBody>
          <a:bodyPr/>
          <a:lstStyle/>
          <a:p>
            <a:r>
              <a:rPr lang="en-GB" altLang="en-US" dirty="0"/>
              <a:t>Strengths and interests</a:t>
            </a:r>
            <a:endParaRPr lang="en-GB" dirty="0"/>
          </a:p>
          <a:p>
            <a:endParaRPr lang="en-GB" dirty="0"/>
          </a:p>
        </p:txBody>
      </p:sp>
      <p:sp>
        <p:nvSpPr>
          <p:cNvPr id="17" name="TextBox 5">
            <a:extLst>
              <a:ext uri="{FF2B5EF4-FFF2-40B4-BE49-F238E27FC236}">
                <a16:creationId xmlns:a16="http://schemas.microsoft.com/office/drawing/2014/main" id="{247A365B-8849-4B1A-86DF-96976D1F8F0E}"/>
              </a:ext>
            </a:extLst>
          </p:cNvPr>
          <p:cNvSpPr txBox="1">
            <a:spLocks noChangeArrowheads="1"/>
          </p:cNvSpPr>
          <p:nvPr/>
        </p:nvSpPr>
        <p:spPr bwMode="auto">
          <a:xfrm>
            <a:off x="6113823" y="1886201"/>
            <a:ext cx="5259747" cy="400110"/>
          </a:xfrm>
          <a:prstGeom prst="rect">
            <a:avLst/>
          </a:prstGeom>
          <a:solidFill>
            <a:srgbClr val="EE3424"/>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am good with numbers</a:t>
            </a:r>
          </a:p>
        </p:txBody>
      </p:sp>
      <p:sp>
        <p:nvSpPr>
          <p:cNvPr id="20" name="TextBox 6">
            <a:extLst>
              <a:ext uri="{FF2B5EF4-FFF2-40B4-BE49-F238E27FC236}">
                <a16:creationId xmlns:a16="http://schemas.microsoft.com/office/drawing/2014/main" id="{C3456366-CA31-4E27-B256-6B4CAD23AE40}"/>
              </a:ext>
            </a:extLst>
          </p:cNvPr>
          <p:cNvSpPr txBox="1">
            <a:spLocks noChangeArrowheads="1"/>
          </p:cNvSpPr>
          <p:nvPr/>
        </p:nvSpPr>
        <p:spPr bwMode="auto">
          <a:xfrm>
            <a:off x="6113822" y="2349627"/>
            <a:ext cx="5259747" cy="400110"/>
          </a:xfrm>
          <a:prstGeom prst="rect">
            <a:avLst/>
          </a:prstGeom>
          <a:solidFill>
            <a:srgbClr val="DA3D7E"/>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can make up stories</a:t>
            </a:r>
          </a:p>
        </p:txBody>
      </p:sp>
      <p:sp>
        <p:nvSpPr>
          <p:cNvPr id="21" name="TextBox 7">
            <a:extLst>
              <a:ext uri="{FF2B5EF4-FFF2-40B4-BE49-F238E27FC236}">
                <a16:creationId xmlns:a16="http://schemas.microsoft.com/office/drawing/2014/main" id="{25B2E56E-71CA-49B8-907D-A0D054C217FD}"/>
              </a:ext>
            </a:extLst>
          </p:cNvPr>
          <p:cNvSpPr txBox="1">
            <a:spLocks noChangeArrowheads="1"/>
          </p:cNvSpPr>
          <p:nvPr/>
        </p:nvSpPr>
        <p:spPr bwMode="auto">
          <a:xfrm>
            <a:off x="6096002" y="2803189"/>
            <a:ext cx="5259746" cy="400110"/>
          </a:xfrm>
          <a:prstGeom prst="rect">
            <a:avLst/>
          </a:prstGeom>
          <a:solidFill>
            <a:srgbClr val="D55C19"/>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sing really well</a:t>
            </a:r>
          </a:p>
        </p:txBody>
      </p:sp>
      <p:sp>
        <p:nvSpPr>
          <p:cNvPr id="22" name="TextBox 8">
            <a:extLst>
              <a:ext uri="{FF2B5EF4-FFF2-40B4-BE49-F238E27FC236}">
                <a16:creationId xmlns:a16="http://schemas.microsoft.com/office/drawing/2014/main" id="{797D1D44-D726-419B-A23F-5FF3306176B1}"/>
              </a:ext>
            </a:extLst>
          </p:cNvPr>
          <p:cNvSpPr txBox="1">
            <a:spLocks noChangeArrowheads="1"/>
          </p:cNvSpPr>
          <p:nvPr/>
        </p:nvSpPr>
        <p:spPr bwMode="auto">
          <a:xfrm>
            <a:off x="6088593" y="3270809"/>
            <a:ext cx="5259746" cy="400110"/>
          </a:xfrm>
          <a:prstGeom prst="rect">
            <a:avLst/>
          </a:prstGeom>
          <a:solidFill>
            <a:srgbClr val="E98300"/>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enjoy team games</a:t>
            </a:r>
          </a:p>
        </p:txBody>
      </p:sp>
      <p:sp>
        <p:nvSpPr>
          <p:cNvPr id="23" name="TextBox 9">
            <a:extLst>
              <a:ext uri="{FF2B5EF4-FFF2-40B4-BE49-F238E27FC236}">
                <a16:creationId xmlns:a16="http://schemas.microsoft.com/office/drawing/2014/main" id="{948C14B8-FFAF-4561-A1B9-3664E1CA8B24}"/>
              </a:ext>
            </a:extLst>
          </p:cNvPr>
          <p:cNvSpPr txBox="1">
            <a:spLocks noChangeArrowheads="1"/>
          </p:cNvSpPr>
          <p:nvPr/>
        </p:nvSpPr>
        <p:spPr bwMode="auto">
          <a:xfrm>
            <a:off x="6088593" y="3760899"/>
            <a:ext cx="5259746" cy="400110"/>
          </a:xfrm>
          <a:prstGeom prst="rect">
            <a:avLst/>
          </a:prstGeom>
          <a:solidFill>
            <a:srgbClr val="F3D311"/>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am a good swimmer</a:t>
            </a:r>
          </a:p>
        </p:txBody>
      </p:sp>
      <p:sp>
        <p:nvSpPr>
          <p:cNvPr id="24" name="TextBox 10">
            <a:extLst>
              <a:ext uri="{FF2B5EF4-FFF2-40B4-BE49-F238E27FC236}">
                <a16:creationId xmlns:a16="http://schemas.microsoft.com/office/drawing/2014/main" id="{690CF627-682F-4D1D-AAF1-CAE32D5551F3}"/>
              </a:ext>
            </a:extLst>
          </p:cNvPr>
          <p:cNvSpPr txBox="1">
            <a:spLocks noChangeArrowheads="1"/>
          </p:cNvSpPr>
          <p:nvPr/>
        </p:nvSpPr>
        <p:spPr bwMode="auto">
          <a:xfrm>
            <a:off x="6088592" y="4238735"/>
            <a:ext cx="5259745" cy="412488"/>
          </a:xfrm>
          <a:prstGeom prst="rect">
            <a:avLst/>
          </a:prstGeom>
          <a:solidFill>
            <a:srgbClr val="58A618"/>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love learning about space</a:t>
            </a:r>
          </a:p>
        </p:txBody>
      </p:sp>
      <p:sp>
        <p:nvSpPr>
          <p:cNvPr id="25" name="TextBox 11">
            <a:extLst>
              <a:ext uri="{FF2B5EF4-FFF2-40B4-BE49-F238E27FC236}">
                <a16:creationId xmlns:a16="http://schemas.microsoft.com/office/drawing/2014/main" id="{1D7C01E3-DD2E-4080-9229-56C539475940}"/>
              </a:ext>
            </a:extLst>
          </p:cNvPr>
          <p:cNvSpPr txBox="1">
            <a:spLocks noChangeArrowheads="1"/>
          </p:cNvSpPr>
          <p:nvPr/>
        </p:nvSpPr>
        <p:spPr bwMode="auto">
          <a:xfrm>
            <a:off x="6088592" y="4728825"/>
            <a:ext cx="5252335" cy="400110"/>
          </a:xfrm>
          <a:prstGeom prst="rect">
            <a:avLst/>
          </a:prstGeom>
          <a:solidFill>
            <a:srgbClr val="C1D82F"/>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am good at playing a musical instrument</a:t>
            </a:r>
          </a:p>
        </p:txBody>
      </p:sp>
      <p:sp>
        <p:nvSpPr>
          <p:cNvPr id="26" name="TextBox 12">
            <a:extLst>
              <a:ext uri="{FF2B5EF4-FFF2-40B4-BE49-F238E27FC236}">
                <a16:creationId xmlns:a16="http://schemas.microsoft.com/office/drawing/2014/main" id="{16082284-F95F-47D3-87E5-25F3C18CE195}"/>
              </a:ext>
            </a:extLst>
          </p:cNvPr>
          <p:cNvSpPr txBox="1">
            <a:spLocks noChangeArrowheads="1"/>
          </p:cNvSpPr>
          <p:nvPr/>
        </p:nvSpPr>
        <p:spPr bwMode="auto">
          <a:xfrm>
            <a:off x="6113821" y="5206537"/>
            <a:ext cx="5227105" cy="400110"/>
          </a:xfrm>
          <a:prstGeom prst="rect">
            <a:avLst/>
          </a:prstGeom>
          <a:solidFill>
            <a:srgbClr val="35C4B5"/>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latin typeface="+mn-lt"/>
              </a:rPr>
              <a:t>I love helping others</a:t>
            </a:r>
          </a:p>
        </p:txBody>
      </p:sp>
      <p:sp>
        <p:nvSpPr>
          <p:cNvPr id="27" name="TextBox 13">
            <a:extLst>
              <a:ext uri="{FF2B5EF4-FFF2-40B4-BE49-F238E27FC236}">
                <a16:creationId xmlns:a16="http://schemas.microsoft.com/office/drawing/2014/main" id="{D52E2489-C3D7-415A-93F9-11AF772E1A7F}"/>
              </a:ext>
            </a:extLst>
          </p:cNvPr>
          <p:cNvSpPr txBox="1">
            <a:spLocks noChangeArrowheads="1"/>
          </p:cNvSpPr>
          <p:nvPr/>
        </p:nvSpPr>
        <p:spPr bwMode="auto">
          <a:xfrm>
            <a:off x="6113820" y="5684249"/>
            <a:ext cx="5219697" cy="400110"/>
          </a:xfrm>
          <a:prstGeom prst="rect">
            <a:avLst/>
          </a:prstGeom>
          <a:solidFill>
            <a:srgbClr val="007A87"/>
          </a:solidFill>
          <a:ln>
            <a:noFill/>
          </a:ln>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defRPr/>
            </a:pPr>
            <a:r>
              <a:rPr lang="en-GB" altLang="en-US" sz="2000" dirty="0">
                <a:solidFill>
                  <a:schemeClr val="bg1"/>
                </a:solidFill>
                <a:latin typeface="+mn-lt"/>
              </a:rPr>
              <a:t>I am interested in history</a:t>
            </a:r>
          </a:p>
        </p:txBody>
      </p:sp>
      <p:sp>
        <p:nvSpPr>
          <p:cNvPr id="2" name="TextBox 1"/>
          <p:cNvSpPr txBox="1"/>
          <p:nvPr/>
        </p:nvSpPr>
        <p:spPr>
          <a:xfrm>
            <a:off x="9100457" y="158321"/>
            <a:ext cx="3091543" cy="369332"/>
          </a:xfrm>
          <a:prstGeom prst="rect">
            <a:avLst/>
          </a:prstGeom>
          <a:noFill/>
        </p:spPr>
        <p:txBody>
          <a:bodyPr wrap="square" rtlCol="0">
            <a:spAutoFit/>
          </a:bodyPr>
          <a:lstStyle/>
          <a:p>
            <a:r>
              <a:rPr lang="en-GB" dirty="0" smtClean="0"/>
              <a:t>Strengths game slide 2 of 2</a:t>
            </a:r>
            <a:endParaRPr lang="en-GB" dirty="0"/>
          </a:p>
        </p:txBody>
      </p:sp>
    </p:spTree>
    <p:extLst>
      <p:ext uri="{BB962C8B-B14F-4D97-AF65-F5344CB8AC3E}">
        <p14:creationId xmlns:p14="http://schemas.microsoft.com/office/powerpoint/2010/main" val="738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wipe(left)">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left)">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7"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819F60-68E2-4AC0-A68B-3EB24649EA44}"/>
              </a:ext>
            </a:extLst>
          </p:cNvPr>
          <p:cNvSpPr>
            <a:spLocks noGrp="1"/>
          </p:cNvSpPr>
          <p:nvPr>
            <p:ph type="body" sz="quarter" idx="40"/>
          </p:nvPr>
        </p:nvSpPr>
        <p:spPr>
          <a:xfrm>
            <a:off x="6358996" y="810507"/>
            <a:ext cx="5214937" cy="643381"/>
          </a:xfrm>
        </p:spPr>
        <p:txBody>
          <a:bodyPr>
            <a:normAutofit/>
          </a:bodyPr>
          <a:lstStyle/>
          <a:p>
            <a:pPr>
              <a:lnSpc>
                <a:spcPct val="120000"/>
              </a:lnSpc>
              <a:spcAft>
                <a:spcPts val="600"/>
              </a:spcAft>
            </a:pPr>
            <a:r>
              <a:rPr lang="en-GB" altLang="en-US" sz="3000" dirty="0"/>
              <a:t>Strengths and interests</a:t>
            </a:r>
            <a:endParaRPr lang="en-GB" sz="3000" dirty="0"/>
          </a:p>
          <a:p>
            <a:pPr>
              <a:lnSpc>
                <a:spcPct val="120000"/>
              </a:lnSpc>
              <a:spcAft>
                <a:spcPts val="600"/>
              </a:spcAft>
            </a:pPr>
            <a:endParaRPr lang="en-GB" sz="3000" dirty="0"/>
          </a:p>
        </p:txBody>
      </p:sp>
      <p:sp>
        <p:nvSpPr>
          <p:cNvPr id="16" name="Text Placeholder 3">
            <a:extLst>
              <a:ext uri="{FF2B5EF4-FFF2-40B4-BE49-F238E27FC236}">
                <a16:creationId xmlns:a16="http://schemas.microsoft.com/office/drawing/2014/main" id="{355CEE6E-E92F-4E02-A4CA-4531C8EEF39A}"/>
              </a:ext>
            </a:extLst>
          </p:cNvPr>
          <p:cNvSpPr>
            <a:spLocks noGrp="1"/>
          </p:cNvSpPr>
          <p:nvPr>
            <p:ph type="body" sz="quarter" idx="41"/>
          </p:nvPr>
        </p:nvSpPr>
        <p:spPr>
          <a:xfrm>
            <a:off x="6358996" y="1618721"/>
            <a:ext cx="5621740" cy="4638145"/>
          </a:xfrm>
        </p:spPr>
        <p:txBody>
          <a:bodyPr vert="horz" lIns="0" tIns="0" rIns="0" bIns="0" rtlCol="0" anchor="t">
            <a:noAutofit/>
          </a:bodyPr>
          <a:lstStyle/>
          <a:p>
            <a:pPr marL="0" indent="0">
              <a:lnSpc>
                <a:spcPct val="115000"/>
              </a:lnSpc>
              <a:spcAft>
                <a:spcPts val="1000"/>
              </a:spcAft>
              <a:buNone/>
            </a:pPr>
            <a:r>
              <a:rPr lang="en-GB" sz="2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are all so different! We learn in different ways, find different things challenging and have different strengths and interests.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2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one thing we all have in common is that perseverance, effort and a positive attitude enable us to take on new challenges and learn new skills.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2000" kern="1200" dirty="0">
                <a:solidFill>
                  <a:srgbClr val="000000"/>
                </a:solidFill>
                <a:effectLst/>
                <a:latin typeface="Arial"/>
                <a:ea typeface="Calibri" panose="020F0502020204030204" pitchFamily="34" charset="0"/>
                <a:cs typeface="Times New Roman"/>
              </a:rPr>
              <a:t>When we use our different strengths to achieve things, our sense of self-worth is increased. This means that we feel good about ourselves when we work hard at something and then </a:t>
            </a:r>
            <a:r>
              <a:rPr lang="en-GB" sz="2000" dirty="0">
                <a:solidFill>
                  <a:srgbClr val="000000"/>
                </a:solidFill>
                <a:latin typeface="Arial"/>
                <a:ea typeface="Calibri" panose="020F0502020204030204" pitchFamily="34" charset="0"/>
                <a:cs typeface="Times New Roman"/>
              </a:rPr>
              <a:t>we can see </a:t>
            </a:r>
            <a:r>
              <a:rPr lang="en-GB" sz="2000" kern="1200" dirty="0">
                <a:solidFill>
                  <a:srgbClr val="000000"/>
                </a:solidFill>
                <a:effectLst/>
                <a:latin typeface="Arial"/>
                <a:ea typeface="Calibri" panose="020F0502020204030204" pitchFamily="34" charset="0"/>
                <a:cs typeface="Times New Roman"/>
              </a:rPr>
              <a:t>our own success.</a:t>
            </a:r>
            <a:r>
              <a:rPr lang="en-GB" sz="2000" dirty="0">
                <a:solidFill>
                  <a:srgbClr val="000000"/>
                </a:solidFill>
                <a:latin typeface="Arial"/>
                <a:ea typeface="Calibri" panose="020F0502020204030204" pitchFamily="34" charset="0"/>
                <a:cs typeface="Times New Roman"/>
              </a:rPr>
              <a:t> </a:t>
            </a:r>
            <a:endParaRPr lang="en-GB" sz="2000" dirty="0">
              <a:effectLst/>
              <a:latin typeface="Calibri"/>
              <a:ea typeface="Calibri" panose="020F0502020204030204" pitchFamily="34" charset="0"/>
              <a:cs typeface="Times New Roman" panose="02020603050405020304" pitchFamily="18" charset="0"/>
            </a:endParaRPr>
          </a:p>
          <a:p>
            <a:pPr marL="6350" indent="0">
              <a:buNone/>
            </a:pPr>
            <a:endParaRPr lang="en-US" sz="1000" dirty="0"/>
          </a:p>
        </p:txBody>
      </p:sp>
      <p:pic>
        <p:nvPicPr>
          <p:cNvPr id="5" name="Picture 4" descr="A group of people playing football&#10;&#10;Description automatically generated with medium confidence">
            <a:extLst>
              <a:ext uri="{FF2B5EF4-FFF2-40B4-BE49-F238E27FC236}">
                <a16:creationId xmlns:a16="http://schemas.microsoft.com/office/drawing/2014/main" id="{AD29FCC6-51CE-47ED-973E-0CEAEA4C549E}"/>
              </a:ext>
            </a:extLst>
          </p:cNvPr>
          <p:cNvPicPr>
            <a:picLocks noChangeAspect="1"/>
          </p:cNvPicPr>
          <p:nvPr/>
        </p:nvPicPr>
        <p:blipFill rotWithShape="1">
          <a:blip r:embed="rId3"/>
          <a:srcRect l="18561" r="10604" b="2"/>
          <a:stretch/>
        </p:blipFill>
        <p:spPr>
          <a:xfrm>
            <a:off x="20" y="890588"/>
            <a:ext cx="2995180" cy="2822400"/>
          </a:xfrm>
          <a:prstGeom prst="rect">
            <a:avLst/>
          </a:prstGeom>
          <a:noFill/>
        </p:spPr>
      </p:pic>
      <p:pic>
        <p:nvPicPr>
          <p:cNvPr id="13" name="Picture Placeholder 12" descr="A person sitting at a computer&#10;&#10;Description automatically generated with medium confidence">
            <a:extLst>
              <a:ext uri="{FF2B5EF4-FFF2-40B4-BE49-F238E27FC236}">
                <a16:creationId xmlns:a16="http://schemas.microsoft.com/office/drawing/2014/main" id="{8E534FCE-4535-40CD-8414-7F86F0516470}"/>
              </a:ext>
            </a:extLst>
          </p:cNvPr>
          <p:cNvPicPr>
            <a:picLocks noGrp="1" noChangeAspect="1"/>
          </p:cNvPicPr>
          <p:nvPr>
            <p:ph type="pic" sz="quarter" idx="36"/>
          </p:nvPr>
        </p:nvPicPr>
        <p:blipFill>
          <a:blip r:embed="rId4"/>
          <a:srcRect l="14579" r="14579"/>
          <a:stretch>
            <a:fillRect/>
          </a:stretch>
        </p:blipFill>
        <p:spPr>
          <a:xfrm>
            <a:off x="3067050" y="890588"/>
            <a:ext cx="2995613" cy="2822575"/>
          </a:xfrm>
        </p:spPr>
      </p:pic>
      <p:pic>
        <p:nvPicPr>
          <p:cNvPr id="19" name="Picture Placeholder 18" descr="A person holding a guitar&#10;&#10;Description automatically generated with medium confidence">
            <a:extLst>
              <a:ext uri="{FF2B5EF4-FFF2-40B4-BE49-F238E27FC236}">
                <a16:creationId xmlns:a16="http://schemas.microsoft.com/office/drawing/2014/main" id="{25B5B4E9-5639-48F5-8D6D-13613884CC71}"/>
              </a:ext>
            </a:extLst>
          </p:cNvPr>
          <p:cNvPicPr>
            <a:picLocks noGrp="1" noChangeAspect="1"/>
          </p:cNvPicPr>
          <p:nvPr>
            <p:ph type="pic" sz="quarter" idx="25"/>
          </p:nvPr>
        </p:nvPicPr>
        <p:blipFill>
          <a:blip r:embed="rId5"/>
          <a:srcRect l="14579" r="14579"/>
          <a:stretch>
            <a:fillRect/>
          </a:stretch>
        </p:blipFill>
        <p:spPr>
          <a:xfrm>
            <a:off x="0" y="3781425"/>
            <a:ext cx="2995613" cy="2822575"/>
          </a:xfrm>
        </p:spPr>
      </p:pic>
      <p:pic>
        <p:nvPicPr>
          <p:cNvPr id="23" name="Picture Placeholder 22" descr="A person holding a camera&#10;&#10;Description automatically generated with medium confidence">
            <a:extLst>
              <a:ext uri="{FF2B5EF4-FFF2-40B4-BE49-F238E27FC236}">
                <a16:creationId xmlns:a16="http://schemas.microsoft.com/office/drawing/2014/main" id="{00E0650D-BE9F-488B-A771-0D0FA9C500D9}"/>
              </a:ext>
            </a:extLst>
          </p:cNvPr>
          <p:cNvPicPr>
            <a:picLocks noGrp="1" noChangeAspect="1"/>
          </p:cNvPicPr>
          <p:nvPr>
            <p:ph type="pic" sz="quarter" idx="38"/>
          </p:nvPr>
        </p:nvPicPr>
        <p:blipFill>
          <a:blip r:embed="rId6"/>
          <a:srcRect l="14623" r="14623"/>
          <a:stretch>
            <a:fillRect/>
          </a:stretch>
        </p:blipFill>
        <p:spPr>
          <a:xfrm>
            <a:off x="3067050" y="3781425"/>
            <a:ext cx="2995613" cy="2822575"/>
          </a:xfrm>
        </p:spPr>
      </p:pic>
      <p:sp>
        <p:nvSpPr>
          <p:cNvPr id="6" name="Slide Number Placeholder 5">
            <a:extLst>
              <a:ext uri="{FF2B5EF4-FFF2-40B4-BE49-F238E27FC236}">
                <a16:creationId xmlns:a16="http://schemas.microsoft.com/office/drawing/2014/main" id="{F74476C3-AB15-48BC-AC24-284D78F46BA4}"/>
              </a:ext>
            </a:extLst>
          </p:cNvPr>
          <p:cNvSpPr>
            <a:spLocks noGrp="1"/>
          </p:cNvSpPr>
          <p:nvPr>
            <p:ph type="sldNum" sz="quarter" idx="33"/>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8</a:t>
            </a:fld>
            <a:endParaRPr lang="en-US" sz="1100"/>
          </a:p>
        </p:txBody>
      </p:sp>
      <p:sp>
        <p:nvSpPr>
          <p:cNvPr id="2" name="TextBox 1"/>
          <p:cNvSpPr txBox="1"/>
          <p:nvPr/>
        </p:nvSpPr>
        <p:spPr>
          <a:xfrm>
            <a:off x="8828316" y="130628"/>
            <a:ext cx="3820886" cy="369332"/>
          </a:xfrm>
          <a:prstGeom prst="rect">
            <a:avLst/>
          </a:prstGeom>
          <a:noFill/>
        </p:spPr>
        <p:txBody>
          <a:bodyPr wrap="square" rtlCol="0">
            <a:spAutoFit/>
          </a:bodyPr>
          <a:lstStyle/>
          <a:p>
            <a:r>
              <a:rPr lang="en-GB" dirty="0" smtClean="0"/>
              <a:t>Interests summary slide 1 of 1</a:t>
            </a:r>
            <a:endParaRPr lang="en-GB" dirty="0"/>
          </a:p>
        </p:txBody>
      </p:sp>
    </p:spTree>
    <p:extLst>
      <p:ext uri="{BB962C8B-B14F-4D97-AF65-F5344CB8AC3E}">
        <p14:creationId xmlns:p14="http://schemas.microsoft.com/office/powerpoint/2010/main" val="99746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819F60-68E2-4AC0-A68B-3EB24649EA44}"/>
              </a:ext>
            </a:extLst>
          </p:cNvPr>
          <p:cNvSpPr>
            <a:spLocks noGrp="1"/>
          </p:cNvSpPr>
          <p:nvPr>
            <p:ph type="body" sz="quarter" idx="30"/>
          </p:nvPr>
        </p:nvSpPr>
        <p:spPr>
          <a:xfrm>
            <a:off x="554602" y="670934"/>
            <a:ext cx="6467476" cy="1029114"/>
          </a:xfrm>
        </p:spPr>
        <p:txBody>
          <a:bodyPr>
            <a:normAutofit/>
          </a:bodyPr>
          <a:lstStyle/>
          <a:p>
            <a:pPr>
              <a:lnSpc>
                <a:spcPct val="120000"/>
              </a:lnSpc>
              <a:spcAft>
                <a:spcPts val="600"/>
              </a:spcAft>
            </a:pPr>
            <a:r>
              <a:rPr lang="en-GB" altLang="en-US" sz="3600" dirty="0"/>
              <a:t>How I learn best</a:t>
            </a:r>
            <a:endParaRPr lang="en-GB" sz="3600" dirty="0"/>
          </a:p>
          <a:p>
            <a:pPr>
              <a:lnSpc>
                <a:spcPct val="120000"/>
              </a:lnSpc>
              <a:spcAft>
                <a:spcPts val="600"/>
              </a:spcAft>
            </a:pPr>
            <a:endParaRPr lang="en-GB" dirty="0"/>
          </a:p>
        </p:txBody>
      </p:sp>
      <p:sp>
        <p:nvSpPr>
          <p:cNvPr id="4" name="Text Placeholder 3">
            <a:extLst>
              <a:ext uri="{FF2B5EF4-FFF2-40B4-BE49-F238E27FC236}">
                <a16:creationId xmlns:a16="http://schemas.microsoft.com/office/drawing/2014/main" id="{04D6FE29-0837-4715-87EC-247193EAB2F8}"/>
              </a:ext>
            </a:extLst>
          </p:cNvPr>
          <p:cNvSpPr>
            <a:spLocks noGrp="1"/>
          </p:cNvSpPr>
          <p:nvPr>
            <p:ph type="body" sz="quarter" idx="31"/>
          </p:nvPr>
        </p:nvSpPr>
        <p:spPr>
          <a:xfrm>
            <a:off x="5546723" y="1857375"/>
            <a:ext cx="6391275" cy="4486275"/>
          </a:xfrm>
        </p:spPr>
        <p:txBody>
          <a:bodyPr>
            <a:normAutofit/>
          </a:bodyPr>
          <a:lstStyle/>
          <a:p>
            <a:pPr marL="6350" indent="0">
              <a:spcAft>
                <a:spcPts val="600"/>
              </a:spcAft>
              <a:buNone/>
            </a:pPr>
            <a:endParaRPr lang="en-GB" dirty="0"/>
          </a:p>
          <a:p>
            <a:pPr marL="6350" indent="0">
              <a:spcAft>
                <a:spcPts val="600"/>
              </a:spcAft>
              <a:buNone/>
            </a:pPr>
            <a:endParaRPr lang="en-GB" dirty="0"/>
          </a:p>
          <a:p>
            <a:pPr marL="6350" indent="0">
              <a:spcAft>
                <a:spcPts val="600"/>
              </a:spcAft>
              <a:buNone/>
            </a:pPr>
            <a:endParaRPr lang="en-GB" dirty="0"/>
          </a:p>
          <a:p>
            <a:pPr>
              <a:spcAft>
                <a:spcPts val="600"/>
              </a:spcAft>
            </a:pPr>
            <a:endParaRPr lang="en-GB" dirty="0"/>
          </a:p>
        </p:txBody>
      </p:sp>
      <p:sp>
        <p:nvSpPr>
          <p:cNvPr id="6" name="Slide Number Placeholder 5">
            <a:extLst>
              <a:ext uri="{FF2B5EF4-FFF2-40B4-BE49-F238E27FC236}">
                <a16:creationId xmlns:a16="http://schemas.microsoft.com/office/drawing/2014/main" id="{F74476C3-AB15-48BC-AC24-284D78F46BA4}"/>
              </a:ext>
            </a:extLst>
          </p:cNvPr>
          <p:cNvSpPr>
            <a:spLocks noGrp="1"/>
          </p:cNvSpPr>
          <p:nvPr>
            <p:ph type="sldNum" sz="quarter" idx="28"/>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9</a:t>
            </a:fld>
            <a:endParaRPr lang="en-US" sz="1100"/>
          </a:p>
        </p:txBody>
      </p:sp>
      <p:sp>
        <p:nvSpPr>
          <p:cNvPr id="11" name="TextBox 10">
            <a:extLst>
              <a:ext uri="{FF2B5EF4-FFF2-40B4-BE49-F238E27FC236}">
                <a16:creationId xmlns:a16="http://schemas.microsoft.com/office/drawing/2014/main" id="{EEE6BE1F-059A-4734-9A89-387D36123FF9}"/>
              </a:ext>
            </a:extLst>
          </p:cNvPr>
          <p:cNvSpPr txBox="1"/>
          <p:nvPr/>
        </p:nvSpPr>
        <p:spPr>
          <a:xfrm>
            <a:off x="457200" y="1352325"/>
            <a:ext cx="11618875" cy="4493538"/>
          </a:xfrm>
          <a:prstGeom prst="rect">
            <a:avLst/>
          </a:prstGeom>
          <a:noFill/>
        </p:spPr>
        <p:txBody>
          <a:bodyPr wrap="square" lIns="91440" tIns="45720" rIns="91440" bIns="45720" anchor="t">
            <a:spAutoFit/>
          </a:bodyPr>
          <a:lstStyle/>
          <a:p>
            <a:pPr>
              <a:buFont typeface="Arial" panose="020B0604020202020204" pitchFamily="34" charset="0"/>
              <a:buNone/>
            </a:pPr>
            <a:r>
              <a:rPr lang="en-GB" altLang="en-US" sz="2200" dirty="0"/>
              <a:t>It is really helpful to get to know ourselves – the things we like, the way we learn, our particular skills and environments that we learn best in. This will help us to shape our learning journeys and excel in different subject areas. </a:t>
            </a:r>
          </a:p>
          <a:p>
            <a:pPr>
              <a:buFont typeface="Arial" panose="020B0604020202020204" pitchFamily="34" charset="0"/>
              <a:buNone/>
            </a:pPr>
            <a:endParaRPr lang="en-GB" altLang="en-US" sz="2200" dirty="0"/>
          </a:p>
          <a:p>
            <a:pPr>
              <a:buFont typeface="Arial" panose="020B0604020202020204" pitchFamily="34" charset="0"/>
              <a:buNone/>
            </a:pPr>
            <a:r>
              <a:rPr lang="en-GB" altLang="en-US" sz="2200" dirty="0"/>
              <a:t>When you are old enough to start thinking about whether you would like to go to university, you will likely ask yourselves the same questions…</a:t>
            </a:r>
          </a:p>
          <a:p>
            <a:pPr marL="457200" indent="-457200">
              <a:buFont typeface="Wingdings"/>
              <a:buChar char="§"/>
            </a:pPr>
            <a:r>
              <a:rPr lang="en-GB" altLang="en-US" sz="2200" dirty="0"/>
              <a:t>What is my favourite subject and can I pursue a job/career in this area?</a:t>
            </a:r>
            <a:endParaRPr lang="en-GB" altLang="en-US" sz="2200" dirty="0">
              <a:cs typeface="Arial" panose="020B0604020202020204"/>
            </a:endParaRPr>
          </a:p>
          <a:p>
            <a:pPr marL="457200" indent="-457200">
              <a:buFont typeface="Wingdings"/>
              <a:buChar char="§"/>
            </a:pPr>
            <a:r>
              <a:rPr lang="en-GB" altLang="en-US" sz="2200" dirty="0"/>
              <a:t>How do I like to learn? Do I like reading? Conducting experiments? Using a computer? </a:t>
            </a:r>
            <a:endParaRPr lang="en-GB" altLang="en-US" sz="2200" dirty="0">
              <a:cs typeface="Arial" panose="020B0604020202020204"/>
            </a:endParaRPr>
          </a:p>
          <a:p>
            <a:pPr marL="457200" indent="-457200">
              <a:buFont typeface="Wingdings"/>
              <a:buChar char="§"/>
            </a:pPr>
            <a:r>
              <a:rPr lang="en-GB" altLang="en-US" sz="2200" dirty="0"/>
              <a:t>Do I enjoy taking tests? </a:t>
            </a:r>
            <a:endParaRPr lang="en-GB" altLang="en-US" sz="2200" dirty="0">
              <a:cs typeface="Arial" panose="020B0604020202020204"/>
            </a:endParaRPr>
          </a:p>
          <a:p>
            <a:pPr marL="457200" indent="-457200">
              <a:buFont typeface="Wingdings"/>
              <a:buChar char="§"/>
            </a:pPr>
            <a:r>
              <a:rPr lang="en-GB" altLang="en-US" sz="2200" dirty="0"/>
              <a:t>Do I enjoy taking part in big discussions and debates?</a:t>
            </a:r>
            <a:endParaRPr lang="en-GB" altLang="en-US" sz="2200" dirty="0">
              <a:cs typeface="Arial" panose="020B0604020202020204"/>
            </a:endParaRPr>
          </a:p>
          <a:p>
            <a:endParaRPr lang="en-GB" altLang="en-US" sz="2200" dirty="0"/>
          </a:p>
          <a:p>
            <a:r>
              <a:rPr lang="en-GB" altLang="en-US" sz="2200" dirty="0"/>
              <a:t>Questions like these help students to make important decisions about the careers and jobs they would like to pursue in the future.</a:t>
            </a:r>
          </a:p>
        </p:txBody>
      </p:sp>
      <p:sp>
        <p:nvSpPr>
          <p:cNvPr id="2" name="TextBox 1"/>
          <p:cNvSpPr txBox="1"/>
          <p:nvPr/>
        </p:nvSpPr>
        <p:spPr>
          <a:xfrm>
            <a:off x="8860972" y="65705"/>
            <a:ext cx="3720066" cy="369332"/>
          </a:xfrm>
          <a:prstGeom prst="rect">
            <a:avLst/>
          </a:prstGeom>
          <a:noFill/>
        </p:spPr>
        <p:txBody>
          <a:bodyPr wrap="square" rtlCol="0">
            <a:spAutoFit/>
          </a:bodyPr>
          <a:lstStyle/>
          <a:p>
            <a:r>
              <a:rPr lang="en-GB" dirty="0" smtClean="0"/>
              <a:t>Workbook activity slide 1 of 2</a:t>
            </a:r>
            <a:endParaRPr lang="en-GB" dirty="0"/>
          </a:p>
        </p:txBody>
      </p:sp>
    </p:spTree>
    <p:extLst>
      <p:ext uri="{BB962C8B-B14F-4D97-AF65-F5344CB8AC3E}">
        <p14:creationId xmlns:p14="http://schemas.microsoft.com/office/powerpoint/2010/main" val="158173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Divider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 5 presentation" id="{4490BC61-2034-49C2-984C-7FA4D8C84918}" vid="{297FE578-07FD-4C64-97C5-F83D6740ECD9}"/>
    </a:ext>
  </a:extLst>
</a:theme>
</file>

<file path=ppt/theme/theme2.xml><?xml version="1.0" encoding="utf-8"?>
<a:theme xmlns:a="http://schemas.openxmlformats.org/drawingml/2006/main" name="Text/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 5 presentation" id="{4490BC61-2034-49C2-984C-7FA4D8C84918}" vid="{38EB54D3-9E04-429C-ABEE-AADDD5CFF49A}"/>
    </a:ext>
  </a:extLst>
</a:theme>
</file>

<file path=ppt/theme/theme3.xml><?xml version="1.0" encoding="utf-8"?>
<a:theme xmlns:a="http://schemas.openxmlformats.org/drawingml/2006/main" name="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 5 presentation" id="{4490BC61-2034-49C2-984C-7FA4D8C84918}" vid="{8735948D-EAD9-49EA-BE98-7DF52505BFB9}"/>
    </a:ext>
  </a:extLst>
</a:theme>
</file>

<file path=ppt/theme/theme4.xml><?xml version="1.0" encoding="utf-8"?>
<a:theme xmlns:a="http://schemas.openxmlformats.org/drawingml/2006/main" name="End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 5 presentation" id="{4490BC61-2034-49C2-984C-7FA4D8C84918}" vid="{5DBE6B12-30E4-43AF-A99A-E2D51C1F27D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BA757DD001D6429A804770F209C358" ma:contentTypeVersion="9" ma:contentTypeDescription="Create a new document." ma:contentTypeScope="" ma:versionID="a2af8620d8052c4570ee10b90bc2e287">
  <xsd:schema xmlns:xsd="http://www.w3.org/2001/XMLSchema" xmlns:xs="http://www.w3.org/2001/XMLSchema" xmlns:p="http://schemas.microsoft.com/office/2006/metadata/properties" xmlns:ns2="864fa2f1-e7a3-49ef-aac9-27da4f2d2640" targetNamespace="http://schemas.microsoft.com/office/2006/metadata/properties" ma:root="true" ma:fieldsID="bdde676d73dc32e80c046e4d27a4df6c" ns2:_="">
    <xsd:import namespace="864fa2f1-e7a3-49ef-aac9-27da4f2d26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fa2f1-e7a3-49ef-aac9-27da4f2d2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7D91BB-6FD8-4800-B5D5-2773EA19D436}">
  <ds:schemaRef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864fa2f1-e7a3-49ef-aac9-27da4f2d2640"/>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E849799-830B-4E55-9666-63F48AF16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fa2f1-e7a3-49ef-aac9-27da4f2d2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74A378-A40D-4D10-9A36-F1DBB1C7DA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Session 5 - Aiming High - You Can Achieve Anything</Template>
  <TotalTime>312</TotalTime>
  <Words>1530</Words>
  <Application>Microsoft Office PowerPoint</Application>
  <PresentationFormat>Widescreen</PresentationFormat>
  <Paragraphs>154</Paragraphs>
  <Slides>13</Slides>
  <Notes>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Arial</vt:lpstr>
      <vt:lpstr>Arial Black</vt:lpstr>
      <vt:lpstr>Calibri</vt:lpstr>
      <vt:lpstr>System Font Regular</vt:lpstr>
      <vt:lpstr>Times New Roman</vt:lpstr>
      <vt:lpstr>Twinkl</vt:lpstr>
      <vt:lpstr>Wingdings</vt:lpstr>
      <vt:lpstr>Title/Divider Slides</vt:lpstr>
      <vt:lpstr>Text/Media Slides</vt:lpstr>
      <vt:lpstr>Media Slides</vt:lpstr>
      <vt:lpstr>End Slides</vt:lpstr>
      <vt:lpstr>Super Stars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Three – To University And Beyond</vt:lpstr>
      <vt:lpstr>3</vt:lpstr>
      <vt:lpstr>Final few words slide 1 of 1</vt:lpstr>
      <vt:lpstr>For more resources, events and activities for students and teachers, please take  a look at our web pages or to get in touch with The University of Essex Outreach Team via outreach@essex.ac.uk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Stars</dc:title>
  <dc:creator>Burges, Annika</dc:creator>
  <cp:lastModifiedBy>Caplehorn Hare, Katie</cp:lastModifiedBy>
  <cp:revision>68</cp:revision>
  <dcterms:created xsi:type="dcterms:W3CDTF">2022-01-05T14:01:52Z</dcterms:created>
  <dcterms:modified xsi:type="dcterms:W3CDTF">2022-01-07T10:36:10Z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0x0101002BBA757DD001D6429A804770F209C358</vt:lpwstr>
  </property>
</Properties>
</file>