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90" r:id="rId5"/>
    <p:sldMasterId id="2147483927" r:id="rId6"/>
    <p:sldMasterId id="2147483964" r:id="rId7"/>
  </p:sldMasterIdLst>
  <p:notesMasterIdLst>
    <p:notesMasterId r:id="rId14"/>
  </p:notesMasterIdLst>
  <p:handoutMasterIdLst>
    <p:handoutMasterId r:id="rId15"/>
  </p:handoutMasterIdLst>
  <p:sldIdLst>
    <p:sldId id="256" r:id="rId8"/>
    <p:sldId id="264" r:id="rId9"/>
    <p:sldId id="275" r:id="rId10"/>
    <p:sldId id="276" r:id="rId11"/>
    <p:sldId id="27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2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3FC8F-9A00-4FAA-A5EE-ED9952E0C208}" v="10" dt="2021-08-10T13:13:41.398"/>
    <p1510:client id="{4DF8A425-3D7C-4BF3-BB95-26FE01480F53}" v="7" dt="2021-12-04T20:44:36.682"/>
    <p1510:client id="{4E938520-3F19-4ECF-AD2F-16BBCA60FDDB}" v="3" dt="2022-01-06T08:51:44.517"/>
    <p1510:client id="{753B0A17-0DE3-457F-83D0-95715D2DC5BE}" v="174" dt="2021-12-07T19:10:21.676"/>
    <p1510:client id="{95FE2FB9-C3E2-447D-867E-758BC5E7FEAF}" v="12" dt="2021-12-08T13:08:25.976"/>
    <p1510:client id="{E2C076EE-4618-4840-A766-81666583C25E}" v="11" dt="2021-12-08T11:06:34.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448" autoAdjust="0"/>
  </p:normalViewPr>
  <p:slideViewPr>
    <p:cSldViewPr snapToGrid="0" snapToObjects="1">
      <p:cViewPr varScale="1">
        <p:scale>
          <a:sx n="84" d="100"/>
          <a:sy n="84" d="100"/>
        </p:scale>
        <p:origin x="1572"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60" d="100"/>
          <a:sy n="160" d="100"/>
        </p:scale>
        <p:origin x="531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tic, Leonarda" clId="Web-{4DF8A425-3D7C-4BF3-BB95-26FE01480F53}"/>
    <pc:docChg chg="modSld">
      <pc:chgData name="Miletic, Leonarda" userId="" providerId="" clId="Web-{4DF8A425-3D7C-4BF3-BB95-26FE01480F53}" dt="2021-12-04T20:44:36.682" v="6" actId="1076"/>
      <pc:docMkLst>
        <pc:docMk/>
      </pc:docMkLst>
      <pc:sldChg chg="addSp modSp">
        <pc:chgData name="Miletic, Leonarda" userId="" providerId="" clId="Web-{4DF8A425-3D7C-4BF3-BB95-26FE01480F53}" dt="2021-12-04T20:44:36.682" v="6" actId="1076"/>
        <pc:sldMkLst>
          <pc:docMk/>
          <pc:sldMk cId="3399073721" sldId="264"/>
        </pc:sldMkLst>
        <pc:spChg chg="mod">
          <ac:chgData name="Miletic, Leonarda" userId="" providerId="" clId="Web-{4DF8A425-3D7C-4BF3-BB95-26FE01480F53}" dt="2021-12-04T20:44:06.291" v="4" actId="20577"/>
          <ac:spMkLst>
            <pc:docMk/>
            <pc:sldMk cId="3399073721" sldId="264"/>
            <ac:spMk id="5" creationId="{6FEB2A08-5416-4BA0-920A-BF22030386F4}"/>
          </ac:spMkLst>
        </pc:spChg>
        <pc:spChg chg="add mod">
          <ac:chgData name="Miletic, Leonarda" userId="" providerId="" clId="Web-{4DF8A425-3D7C-4BF3-BB95-26FE01480F53}" dt="2021-12-04T20:44:36.682" v="6" actId="1076"/>
          <ac:spMkLst>
            <pc:docMk/>
            <pc:sldMk cId="3399073721" sldId="264"/>
            <ac:spMk id="7" creationId="{C429F73E-B4AD-4E98-BE11-751ABBF393A0}"/>
          </ac:spMkLst>
        </pc:spChg>
        <pc:spChg chg="add mod">
          <ac:chgData name="Miletic, Leonarda" userId="" providerId="" clId="Web-{4DF8A425-3D7C-4BF3-BB95-26FE01480F53}" dt="2021-12-04T20:44:32.823" v="5" actId="1076"/>
          <ac:spMkLst>
            <pc:docMk/>
            <pc:sldMk cId="3399073721" sldId="264"/>
            <ac:spMk id="8" creationId="{C429F73E-B4AD-4E98-BE11-751ABBF393A0}"/>
          </ac:spMkLst>
        </pc:spChg>
      </pc:sldChg>
    </pc:docChg>
  </pc:docChgLst>
  <pc:docChgLst>
    <pc:chgData name="Miletic, Leonarda" userId="gepQnTdszYVi3h/+HhWAGY/0SBlwOaAZY5kI0WBzc4Y=" providerId="None" clId="Web-{753B0A17-0DE3-457F-83D0-95715D2DC5BE}"/>
    <pc:docChg chg="modSld">
      <pc:chgData name="Miletic, Leonarda" userId="gepQnTdszYVi3h/+HhWAGY/0SBlwOaAZY5kI0WBzc4Y=" providerId="None" clId="Web-{753B0A17-0DE3-457F-83D0-95715D2DC5BE}" dt="2021-12-07T19:10:21.676" v="91" actId="1076"/>
      <pc:docMkLst>
        <pc:docMk/>
      </pc:docMkLst>
      <pc:sldChg chg="addSp modSp">
        <pc:chgData name="Miletic, Leonarda" userId="gepQnTdszYVi3h/+HhWAGY/0SBlwOaAZY5kI0WBzc4Y=" providerId="None" clId="Web-{753B0A17-0DE3-457F-83D0-95715D2DC5BE}" dt="2021-12-07T19:08:11.032" v="19" actId="1076"/>
        <pc:sldMkLst>
          <pc:docMk/>
          <pc:sldMk cId="3399073721" sldId="264"/>
        </pc:sldMkLst>
        <pc:spChg chg="add mod">
          <ac:chgData name="Miletic, Leonarda" userId="gepQnTdszYVi3h/+HhWAGY/0SBlwOaAZY5kI0WBzc4Y=" providerId="None" clId="Web-{753B0A17-0DE3-457F-83D0-95715D2DC5BE}" dt="2021-12-07T19:08:11.032" v="19" actId="1076"/>
          <ac:spMkLst>
            <pc:docMk/>
            <pc:sldMk cId="3399073721" sldId="264"/>
            <ac:spMk id="2" creationId="{262F8F24-F64B-49EE-9CD9-29D20336405F}"/>
          </ac:spMkLst>
        </pc:spChg>
      </pc:sldChg>
      <pc:sldChg chg="addSp modSp">
        <pc:chgData name="Miletic, Leonarda" userId="gepQnTdszYVi3h/+HhWAGY/0SBlwOaAZY5kI0WBzc4Y=" providerId="None" clId="Web-{753B0A17-0DE3-457F-83D0-95715D2DC5BE}" dt="2021-12-07T19:08:49.533" v="48" actId="1076"/>
        <pc:sldMkLst>
          <pc:docMk/>
          <pc:sldMk cId="864189280" sldId="275"/>
        </pc:sldMkLst>
        <pc:spChg chg="add mod">
          <ac:chgData name="Miletic, Leonarda" userId="gepQnTdszYVi3h/+HhWAGY/0SBlwOaAZY5kI0WBzc4Y=" providerId="None" clId="Web-{753B0A17-0DE3-457F-83D0-95715D2DC5BE}" dt="2021-12-07T19:08:49.533" v="48" actId="1076"/>
          <ac:spMkLst>
            <pc:docMk/>
            <pc:sldMk cId="864189280" sldId="275"/>
            <ac:spMk id="2" creationId="{B321FF2F-687B-411C-8888-3CD3EC7A7BBC}"/>
          </ac:spMkLst>
        </pc:spChg>
      </pc:sldChg>
      <pc:sldChg chg="addSp modSp">
        <pc:chgData name="Miletic, Leonarda" userId="gepQnTdszYVi3h/+HhWAGY/0SBlwOaAZY5kI0WBzc4Y=" providerId="None" clId="Web-{753B0A17-0DE3-457F-83D0-95715D2DC5BE}" dt="2021-12-07T19:09:23.049" v="70" actId="1076"/>
        <pc:sldMkLst>
          <pc:docMk/>
          <pc:sldMk cId="104179113" sldId="276"/>
        </pc:sldMkLst>
        <pc:spChg chg="add mod">
          <ac:chgData name="Miletic, Leonarda" userId="gepQnTdszYVi3h/+HhWAGY/0SBlwOaAZY5kI0WBzc4Y=" providerId="None" clId="Web-{753B0A17-0DE3-457F-83D0-95715D2DC5BE}" dt="2021-12-07T19:09:23.049" v="70" actId="1076"/>
          <ac:spMkLst>
            <pc:docMk/>
            <pc:sldMk cId="104179113" sldId="276"/>
            <ac:spMk id="2" creationId="{ACC7B8CD-6FEF-4A3C-B36C-163E571D3713}"/>
          </ac:spMkLst>
        </pc:spChg>
      </pc:sldChg>
      <pc:sldChg chg="addSp modSp">
        <pc:chgData name="Miletic, Leonarda" userId="gepQnTdszYVi3h/+HhWAGY/0SBlwOaAZY5kI0WBzc4Y=" providerId="None" clId="Web-{753B0A17-0DE3-457F-83D0-95715D2DC5BE}" dt="2021-12-07T19:10:21.676" v="91" actId="1076"/>
        <pc:sldMkLst>
          <pc:docMk/>
          <pc:sldMk cId="3006359411" sldId="277"/>
        </pc:sldMkLst>
        <pc:spChg chg="add mod">
          <ac:chgData name="Miletic, Leonarda" userId="gepQnTdszYVi3h/+HhWAGY/0SBlwOaAZY5kI0WBzc4Y=" providerId="None" clId="Web-{753B0A17-0DE3-457F-83D0-95715D2DC5BE}" dt="2021-12-07T19:10:21.676" v="91" actId="1076"/>
          <ac:spMkLst>
            <pc:docMk/>
            <pc:sldMk cId="3006359411" sldId="277"/>
            <ac:spMk id="2" creationId="{275F65DB-C563-44CA-A8FE-BBDBBF586CBD}"/>
          </ac:spMkLst>
        </pc:spChg>
      </pc:sldChg>
    </pc:docChg>
  </pc:docChgLst>
  <pc:docChgLst>
    <pc:chgData name="Miletic, Leonarda" userId="gepQnTdszYVi3h/+HhWAGY/0SBlwOaAZY5kI0WBzc4Y=" providerId="None" clId="Web-{95FE2FB9-C3E2-447D-867E-758BC5E7FEAF}"/>
    <pc:docChg chg="modSld">
      <pc:chgData name="Miletic, Leonarda" userId="gepQnTdszYVi3h/+HhWAGY/0SBlwOaAZY5kI0WBzc4Y=" providerId="None" clId="Web-{95FE2FB9-C3E2-447D-867E-758BC5E7FEAF}" dt="2021-12-08T13:08:25.976" v="10" actId="14100"/>
      <pc:docMkLst>
        <pc:docMk/>
      </pc:docMkLst>
      <pc:sldChg chg="addSp delSp modSp">
        <pc:chgData name="Miletic, Leonarda" userId="gepQnTdszYVi3h/+HhWAGY/0SBlwOaAZY5kI0WBzc4Y=" providerId="None" clId="Web-{95FE2FB9-C3E2-447D-867E-758BC5E7FEAF}" dt="2021-12-08T13:08:25.976" v="10" actId="14100"/>
        <pc:sldMkLst>
          <pc:docMk/>
          <pc:sldMk cId="3006359411" sldId="277"/>
        </pc:sldMkLst>
        <pc:spChg chg="add del mod">
          <ac:chgData name="Miletic, Leonarda" userId="gepQnTdszYVi3h/+HhWAGY/0SBlwOaAZY5kI0WBzc4Y=" providerId="None" clId="Web-{95FE2FB9-C3E2-447D-867E-758BC5E7FEAF}" dt="2021-12-08T13:03:59.773" v="1"/>
          <ac:spMkLst>
            <pc:docMk/>
            <pc:sldMk cId="3006359411" sldId="277"/>
            <ac:spMk id="4" creationId="{94FD5614-9170-4D0A-8E68-C5B22EBB2BA0}"/>
          </ac:spMkLst>
        </pc:spChg>
        <pc:spChg chg="add del mod">
          <ac:chgData name="Miletic, Leonarda" userId="gepQnTdszYVi3h/+HhWAGY/0SBlwOaAZY5kI0WBzc4Y=" providerId="None" clId="Web-{95FE2FB9-C3E2-447D-867E-758BC5E7FEAF}" dt="2021-12-08T13:06:21.609" v="3"/>
          <ac:spMkLst>
            <pc:docMk/>
            <pc:sldMk cId="3006359411" sldId="277"/>
            <ac:spMk id="8" creationId="{4E08A6B4-74CA-4D3C-ADA9-A18F9EA08C07}"/>
          </ac:spMkLst>
        </pc:spChg>
        <pc:picChg chg="add mod ord modCrop">
          <ac:chgData name="Miletic, Leonarda" userId="gepQnTdszYVi3h/+HhWAGY/0SBlwOaAZY5kI0WBzc4Y=" providerId="None" clId="Web-{95FE2FB9-C3E2-447D-867E-758BC5E7FEAF}" dt="2021-12-08T13:03:59.773" v="1"/>
          <ac:picMkLst>
            <pc:docMk/>
            <pc:sldMk cId="3006359411" sldId="277"/>
            <ac:picMk id="5" creationId="{12B1CA4B-FFC1-49E3-9663-C5046231107C}"/>
          </ac:picMkLst>
        </pc:picChg>
        <pc:picChg chg="add mod ord modCrop">
          <ac:chgData name="Miletic, Leonarda" userId="gepQnTdszYVi3h/+HhWAGY/0SBlwOaAZY5kI0WBzc4Y=" providerId="None" clId="Web-{95FE2FB9-C3E2-447D-867E-758BC5E7FEAF}" dt="2021-12-08T13:06:21.609" v="3"/>
          <ac:picMkLst>
            <pc:docMk/>
            <pc:sldMk cId="3006359411" sldId="277"/>
            <ac:picMk id="9" creationId="{9C4E397F-D823-4D2F-975C-B430FD19F2D7}"/>
          </ac:picMkLst>
        </pc:picChg>
        <pc:picChg chg="add mod">
          <ac:chgData name="Miletic, Leonarda" userId="gepQnTdszYVi3h/+HhWAGY/0SBlwOaAZY5kI0WBzc4Y=" providerId="None" clId="Web-{95FE2FB9-C3E2-447D-867E-758BC5E7FEAF}" dt="2021-12-08T13:08:25.976" v="10" actId="14100"/>
          <ac:picMkLst>
            <pc:docMk/>
            <pc:sldMk cId="3006359411" sldId="277"/>
            <ac:picMk id="10" creationId="{0008EB0C-3A9F-4682-9CCD-0F27E22C89D6}"/>
          </ac:picMkLst>
        </pc:picChg>
        <pc:picChg chg="del">
          <ac:chgData name="Miletic, Leonarda" userId="gepQnTdszYVi3h/+HhWAGY/0SBlwOaAZY5kI0WBzc4Y=" providerId="None" clId="Web-{95FE2FB9-C3E2-447D-867E-758BC5E7FEAF}" dt="2021-12-08T13:06:13.968" v="2"/>
          <ac:picMkLst>
            <pc:docMk/>
            <pc:sldMk cId="3006359411" sldId="277"/>
            <ac:picMk id="15" creationId="{3D945F5B-AB58-480A-9F5A-1457900C55F3}"/>
          </ac:picMkLst>
        </pc:picChg>
        <pc:picChg chg="del">
          <ac:chgData name="Miletic, Leonarda" userId="gepQnTdszYVi3h/+HhWAGY/0SBlwOaAZY5kI0WBzc4Y=" providerId="None" clId="Web-{95FE2FB9-C3E2-447D-867E-758BC5E7FEAF}" dt="2021-12-08T13:03:33.568" v="0"/>
          <ac:picMkLst>
            <pc:docMk/>
            <pc:sldMk cId="3006359411" sldId="277"/>
            <ac:picMk id="21" creationId="{5B04E7CC-A75E-4293-9FFC-50421BA9EDD7}"/>
          </ac:picMkLst>
        </pc:picChg>
        <pc:picChg chg="del">
          <ac:chgData name="Miletic, Leonarda" userId="gepQnTdszYVi3h/+HhWAGY/0SBlwOaAZY5kI0WBzc4Y=" providerId="None" clId="Web-{95FE2FB9-C3E2-447D-867E-758BC5E7FEAF}" dt="2021-12-08T13:07:46.192" v="4"/>
          <ac:picMkLst>
            <pc:docMk/>
            <pc:sldMk cId="3006359411" sldId="277"/>
            <ac:picMk id="25" creationId="{A06BFC23-EBC8-485C-9D7D-33F1396F7C48}"/>
          </ac:picMkLst>
        </pc:picChg>
        <pc:picChg chg="mod">
          <ac:chgData name="Miletic, Leonarda" userId="gepQnTdszYVi3h/+HhWAGY/0SBlwOaAZY5kI0WBzc4Y=" providerId="None" clId="Web-{95FE2FB9-C3E2-447D-867E-758BC5E7FEAF}" dt="2021-12-08T13:08:20.788" v="9" actId="14100"/>
          <ac:picMkLst>
            <pc:docMk/>
            <pc:sldMk cId="3006359411" sldId="277"/>
            <ac:picMk id="29" creationId="{121164A0-1609-4DD3-B217-59F2C6C169E9}"/>
          </ac:picMkLst>
        </pc:picChg>
      </pc:sldChg>
    </pc:docChg>
  </pc:docChgLst>
  <pc:docChgLst>
    <pc:chgData name="Caplehorn Hare, Katie" userId="fT9KMbme58lz+o9RTTg1mk2m1XonPOMGDNfgrLToXn8=" providerId="None" clId="Web-{35A3FC8F-9A00-4FAA-A5EE-ED9952E0C208}"/>
    <pc:docChg chg="modSld">
      <pc:chgData name="Caplehorn Hare, Katie" userId="fT9KMbme58lz+o9RTTg1mk2m1XonPOMGDNfgrLToXn8=" providerId="None" clId="Web-{35A3FC8F-9A00-4FAA-A5EE-ED9952E0C208}" dt="2021-08-10T13:13:41.398" v="5" actId="20577"/>
      <pc:docMkLst>
        <pc:docMk/>
      </pc:docMkLst>
      <pc:sldChg chg="modSp">
        <pc:chgData name="Caplehorn Hare, Katie" userId="fT9KMbme58lz+o9RTTg1mk2m1XonPOMGDNfgrLToXn8=" providerId="None" clId="Web-{35A3FC8F-9A00-4FAA-A5EE-ED9952E0C208}" dt="2021-08-10T13:11:38.938" v="1" actId="20577"/>
        <pc:sldMkLst>
          <pc:docMk/>
          <pc:sldMk cId="346392743" sldId="256"/>
        </pc:sldMkLst>
        <pc:spChg chg="mod">
          <ac:chgData name="Caplehorn Hare, Katie" userId="fT9KMbme58lz+o9RTTg1mk2m1XonPOMGDNfgrLToXn8=" providerId="None" clId="Web-{35A3FC8F-9A00-4FAA-A5EE-ED9952E0C208}" dt="2021-08-10T13:11:38.938" v="1" actId="20577"/>
          <ac:spMkLst>
            <pc:docMk/>
            <pc:sldMk cId="346392743" sldId="256"/>
            <ac:spMk id="4" creationId="{5C4BD0FC-1330-4EC0-B3B4-0FC6BCEC451E}"/>
          </ac:spMkLst>
        </pc:spChg>
      </pc:sldChg>
      <pc:sldChg chg="modSp">
        <pc:chgData name="Caplehorn Hare, Katie" userId="fT9KMbme58lz+o9RTTg1mk2m1XonPOMGDNfgrLToXn8=" providerId="None" clId="Web-{35A3FC8F-9A00-4FAA-A5EE-ED9952E0C208}" dt="2021-08-10T13:12:40.926" v="3" actId="20577"/>
        <pc:sldMkLst>
          <pc:docMk/>
          <pc:sldMk cId="3399073721" sldId="264"/>
        </pc:sldMkLst>
        <pc:spChg chg="mod">
          <ac:chgData name="Caplehorn Hare, Katie" userId="fT9KMbme58lz+o9RTTg1mk2m1XonPOMGDNfgrLToXn8=" providerId="None" clId="Web-{35A3FC8F-9A00-4FAA-A5EE-ED9952E0C208}" dt="2021-08-10T13:12:40.926" v="3" actId="20577"/>
          <ac:spMkLst>
            <pc:docMk/>
            <pc:sldMk cId="3399073721" sldId="264"/>
            <ac:spMk id="5" creationId="{6FEB2A08-5416-4BA0-920A-BF22030386F4}"/>
          </ac:spMkLst>
        </pc:spChg>
      </pc:sldChg>
      <pc:sldChg chg="modSp">
        <pc:chgData name="Caplehorn Hare, Katie" userId="fT9KMbme58lz+o9RTTg1mk2m1XonPOMGDNfgrLToXn8=" providerId="None" clId="Web-{35A3FC8F-9A00-4FAA-A5EE-ED9952E0C208}" dt="2021-08-10T13:13:41.398" v="5" actId="20577"/>
        <pc:sldMkLst>
          <pc:docMk/>
          <pc:sldMk cId="864189280" sldId="275"/>
        </pc:sldMkLst>
        <pc:spChg chg="mod">
          <ac:chgData name="Caplehorn Hare, Katie" userId="fT9KMbme58lz+o9RTTg1mk2m1XonPOMGDNfgrLToXn8=" providerId="None" clId="Web-{35A3FC8F-9A00-4FAA-A5EE-ED9952E0C208}" dt="2021-08-10T13:13:41.398" v="5" actId="20577"/>
          <ac:spMkLst>
            <pc:docMk/>
            <pc:sldMk cId="864189280" sldId="275"/>
            <ac:spMk id="4" creationId="{04D6FE29-0837-4715-87EC-247193EAB2F8}"/>
          </ac:spMkLst>
        </pc:spChg>
      </pc:sldChg>
    </pc:docChg>
  </pc:docChgLst>
  <pc:docChgLst>
    <pc:chgData name="Caplehorn Hare, Katie" userId="fT9KMbme58lz+o9RTTg1mk2m1XonPOMGDNfgrLToXn8=" providerId="None" clId="Web-{4E938520-3F19-4ECF-AD2F-16BBCA60FDDB}"/>
    <pc:docChg chg="delSld modSld">
      <pc:chgData name="Caplehorn Hare, Katie" userId="fT9KMbme58lz+o9RTTg1mk2m1XonPOMGDNfgrLToXn8=" providerId="None" clId="Web-{4E938520-3F19-4ECF-AD2F-16BBCA60FDDB}" dt="2022-01-06T08:51:44.517" v="2"/>
      <pc:docMkLst>
        <pc:docMk/>
      </pc:docMkLst>
      <pc:sldChg chg="delSp">
        <pc:chgData name="Caplehorn Hare, Katie" userId="fT9KMbme58lz+o9RTTg1mk2m1XonPOMGDNfgrLToXn8=" providerId="None" clId="Web-{4E938520-3F19-4ECF-AD2F-16BBCA60FDDB}" dt="2022-01-06T08:51:44.517" v="2"/>
        <pc:sldMkLst>
          <pc:docMk/>
          <pc:sldMk cId="771866445" sldId="263"/>
        </pc:sldMkLst>
        <pc:spChg chg="del">
          <ac:chgData name="Caplehorn Hare, Katie" userId="fT9KMbme58lz+o9RTTg1mk2m1XonPOMGDNfgrLToXn8=" providerId="None" clId="Web-{4E938520-3F19-4ECF-AD2F-16BBCA60FDDB}" dt="2022-01-06T08:51:44.517" v="2"/>
          <ac:spMkLst>
            <pc:docMk/>
            <pc:sldMk cId="771866445" sldId="263"/>
            <ac:spMk id="3" creationId="{00000000-0000-0000-0000-000000000000}"/>
          </ac:spMkLst>
        </pc:spChg>
      </pc:sldChg>
      <pc:sldChg chg="addSp delSp modSp del">
        <pc:chgData name="Caplehorn Hare, Katie" userId="fT9KMbme58lz+o9RTTg1mk2m1XonPOMGDNfgrLToXn8=" providerId="None" clId="Web-{4E938520-3F19-4ECF-AD2F-16BBCA60FDDB}" dt="2022-01-06T08:50:09.171" v="1"/>
        <pc:sldMkLst>
          <pc:docMk/>
          <pc:sldMk cId="2263516427" sldId="278"/>
        </pc:sldMkLst>
        <pc:spChg chg="del">
          <ac:chgData name="Caplehorn Hare, Katie" userId="fT9KMbme58lz+o9RTTg1mk2m1XonPOMGDNfgrLToXn8=" providerId="None" clId="Web-{4E938520-3F19-4ECF-AD2F-16BBCA60FDDB}" dt="2022-01-06T08:50:07.999" v="0"/>
          <ac:spMkLst>
            <pc:docMk/>
            <pc:sldMk cId="2263516427" sldId="278"/>
            <ac:spMk id="5" creationId="{00000000-0000-0000-0000-000000000000}"/>
          </ac:spMkLst>
        </pc:spChg>
        <pc:spChg chg="add mod">
          <ac:chgData name="Caplehorn Hare, Katie" userId="fT9KMbme58lz+o9RTTg1mk2m1XonPOMGDNfgrLToXn8=" providerId="None" clId="Web-{4E938520-3F19-4ECF-AD2F-16BBCA60FDDB}" dt="2022-01-06T08:50:07.999" v="0"/>
          <ac:spMkLst>
            <pc:docMk/>
            <pc:sldMk cId="2263516427" sldId="278"/>
            <ac:spMk id="7" creationId="{8A5C2D74-EEEA-4A27-881A-8CF72F622008}"/>
          </ac:spMkLst>
        </pc:spChg>
      </pc:sldChg>
    </pc:docChg>
  </pc:docChgLst>
  <pc:docChgLst>
    <pc:chgData name="Miletic, Leonarda" userId="gepQnTdszYVi3h/+HhWAGY/0SBlwOaAZY5kI0WBzc4Y=" providerId="None" clId="Web-{E2C076EE-4618-4840-A766-81666583C25E}"/>
    <pc:docChg chg="modSld">
      <pc:chgData name="Miletic, Leonarda" userId="gepQnTdszYVi3h/+HhWAGY/0SBlwOaAZY5kI0WBzc4Y=" providerId="None" clId="Web-{E2C076EE-4618-4840-A766-81666583C25E}" dt="2021-12-08T11:06:34.248" v="6" actId="20577"/>
      <pc:docMkLst>
        <pc:docMk/>
      </pc:docMkLst>
      <pc:sldChg chg="modSp">
        <pc:chgData name="Miletic, Leonarda" userId="gepQnTdszYVi3h/+HhWAGY/0SBlwOaAZY5kI0WBzc4Y=" providerId="None" clId="Web-{E2C076EE-4618-4840-A766-81666583C25E}" dt="2021-12-08T11:06:24.669" v="5" actId="20577"/>
        <pc:sldMkLst>
          <pc:docMk/>
          <pc:sldMk cId="346392743" sldId="256"/>
        </pc:sldMkLst>
        <pc:spChg chg="mod">
          <ac:chgData name="Miletic, Leonarda" userId="gepQnTdszYVi3h/+HhWAGY/0SBlwOaAZY5kI0WBzc4Y=" providerId="None" clId="Web-{E2C076EE-4618-4840-A766-81666583C25E}" dt="2021-12-08T11:06:20.044" v="3" actId="20577"/>
          <ac:spMkLst>
            <pc:docMk/>
            <pc:sldMk cId="346392743" sldId="256"/>
            <ac:spMk id="3" creationId="{CF781036-4DAF-4091-8F98-CDA1EAF16338}"/>
          </ac:spMkLst>
        </pc:spChg>
        <pc:spChg chg="mod">
          <ac:chgData name="Miletic, Leonarda" userId="gepQnTdszYVi3h/+HhWAGY/0SBlwOaAZY5kI0WBzc4Y=" providerId="None" clId="Web-{E2C076EE-4618-4840-A766-81666583C25E}" dt="2021-12-08T11:06:24.669" v="5" actId="20577"/>
          <ac:spMkLst>
            <pc:docMk/>
            <pc:sldMk cId="346392743" sldId="256"/>
            <ac:spMk id="4" creationId="{5C4BD0FC-1330-4EC0-B3B4-0FC6BCEC451E}"/>
          </ac:spMkLst>
        </pc:spChg>
      </pc:sldChg>
      <pc:sldChg chg="modSp">
        <pc:chgData name="Miletic, Leonarda" userId="gepQnTdszYVi3h/+HhWAGY/0SBlwOaAZY5kI0WBzc4Y=" providerId="None" clId="Web-{E2C076EE-4618-4840-A766-81666583C25E}" dt="2021-12-08T11:06:34.248" v="6" actId="20577"/>
        <pc:sldMkLst>
          <pc:docMk/>
          <pc:sldMk cId="3399073721" sldId="264"/>
        </pc:sldMkLst>
        <pc:spChg chg="mod">
          <ac:chgData name="Miletic, Leonarda" userId="gepQnTdszYVi3h/+HhWAGY/0SBlwOaAZY5kI0WBzc4Y=" providerId="None" clId="Web-{E2C076EE-4618-4840-A766-81666583C25E}" dt="2021-12-08T11:06:34.248" v="6" actId="20577"/>
          <ac:spMkLst>
            <pc:docMk/>
            <pc:sldMk cId="3399073721" sldId="264"/>
            <ac:spMk id="3" creationId="{04BB8C19-C8D6-48CC-943C-F850498590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F9495-C47E-F74D-989E-66C515E250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2A2327-043B-0C4B-9D3B-03D0073D6B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BA747-B8FF-874B-AED5-DE9F3E5B409A}" type="datetimeFigureOut">
              <a:rPr lang="en-US" smtClean="0"/>
              <a:t>1/7/2022</a:t>
            </a:fld>
            <a:endParaRPr lang="en-US"/>
          </a:p>
        </p:txBody>
      </p:sp>
      <p:sp>
        <p:nvSpPr>
          <p:cNvPr id="4" name="Footer Placeholder 3">
            <a:extLst>
              <a:ext uri="{FF2B5EF4-FFF2-40B4-BE49-F238E27FC236}">
                <a16:creationId xmlns:a16="http://schemas.microsoft.com/office/drawing/2014/main" id="{69BF2A69-9A3F-C84F-889B-609CAFD70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8799EC-65F5-104B-A92F-F8D684594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71E54-08B8-294F-898B-644954DA2C47}" type="slidenum">
              <a:rPr lang="en-US" smtClean="0"/>
              <a:t>‹#›</a:t>
            </a:fld>
            <a:endParaRPr lang="en-US"/>
          </a:p>
        </p:txBody>
      </p:sp>
    </p:spTree>
    <p:extLst>
      <p:ext uri="{BB962C8B-B14F-4D97-AF65-F5344CB8AC3E}">
        <p14:creationId xmlns:p14="http://schemas.microsoft.com/office/powerpoint/2010/main" val="138908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F6A5-7605-DF41-945B-909649E00EC8}"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1D0F-7CCC-3448-8011-367F0D0A6ED2}" type="slidenum">
              <a:rPr lang="en-US" smtClean="0"/>
              <a:t>‹#›</a:t>
            </a:fld>
            <a:endParaRPr lang="en-US"/>
          </a:p>
        </p:txBody>
      </p:sp>
    </p:spTree>
    <p:extLst>
      <p:ext uri="{BB962C8B-B14F-4D97-AF65-F5344CB8AC3E}">
        <p14:creationId xmlns:p14="http://schemas.microsoft.com/office/powerpoint/2010/main" val="4080451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a:t>
            </a:fld>
            <a:endParaRPr lang="en-US"/>
          </a:p>
        </p:txBody>
      </p:sp>
    </p:spTree>
    <p:extLst>
      <p:ext uri="{BB962C8B-B14F-4D97-AF65-F5344CB8AC3E}">
        <p14:creationId xmlns:p14="http://schemas.microsoft.com/office/powerpoint/2010/main" val="277223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b="1" dirty="0"/>
          </a:p>
          <a:p>
            <a:r>
              <a:rPr lang="en-GB" b="1" dirty="0"/>
              <a:t>Activity One:</a:t>
            </a:r>
          </a:p>
          <a:p>
            <a:r>
              <a:rPr lang="en-GB" b="0" dirty="0"/>
              <a:t>This session is an opportunity for the students to use their creativity and reflect on their learning to produce their own fictional super hero. The activity will encourage them to think about the different themes we have discussed, skills, qualities, aspirations for the future. </a:t>
            </a:r>
          </a:p>
          <a:p>
            <a:endParaRPr lang="en-GB" b="0" dirty="0"/>
          </a:p>
          <a:p>
            <a:r>
              <a:rPr lang="en-GB" b="0" dirty="0"/>
              <a:t>We would like the posters to be created A3 in size to allow the students to get creative with what their heroes may look like but to also write various descriptions about them. </a:t>
            </a:r>
          </a:p>
          <a:p>
            <a:endParaRPr lang="en-GB" b="0" dirty="0"/>
          </a:p>
          <a:p>
            <a:r>
              <a:rPr lang="en-GB" b="0" dirty="0"/>
              <a:t>We have provided templates that you can print off for the pupils to work from that would provide some structure for the students to complete the task. </a:t>
            </a:r>
          </a:p>
          <a:p>
            <a:endParaRPr lang="en-GB" b="1" dirty="0"/>
          </a:p>
        </p:txBody>
      </p:sp>
      <p:sp>
        <p:nvSpPr>
          <p:cNvPr id="4" name="Slide Number Placeholder 3"/>
          <p:cNvSpPr>
            <a:spLocks noGrp="1"/>
          </p:cNvSpPr>
          <p:nvPr>
            <p:ph type="sldNum" sz="quarter" idx="5"/>
          </p:nvPr>
        </p:nvSpPr>
        <p:spPr/>
        <p:txBody>
          <a:bodyPr/>
          <a:lstStyle/>
          <a:p>
            <a:fld id="{8E111D0F-7CCC-3448-8011-367F0D0A6ED2}" type="slidenum">
              <a:rPr lang="en-US" smtClean="0"/>
              <a:t>3</a:t>
            </a:fld>
            <a:endParaRPr lang="en-US"/>
          </a:p>
        </p:txBody>
      </p:sp>
    </p:spTree>
    <p:extLst>
      <p:ext uri="{BB962C8B-B14F-4D97-AF65-F5344CB8AC3E}">
        <p14:creationId xmlns:p14="http://schemas.microsoft.com/office/powerpoint/2010/main" val="361213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dirty="0"/>
          </a:p>
          <a:p>
            <a:r>
              <a:rPr lang="en-GB" dirty="0"/>
              <a:t>We have included some images of various superheroes over the decades for creative inspiration for the students</a:t>
            </a:r>
          </a:p>
        </p:txBody>
      </p:sp>
      <p:sp>
        <p:nvSpPr>
          <p:cNvPr id="4" name="Slide Number Placeholder 3"/>
          <p:cNvSpPr>
            <a:spLocks noGrp="1"/>
          </p:cNvSpPr>
          <p:nvPr>
            <p:ph type="sldNum" sz="quarter" idx="5"/>
          </p:nvPr>
        </p:nvSpPr>
        <p:spPr/>
        <p:txBody>
          <a:bodyPr/>
          <a:lstStyle/>
          <a:p>
            <a:fld id="{8E111D0F-7CCC-3448-8011-367F0D0A6ED2}" type="slidenum">
              <a:rPr lang="en-US" smtClean="0"/>
              <a:t>4</a:t>
            </a:fld>
            <a:endParaRPr lang="en-US"/>
          </a:p>
        </p:txBody>
      </p:sp>
    </p:spTree>
    <p:extLst>
      <p:ext uri="{BB962C8B-B14F-4D97-AF65-F5344CB8AC3E}">
        <p14:creationId xmlns:p14="http://schemas.microsoft.com/office/powerpoint/2010/main" val="364550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dirty="0"/>
          </a:p>
          <a:p>
            <a:r>
              <a:rPr lang="en-GB" dirty="0"/>
              <a:t>We have included some images of various superheroes over the decades for creative inspiration for the students</a:t>
            </a:r>
          </a:p>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5</a:t>
            </a:fld>
            <a:endParaRPr lang="en-US"/>
          </a:p>
        </p:txBody>
      </p:sp>
    </p:spTree>
    <p:extLst>
      <p:ext uri="{BB962C8B-B14F-4D97-AF65-F5344CB8AC3E}">
        <p14:creationId xmlns:p14="http://schemas.microsoft.com/office/powerpoint/2010/main" val="309467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6</a:t>
            </a:fld>
            <a:endParaRPr lang="en-US"/>
          </a:p>
        </p:txBody>
      </p:sp>
    </p:spTree>
    <p:extLst>
      <p:ext uri="{BB962C8B-B14F-4D97-AF65-F5344CB8AC3E}">
        <p14:creationId xmlns:p14="http://schemas.microsoft.com/office/powerpoint/2010/main" val="740241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essex.ac.uk/"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xmlns=""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29780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ext Slide, and Continuation Slide">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6350" indent="0">
              <a:buNone/>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4191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Bullet Point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xmlns=""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349250" indent="-342900">
              <a:buFont typeface="Wingdings" pitchFamily="2" charset="2"/>
              <a:buChar char="§"/>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5285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Bullet Point Text Slide, and Continuation">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349250" indent="-342900">
              <a:buFont typeface="Wingdings" pitchFamily="2" charset="2"/>
              <a:buChar char="§"/>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62220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13466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Bullet Point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9765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34655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ages and Bullet Point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88127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6350" indent="0">
              <a:buFontTx/>
              <a:buNone/>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6076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and Bullet Point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41697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and Text Box">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541F36E1-1553-7845-B3E2-0ECD95ED7DDE}"/>
              </a:ext>
            </a:extLst>
          </p:cNvPr>
          <p:cNvSpPr>
            <a:spLocks noGrp="1"/>
          </p:cNvSpPr>
          <p:nvPr>
            <p:ph type="body" sz="quarter" idx="26" hasCustomPrompt="1"/>
          </p:nvPr>
        </p:nvSpPr>
        <p:spPr>
          <a:xfrm>
            <a:off x="9321164" y="1036800"/>
            <a:ext cx="2876550" cy="324178"/>
          </a:xfrm>
          <a:solidFill>
            <a:schemeClr val="bg1"/>
          </a:solidFill>
        </p:spPr>
        <p:txBody>
          <a:bodyPr tIns="36000" rIns="251999" bIns="72000" anchor="t" anchorCtr="0">
            <a:spAutoFit/>
          </a:bodyPr>
          <a:lstStyle>
            <a:lvl1pPr marL="6350" indent="0" algn="r">
              <a:buFontTx/>
              <a:buNone/>
              <a:defRPr sz="1200"/>
            </a:lvl1pPr>
            <a:lvl2pPr marL="269875" indent="0" algn="r">
              <a:buFontTx/>
              <a:buNone/>
              <a:defRPr sz="1200"/>
            </a:lvl2pPr>
            <a:lvl3pPr marL="450850" indent="0" algn="r">
              <a:buFontTx/>
              <a:buNone/>
              <a:defRPr sz="1200"/>
            </a:lvl3pPr>
            <a:lvl4pPr marL="623888" indent="0" algn="r">
              <a:buFontTx/>
              <a:buNone/>
              <a:defRPr sz="1200"/>
            </a:lvl4pPr>
            <a:lvl5pPr marL="804862" indent="0" algn="r">
              <a:buFontTx/>
              <a:buNone/>
              <a:defRPr sz="1200"/>
            </a:lvl5pPr>
          </a:lstStyle>
          <a:p>
            <a:pPr lvl="0"/>
            <a:r>
              <a:rPr lang="en-GB"/>
              <a:t>Insert image caption here</a:t>
            </a:r>
            <a:endParaRPr lang="en-GB" dirty="0"/>
          </a:p>
        </p:txBody>
      </p:sp>
      <p:sp>
        <p:nvSpPr>
          <p:cNvPr id="7" name="Body_Copy">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3998" y="5730249"/>
            <a:ext cx="11684000" cy="613401"/>
          </a:xfrm>
          <a:solidFill>
            <a:schemeClr val="accent3"/>
          </a:solidFill>
          <a:ln w="76200">
            <a:solidFill>
              <a:schemeClr val="bg1"/>
            </a:solidFill>
            <a:miter lim="800000"/>
          </a:ln>
        </p:spPr>
        <p:txBody>
          <a:bodyPr lIns="144000" tIns="144000" rIns="144000" bIns="144000" anchor="b"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27075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xmlns=""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1653576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with 4 Text Boxes">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6" name="Image_Caption 1">
            <a:extLst>
              <a:ext uri="{FF2B5EF4-FFF2-40B4-BE49-F238E27FC236}">
                <a16:creationId xmlns:a16="http://schemas.microsoft.com/office/drawing/2014/main" id="{B0F2228A-6C92-7348-B3AB-4D805D8894D0}"/>
              </a:ext>
            </a:extLst>
          </p:cNvPr>
          <p:cNvSpPr>
            <a:spLocks noGrp="1"/>
          </p:cNvSpPr>
          <p:nvPr>
            <p:ph type="body" sz="quarter" idx="30" hasCustomPrompt="1"/>
          </p:nvPr>
        </p:nvSpPr>
        <p:spPr>
          <a:xfrm>
            <a:off x="9321800" y="6149647"/>
            <a:ext cx="2870200" cy="324178"/>
          </a:xfrm>
          <a:solidFill>
            <a:schemeClr val="bg1"/>
          </a:solidFill>
        </p:spPr>
        <p:txBody>
          <a:bodyPr tIns="36000" rIns="251999" bIns="72000" anchor="b" anchorCtr="0">
            <a:spAutoFit/>
          </a:bodyPr>
          <a:lstStyle>
            <a:lvl1pPr marL="6350" indent="0" algn="r">
              <a:buFontTx/>
              <a:buNone/>
              <a:defRPr sz="1200">
                <a:solidFill>
                  <a:schemeClr val="tx1"/>
                </a:solidFill>
              </a:defRPr>
            </a:lvl1pPr>
          </a:lstStyle>
          <a:p>
            <a:pPr lvl="0"/>
            <a:r>
              <a:rPr lang="en-GB" dirty="0"/>
              <a:t>Insert image caption here</a:t>
            </a:r>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5544"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2" name="Feature_Box_2">
            <a:extLst>
              <a:ext uri="{FF2B5EF4-FFF2-40B4-BE49-F238E27FC236}">
                <a16:creationId xmlns:a16="http://schemas.microsoft.com/office/drawing/2014/main" id="{2836903F-A228-694C-B678-379D95CBF641}"/>
              </a:ext>
            </a:extLst>
          </p:cNvPr>
          <p:cNvSpPr>
            <a:spLocks noGrp="1"/>
          </p:cNvSpPr>
          <p:nvPr>
            <p:ph type="body" sz="quarter" idx="27" hasCustomPrompt="1"/>
          </p:nvPr>
        </p:nvSpPr>
        <p:spPr>
          <a:xfrm>
            <a:off x="3304896"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3" name="Feature_Box_3">
            <a:extLst>
              <a:ext uri="{FF2B5EF4-FFF2-40B4-BE49-F238E27FC236}">
                <a16:creationId xmlns:a16="http://schemas.microsoft.com/office/drawing/2014/main" id="{A099B133-6CA1-6343-985F-1A751F73B33F}"/>
              </a:ext>
            </a:extLst>
          </p:cNvPr>
          <p:cNvSpPr>
            <a:spLocks noGrp="1"/>
          </p:cNvSpPr>
          <p:nvPr>
            <p:ph type="body" sz="quarter" idx="28" hasCustomPrompt="1"/>
          </p:nvPr>
        </p:nvSpPr>
        <p:spPr>
          <a:xfrm>
            <a:off x="6354248"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4" name="Feature_Box_4">
            <a:extLst>
              <a:ext uri="{FF2B5EF4-FFF2-40B4-BE49-F238E27FC236}">
                <a16:creationId xmlns:a16="http://schemas.microsoft.com/office/drawing/2014/main" id="{AC109010-13F9-D44E-AE30-6C9CDA42B8D0}"/>
              </a:ext>
            </a:extLst>
          </p:cNvPr>
          <p:cNvSpPr>
            <a:spLocks noGrp="1"/>
          </p:cNvSpPr>
          <p:nvPr>
            <p:ph type="body" sz="quarter" idx="29" hasCustomPrompt="1"/>
          </p:nvPr>
        </p:nvSpPr>
        <p:spPr>
          <a:xfrm>
            <a:off x="9403600"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57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s with Text Box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9285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with Bullet Point Text">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315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6" name="Title">
            <a:extLst>
              <a:ext uri="{FF2B5EF4-FFF2-40B4-BE49-F238E27FC236}">
                <a16:creationId xmlns:a16="http://schemas.microsoft.com/office/drawing/2014/main" id="{AD742024-086A-5F48-9393-FF97C14B9F3C}"/>
              </a:ext>
            </a:extLst>
          </p:cNvPr>
          <p:cNvSpPr>
            <a:spLocks noGrp="1"/>
          </p:cNvSpPr>
          <p:nvPr>
            <p:ph type="body" sz="quarter" idx="30" hasCustomPrompt="1"/>
          </p:nvPr>
        </p:nvSpPr>
        <p:spPr>
          <a:xfrm>
            <a:off x="501651" y="1185863"/>
            <a:ext cx="5468937"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7" name="Body_Copy">
            <a:extLst>
              <a:ext uri="{FF2B5EF4-FFF2-40B4-BE49-F238E27FC236}">
                <a16:creationId xmlns:a16="http://schemas.microsoft.com/office/drawing/2014/main" id="{A65568DF-0675-7847-A98F-1D87DDC4AD29}"/>
              </a:ext>
            </a:extLst>
          </p:cNvPr>
          <p:cNvSpPr>
            <a:spLocks noGrp="1"/>
          </p:cNvSpPr>
          <p:nvPr>
            <p:ph type="body" sz="quarter" idx="31" hasCustomPrompt="1"/>
          </p:nvPr>
        </p:nvSpPr>
        <p:spPr>
          <a:xfrm>
            <a:off x="501650" y="1857375"/>
            <a:ext cx="5468938"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6221413" y="890587"/>
            <a:ext cx="5716587"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3162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254001" y="890587"/>
            <a:ext cx="11684000"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66032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07337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End Slide - Thank you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890526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solidFill>
            <a:schemeClr val="bg1"/>
          </a:solidFill>
        </p:spPr>
        <p:txBody>
          <a:bodyPr/>
          <a:lstStyle>
            <a:lvl1pPr marL="6350" indent="0" algn="ctr">
              <a:buNone/>
              <a:defRPr/>
            </a:lvl1pPr>
          </a:lstStyle>
          <a:p>
            <a:endParaRPr lang="en-US" dirty="0"/>
          </a:p>
        </p:txBody>
      </p:sp>
      <p:sp>
        <p:nvSpPr>
          <p:cNvPr id="9" name="Image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xmlns=""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38499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4" name="Video Placeholder 1">
            <a:extLst>
              <a:ext uri="{FF2B5EF4-FFF2-40B4-BE49-F238E27FC236}">
                <a16:creationId xmlns:a16="http://schemas.microsoft.com/office/drawing/2014/main" id="{638D1704-B2CA-5C47-B959-28C1FC6055CF}"/>
              </a:ext>
            </a:extLst>
          </p:cNvPr>
          <p:cNvSpPr>
            <a:spLocks noGrp="1"/>
          </p:cNvSpPr>
          <p:nvPr>
            <p:ph type="media" sz="quarter" idx="29"/>
          </p:nvPr>
        </p:nvSpPr>
        <p:spPr>
          <a:xfrm>
            <a:off x="0" y="890588"/>
            <a:ext cx="12192000" cy="5713412"/>
          </a:xfrm>
        </p:spPr>
        <p:txBody>
          <a:bodyPr/>
          <a:lstStyle>
            <a:lvl1pPr marL="6350" indent="0" algn="ctr">
              <a:buFontTx/>
              <a:buNone/>
              <a:defRPr/>
            </a:lvl1pPr>
          </a:lstStyle>
          <a:p>
            <a:endParaRPr lang="en-US" dirty="0"/>
          </a:p>
        </p:txBody>
      </p:sp>
      <p:sp>
        <p:nvSpPr>
          <p:cNvPr id="9" name="Video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xmlns=""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83591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Comparis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597CB458-ECAA-F543-B762-CE0492775E89}"/>
              </a:ext>
            </a:extLst>
          </p:cNvPr>
          <p:cNvSpPr>
            <a:spLocks noGrp="1"/>
          </p:cNvSpPr>
          <p:nvPr>
            <p:ph type="title" hasCustomPrompt="1"/>
          </p:nvPr>
        </p:nvSpPr>
        <p:spPr/>
        <p:txBody>
          <a:bodyPr/>
          <a:lstStyle/>
          <a:p>
            <a:r>
              <a:rPr lang="en-GB" dirty="0"/>
              <a:t>PowerPoint slide description here</a:t>
            </a:r>
            <a:endParaRPr lang="en-US" dirty="0"/>
          </a:p>
        </p:txBody>
      </p:sp>
      <p:sp>
        <p:nvSpPr>
          <p:cNvPr id="8" name="Title">
            <a:extLst>
              <a:ext uri="{FF2B5EF4-FFF2-40B4-BE49-F238E27FC236}">
                <a16:creationId xmlns:a16="http://schemas.microsoft.com/office/drawing/2014/main" id="{040512F9-FB20-344E-BC56-8DDE6C17721A}"/>
              </a:ext>
            </a:extLst>
          </p:cNvPr>
          <p:cNvSpPr>
            <a:spLocks noGrp="1"/>
          </p:cNvSpPr>
          <p:nvPr>
            <p:ph type="body" sz="quarter" idx="38" hasCustomPrompt="1"/>
          </p:nvPr>
        </p:nvSpPr>
        <p:spPr>
          <a:xfrm>
            <a:off x="501648" y="1306094"/>
            <a:ext cx="11436350" cy="736600"/>
          </a:xfrm>
        </p:spPr>
        <p:txBody>
          <a:bodyPr tIns="0" bIns="0">
            <a:noAutofit/>
          </a:bodyPr>
          <a:lstStyle>
            <a:lvl1pPr marL="6350" indent="0">
              <a:buNone/>
              <a:defRPr sz="3200">
                <a:latin typeface="+mj-lt"/>
              </a:defRPr>
            </a:lvl1pPr>
          </a:lstStyle>
          <a:p>
            <a:pPr lvl="0"/>
            <a:r>
              <a:rPr lang="en-GB" dirty="0"/>
              <a:t>Your title here</a:t>
            </a:r>
            <a:endParaRPr lang="en-US" dirty="0"/>
          </a:p>
        </p:txBody>
      </p:sp>
      <p:sp>
        <p:nvSpPr>
          <p:cNvPr id="10" name="Subtitle">
            <a:extLst>
              <a:ext uri="{FF2B5EF4-FFF2-40B4-BE49-F238E27FC236}">
                <a16:creationId xmlns:a16="http://schemas.microsoft.com/office/drawing/2014/main" id="{3A0A8366-F419-7E4A-8F7C-C6F8447A8956}"/>
              </a:ext>
            </a:extLst>
          </p:cNvPr>
          <p:cNvSpPr>
            <a:spLocks noGrp="1"/>
          </p:cNvSpPr>
          <p:nvPr>
            <p:ph type="body" sz="quarter" idx="39" hasCustomPrompt="1"/>
          </p:nvPr>
        </p:nvSpPr>
        <p:spPr>
          <a:xfrm>
            <a:off x="501648" y="2042694"/>
            <a:ext cx="11436350" cy="403225"/>
          </a:xfrm>
        </p:spPr>
        <p:txBody>
          <a:bodyPr tIns="0" bIns="0">
            <a:noAutofit/>
          </a:bodyPr>
          <a:lstStyle>
            <a:lvl1pPr marL="6350" indent="0">
              <a:buNone/>
              <a:defRPr>
                <a:latin typeface="+mj-lt"/>
              </a:defRPr>
            </a:lvl1pPr>
          </a:lstStyle>
          <a:p>
            <a:r>
              <a:rPr lang="en-GB" dirty="0"/>
              <a:t>Your subtitle here</a:t>
            </a:r>
            <a:endParaRPr lang="en-US" dirty="0"/>
          </a:p>
        </p:txBody>
      </p:sp>
      <p:sp>
        <p:nvSpPr>
          <p:cNvPr id="19" name="Picture Placeholder 1">
            <a:extLst>
              <a:ext uri="{FF2B5EF4-FFF2-40B4-BE49-F238E27FC236}">
                <a16:creationId xmlns:a16="http://schemas.microsoft.com/office/drawing/2014/main" id="{4F48015D-A6A6-BD4D-AB39-19CCFCB8B881}"/>
              </a:ext>
            </a:extLst>
          </p:cNvPr>
          <p:cNvSpPr>
            <a:spLocks noGrp="1"/>
          </p:cNvSpPr>
          <p:nvPr>
            <p:ph type="pic" sz="quarter" idx="29"/>
          </p:nvPr>
        </p:nvSpPr>
        <p:spPr>
          <a:xfrm>
            <a:off x="0" y="2814220"/>
            <a:ext cx="6062400" cy="3789779"/>
          </a:xfrm>
        </p:spPr>
        <p:txBody>
          <a:bodyPr/>
          <a:lstStyle>
            <a:lvl1pPr marL="6350" indent="0" algn="ctr">
              <a:buNone/>
              <a:defRPr/>
            </a:lvl1pPr>
          </a:lstStyle>
          <a:p>
            <a:endParaRPr lang="en-US" dirty="0"/>
          </a:p>
        </p:txBody>
      </p:sp>
      <p:sp>
        <p:nvSpPr>
          <p:cNvPr id="23" name="Image_Caption 1">
            <a:extLst>
              <a:ext uri="{FF2B5EF4-FFF2-40B4-BE49-F238E27FC236}">
                <a16:creationId xmlns:a16="http://schemas.microsoft.com/office/drawing/2014/main" id="{928181AC-A9B4-0F4A-B806-85756E8DF344}"/>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1" name="Picture Placeholder 2">
            <a:extLst>
              <a:ext uri="{FF2B5EF4-FFF2-40B4-BE49-F238E27FC236}">
                <a16:creationId xmlns:a16="http://schemas.microsoft.com/office/drawing/2014/main" id="{CABAA707-1D0F-904D-A6EF-485EE257C126}"/>
              </a:ext>
            </a:extLst>
          </p:cNvPr>
          <p:cNvSpPr>
            <a:spLocks noGrp="1"/>
          </p:cNvSpPr>
          <p:nvPr>
            <p:ph type="pic" sz="quarter" idx="36"/>
          </p:nvPr>
        </p:nvSpPr>
        <p:spPr>
          <a:xfrm>
            <a:off x="6129602" y="2814220"/>
            <a:ext cx="6062400" cy="3789779"/>
          </a:xfrm>
        </p:spPr>
        <p:txBody>
          <a:bodyPr/>
          <a:lstStyle>
            <a:lvl1pPr marL="6350" indent="0" algn="ctr">
              <a:buNone/>
              <a:defRPr/>
            </a:lvl1pPr>
          </a:lstStyle>
          <a:p>
            <a:endParaRPr lang="en-US" dirty="0"/>
          </a:p>
        </p:txBody>
      </p:sp>
      <p:sp>
        <p:nvSpPr>
          <p:cNvPr id="27" name="Image_Caption 2">
            <a:extLst>
              <a:ext uri="{FF2B5EF4-FFF2-40B4-BE49-F238E27FC236}">
                <a16:creationId xmlns:a16="http://schemas.microsoft.com/office/drawing/2014/main" id="{AEE3084D-262B-D444-BB09-122F86A0D545}"/>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Placeholder">
            <a:extLst>
              <a:ext uri="{FF2B5EF4-FFF2-40B4-BE49-F238E27FC236}">
                <a16:creationId xmlns:a16="http://schemas.microsoft.com/office/drawing/2014/main" id="{C9180CA7-D6AD-3B4F-9CC8-C9E5358B72E1}"/>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54541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_White Logo">
    <p:bg>
      <p:bgPr>
        <a:solidFill>
          <a:schemeClr val="bg1"/>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xmlns="" val="1"/>
              </a:ext>
            </a:extLst>
          </p:cNvPr>
          <p:cNvSpPr/>
          <p:nvPr userDrawn="1"/>
        </p:nvSpPr>
        <p:spPr>
          <a:xfrm>
            <a:off x="-71120" y="1280160"/>
            <a:ext cx="7965440" cy="4673600"/>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4" name="Divider_Line">
            <a:extLst>
              <a:ext uri="{FF2B5EF4-FFF2-40B4-BE49-F238E27FC236}">
                <a16:creationId xmlns:a16="http://schemas.microsoft.com/office/drawing/2014/main" id="{AC99BCA3-B941-824C-9684-BAA8B857BA77}"/>
              </a:ext>
              <a:ext uri="{C183D7F6-B498-43B3-948B-1728B52AA6E4}">
                <adec:decorative xmlns:adec="http://schemas.microsoft.com/office/drawing/2017/decorative" xmlns=""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132513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with Descript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BA1041B3-EEDD-B747-8B78-82F6A16D7E2D}"/>
              </a:ext>
            </a:extLst>
          </p:cNvPr>
          <p:cNvSpPr>
            <a:spLocks noGrp="1"/>
          </p:cNvSpPr>
          <p:nvPr>
            <p:ph type="title" hasCustomPrompt="1"/>
          </p:nvPr>
        </p:nvSpPr>
        <p:spPr/>
        <p:txBody>
          <a:bodyPr/>
          <a:lstStyle/>
          <a:p>
            <a:r>
              <a:rPr lang="en-GB" dirty="0"/>
              <a:t>PowerPoint slide description here</a:t>
            </a:r>
            <a:endParaRPr lang="en-US" dirty="0"/>
          </a:p>
        </p:txBody>
      </p:sp>
      <p:sp>
        <p:nvSpPr>
          <p:cNvPr id="5" name="Body_Copy">
            <a:extLst>
              <a:ext uri="{FF2B5EF4-FFF2-40B4-BE49-F238E27FC236}">
                <a16:creationId xmlns:a16="http://schemas.microsoft.com/office/drawing/2014/main" id="{15E97B45-0FBC-0444-A384-1396982CD50B}"/>
              </a:ext>
            </a:extLst>
          </p:cNvPr>
          <p:cNvSpPr>
            <a:spLocks noGrp="1"/>
          </p:cNvSpPr>
          <p:nvPr>
            <p:ph type="body" sz="quarter" idx="34" hasCustomPrompt="1"/>
          </p:nvPr>
        </p:nvSpPr>
        <p:spPr>
          <a:xfrm>
            <a:off x="6131563" y="890588"/>
            <a:ext cx="5808662" cy="3787775"/>
          </a:xfrm>
        </p:spPr>
        <p:txBody>
          <a:bodyPr lIns="144000" tIns="144000" rIns="144000" bIns="144000">
            <a:noAutofit/>
          </a:bodyPr>
          <a:lstStyle>
            <a:lvl1pPr marL="6350" indent="0">
              <a:buFontTx/>
              <a:buNone/>
              <a:defRPr sz="1800"/>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6062400" cy="5713412"/>
          </a:xfrm>
        </p:spPr>
        <p:txBody>
          <a:bodyPr/>
          <a:lstStyle>
            <a:lvl1pPr marL="6350" indent="0" algn="ctr">
              <a:buNone/>
              <a:defRPr/>
            </a:lvl1pPr>
          </a:lstStyle>
          <a:p>
            <a:endParaRPr lang="en-US" dirty="0"/>
          </a:p>
        </p:txBody>
      </p:sp>
      <p:sp>
        <p:nvSpPr>
          <p:cNvPr id="12" name="Image_Caption 1">
            <a:extLst>
              <a:ext uri="{FF2B5EF4-FFF2-40B4-BE49-F238E27FC236}">
                <a16:creationId xmlns:a16="http://schemas.microsoft.com/office/drawing/2014/main" id="{AF323BD3-548A-354D-ADA9-DA0462ADCE6F}"/>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5" name="Picture Placeholder 2">
            <a:extLst>
              <a:ext uri="{FF2B5EF4-FFF2-40B4-BE49-F238E27FC236}">
                <a16:creationId xmlns:a16="http://schemas.microsoft.com/office/drawing/2014/main" id="{7A681C19-525C-EB46-8C22-C426D373D10E}"/>
              </a:ext>
            </a:extLst>
          </p:cNvPr>
          <p:cNvSpPr>
            <a:spLocks noGrp="1"/>
          </p:cNvSpPr>
          <p:nvPr>
            <p:ph type="pic" sz="quarter" idx="31"/>
          </p:nvPr>
        </p:nvSpPr>
        <p:spPr>
          <a:xfrm>
            <a:off x="6129600" y="4746400"/>
            <a:ext cx="6062400" cy="1857600"/>
          </a:xfrm>
        </p:spPr>
        <p:txBody>
          <a:bodyPr/>
          <a:lstStyle>
            <a:lvl1pPr marL="6350" indent="0" algn="ctr">
              <a:buNone/>
              <a:defRPr/>
            </a:lvl1pPr>
          </a:lstStyle>
          <a:p>
            <a:endParaRPr lang="en-US" dirty="0"/>
          </a:p>
        </p:txBody>
      </p:sp>
      <p:sp>
        <p:nvSpPr>
          <p:cNvPr id="17" name="Image_Caption 2">
            <a:extLst>
              <a:ext uri="{FF2B5EF4-FFF2-40B4-BE49-F238E27FC236}">
                <a16:creationId xmlns:a16="http://schemas.microsoft.com/office/drawing/2014/main" id="{41C24D1E-9E96-1844-B2A6-13CA1411EAFA}"/>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Placehold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80338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701839F2-0501-2042-AA1A-339190F1FA20}"/>
              </a:ext>
            </a:extLst>
          </p:cNvPr>
          <p:cNvSpPr>
            <a:spLocks noGrp="1"/>
          </p:cNvSpPr>
          <p:nvPr>
            <p:ph type="title" hasCustomPrompt="1"/>
          </p:nvPr>
        </p:nvSpPr>
        <p:spPr/>
        <p:txBody>
          <a:bodyPr/>
          <a:lstStyle/>
          <a:p>
            <a:r>
              <a:rPr lang="en-GB" dirty="0"/>
              <a:t>PowerPoint slide description here</a:t>
            </a:r>
            <a:endParaRPr lang="en-US" dirty="0"/>
          </a:p>
        </p:txBody>
      </p:sp>
      <p:sp>
        <p:nvSpPr>
          <p:cNvPr id="14" name="Picture Placeholder 1">
            <a:extLst>
              <a:ext uri="{FF2B5EF4-FFF2-40B4-BE49-F238E27FC236}">
                <a16:creationId xmlns:a16="http://schemas.microsoft.com/office/drawing/2014/main" id="{B0246F9D-BBB4-F845-903B-9BCB6A3799FA}"/>
              </a:ext>
            </a:extLst>
          </p:cNvPr>
          <p:cNvSpPr>
            <a:spLocks noGrp="1"/>
          </p:cNvSpPr>
          <p:nvPr>
            <p:ph type="pic" sz="quarter" idx="29"/>
          </p:nvPr>
        </p:nvSpPr>
        <p:spPr>
          <a:xfrm>
            <a:off x="0" y="890587"/>
            <a:ext cx="6062400" cy="2822400"/>
          </a:xfrm>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CB251433-45EA-0548-85FC-44C898DE7847}"/>
              </a:ext>
            </a:extLst>
          </p:cNvPr>
          <p:cNvSpPr>
            <a:spLocks noGrp="1"/>
          </p:cNvSpPr>
          <p:nvPr>
            <p:ph type="body" sz="quarter" idx="40" hasCustomPrompt="1"/>
          </p:nvPr>
        </p:nvSpPr>
        <p:spPr>
          <a:xfrm>
            <a:off x="3196961"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2">
            <a:extLst>
              <a:ext uri="{FF2B5EF4-FFF2-40B4-BE49-F238E27FC236}">
                <a16:creationId xmlns:a16="http://schemas.microsoft.com/office/drawing/2014/main" id="{CEBC5486-0CC4-8447-8762-C88A95428B24}"/>
              </a:ext>
            </a:extLst>
          </p:cNvPr>
          <p:cNvSpPr>
            <a:spLocks noGrp="1"/>
          </p:cNvSpPr>
          <p:nvPr>
            <p:ph type="pic" sz="quarter" idx="36"/>
          </p:nvPr>
        </p:nvSpPr>
        <p:spPr>
          <a:xfrm>
            <a:off x="6129602" y="890587"/>
            <a:ext cx="6062400" cy="2822400"/>
          </a:xfrm>
        </p:spPr>
        <p:txBody>
          <a:bodyPr/>
          <a:lstStyle>
            <a:lvl1pPr marL="6350" indent="0" algn="ctr">
              <a:buNone/>
              <a:defRPr/>
            </a:lvl1pPr>
          </a:lstStyle>
          <a:p>
            <a:endParaRPr lang="en-US" dirty="0"/>
          </a:p>
        </p:txBody>
      </p:sp>
      <p:sp>
        <p:nvSpPr>
          <p:cNvPr id="23" name="Image_Caption 2">
            <a:extLst>
              <a:ext uri="{FF2B5EF4-FFF2-40B4-BE49-F238E27FC236}">
                <a16:creationId xmlns:a16="http://schemas.microsoft.com/office/drawing/2014/main" id="{E6A7B5DF-8207-3443-B760-8C2272B9CE01}"/>
              </a:ext>
            </a:extLst>
          </p:cNvPr>
          <p:cNvSpPr>
            <a:spLocks noGrp="1"/>
          </p:cNvSpPr>
          <p:nvPr>
            <p:ph type="body" sz="quarter" idx="41" hasCustomPrompt="1"/>
          </p:nvPr>
        </p:nvSpPr>
        <p:spPr>
          <a:xfrm>
            <a:off x="9327600"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4" name="Picture Placeholder 3">
            <a:extLst>
              <a:ext uri="{FF2B5EF4-FFF2-40B4-BE49-F238E27FC236}">
                <a16:creationId xmlns:a16="http://schemas.microsoft.com/office/drawing/2014/main" id="{F4F3CBD4-C3C4-CD4F-9BA5-B115DCEF02B6}"/>
              </a:ext>
            </a:extLst>
          </p:cNvPr>
          <p:cNvSpPr>
            <a:spLocks noGrp="1"/>
          </p:cNvSpPr>
          <p:nvPr>
            <p:ph type="pic" sz="quarter" idx="42"/>
          </p:nvPr>
        </p:nvSpPr>
        <p:spPr>
          <a:xfrm>
            <a:off x="-1038" y="3781600"/>
            <a:ext cx="6062400" cy="2822400"/>
          </a:xfrm>
        </p:spPr>
        <p:txBody>
          <a:bodyPr/>
          <a:lstStyle>
            <a:lvl1pPr marL="6350" indent="0" algn="ctr">
              <a:buNone/>
              <a:defRPr/>
            </a:lvl1pPr>
          </a:lstStyle>
          <a:p>
            <a:endParaRPr lang="en-US" dirty="0"/>
          </a:p>
        </p:txBody>
      </p:sp>
      <p:sp>
        <p:nvSpPr>
          <p:cNvPr id="25" name="Image_Caption 3">
            <a:extLst>
              <a:ext uri="{FF2B5EF4-FFF2-40B4-BE49-F238E27FC236}">
                <a16:creationId xmlns:a16="http://schemas.microsoft.com/office/drawing/2014/main" id="{8C0B1AC2-5C59-004A-BBD3-ED977709A5CA}"/>
              </a:ext>
            </a:extLst>
          </p:cNvPr>
          <p:cNvSpPr>
            <a:spLocks noGrp="1"/>
          </p:cNvSpPr>
          <p:nvPr>
            <p:ph type="body" sz="quarter" idx="43"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6" name="Picture Placeholder 4">
            <a:extLst>
              <a:ext uri="{FF2B5EF4-FFF2-40B4-BE49-F238E27FC236}">
                <a16:creationId xmlns:a16="http://schemas.microsoft.com/office/drawing/2014/main" id="{AAE1E5D5-CDA1-504E-888B-B884A6EA6725}"/>
              </a:ext>
            </a:extLst>
          </p:cNvPr>
          <p:cNvSpPr>
            <a:spLocks noGrp="1"/>
          </p:cNvSpPr>
          <p:nvPr>
            <p:ph type="pic" sz="quarter" idx="44"/>
          </p:nvPr>
        </p:nvSpPr>
        <p:spPr>
          <a:xfrm>
            <a:off x="6128564" y="3781600"/>
            <a:ext cx="6062400" cy="2822400"/>
          </a:xfrm>
        </p:spPr>
        <p:txBody>
          <a:bodyPr/>
          <a:lstStyle>
            <a:lvl1pPr marL="6350" indent="0" algn="ctr">
              <a:buNone/>
              <a:defRPr/>
            </a:lvl1pPr>
          </a:lstStyle>
          <a:p>
            <a:endParaRPr lang="en-US" dirty="0"/>
          </a:p>
        </p:txBody>
      </p:sp>
      <p:sp>
        <p:nvSpPr>
          <p:cNvPr id="27" name="Image_Caption 4">
            <a:extLst>
              <a:ext uri="{FF2B5EF4-FFF2-40B4-BE49-F238E27FC236}">
                <a16:creationId xmlns:a16="http://schemas.microsoft.com/office/drawing/2014/main" id="{3000F666-1F5D-C740-81BD-EA9E4B2DF792}"/>
              </a:ext>
            </a:extLst>
          </p:cNvPr>
          <p:cNvSpPr>
            <a:spLocks noGrp="1"/>
          </p:cNvSpPr>
          <p:nvPr>
            <p:ph type="body" sz="quarter" idx="45" hasCustomPrompt="1"/>
          </p:nvPr>
        </p:nvSpPr>
        <p:spPr>
          <a:xfrm>
            <a:off x="9327600"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D69AE64D-4D5D-1D44-9A53-63F44E948DC8}"/>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696489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bg1"/>
        </a:solidFill>
        <a:effectLst/>
      </p:bgPr>
    </p:bg>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4F9D373C-5C73-8E4B-8382-B53ED6AA70BE}"/>
              </a:ext>
            </a:extLst>
          </p:cNvPr>
          <p:cNvSpPr>
            <a:spLocks noGrp="1"/>
          </p:cNvSpPr>
          <p:nvPr>
            <p:ph type="title" hasCustomPrompt="1"/>
          </p:nvPr>
        </p:nvSpPr>
        <p:spPr/>
        <p:txBody>
          <a:bodyPr/>
          <a:lstStyle/>
          <a:p>
            <a:r>
              <a:rPr lang="en-GB" dirty="0"/>
              <a:t>PowerPoint slide description here</a:t>
            </a:r>
            <a:endParaRPr lang="en-US" dirty="0"/>
          </a:p>
        </p:txBody>
      </p:sp>
      <p:sp>
        <p:nvSpPr>
          <p:cNvPr id="15" name="Picture Placeholder 1">
            <a:extLst>
              <a:ext uri="{FF2B5EF4-FFF2-40B4-BE49-F238E27FC236}">
                <a16:creationId xmlns:a16="http://schemas.microsoft.com/office/drawing/2014/main" id="{E39BCACC-73E2-1B41-BE3D-FFB203F3C903}"/>
              </a:ext>
            </a:extLst>
          </p:cNvPr>
          <p:cNvSpPr>
            <a:spLocks noGrp="1"/>
          </p:cNvSpPr>
          <p:nvPr>
            <p:ph type="pic" sz="quarter" idx="29"/>
          </p:nvPr>
        </p:nvSpPr>
        <p:spPr>
          <a:xfrm>
            <a:off x="0" y="890587"/>
            <a:ext cx="4017600" cy="5713200"/>
          </a:xfrm>
        </p:spPr>
        <p:txBody>
          <a:bodyPr/>
          <a:lstStyle>
            <a:lvl1pPr marL="6350" indent="0" algn="ctr">
              <a:buNone/>
              <a:defRPr/>
            </a:lvl1pPr>
          </a:lstStyle>
          <a:p>
            <a:endParaRPr lang="en-US" dirty="0"/>
          </a:p>
        </p:txBody>
      </p:sp>
      <p:sp>
        <p:nvSpPr>
          <p:cNvPr id="16" name="Image_Caption 1">
            <a:extLst>
              <a:ext uri="{FF2B5EF4-FFF2-40B4-BE49-F238E27FC236}">
                <a16:creationId xmlns:a16="http://schemas.microsoft.com/office/drawing/2014/main" id="{E9FF570A-BE24-9141-87FD-541A6610CCBE}"/>
              </a:ext>
            </a:extLst>
          </p:cNvPr>
          <p:cNvSpPr>
            <a:spLocks noGrp="1"/>
          </p:cNvSpPr>
          <p:nvPr>
            <p:ph type="body" sz="quarter" idx="40" hasCustomPrompt="1"/>
          </p:nvPr>
        </p:nvSpPr>
        <p:spPr>
          <a:xfrm>
            <a:off x="11521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3" name="Picture Placeholder 2">
            <a:extLst>
              <a:ext uri="{FF2B5EF4-FFF2-40B4-BE49-F238E27FC236}">
                <a16:creationId xmlns:a16="http://schemas.microsoft.com/office/drawing/2014/main" id="{CE8E0407-46FE-134C-A5EB-A1421349DA0B}"/>
              </a:ext>
            </a:extLst>
          </p:cNvPr>
          <p:cNvSpPr>
            <a:spLocks noGrp="1"/>
          </p:cNvSpPr>
          <p:nvPr>
            <p:ph type="pic" sz="quarter" idx="47"/>
          </p:nvPr>
        </p:nvSpPr>
        <p:spPr>
          <a:xfrm>
            <a:off x="4087018" y="890588"/>
            <a:ext cx="4017963" cy="2822575"/>
          </a:xfrm>
        </p:spPr>
        <p:txBody>
          <a:bodyPr/>
          <a:lstStyle>
            <a:lvl1pPr marL="6350" indent="0" algn="ctr">
              <a:buFontTx/>
              <a:buNone/>
              <a:defRPr/>
            </a:lvl1pPr>
          </a:lstStyle>
          <a:p>
            <a:endParaRPr lang="en-US" dirty="0"/>
          </a:p>
        </p:txBody>
      </p:sp>
      <p:sp>
        <p:nvSpPr>
          <p:cNvPr id="18" name="Image_Caption 2">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241762"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9" name="Picture Placeholder 3">
            <a:extLst>
              <a:ext uri="{FF2B5EF4-FFF2-40B4-BE49-F238E27FC236}">
                <a16:creationId xmlns:a16="http://schemas.microsoft.com/office/drawing/2014/main" id="{889F4D8E-583F-424A-AB00-EFE4131C9C2D}"/>
              </a:ext>
            </a:extLst>
          </p:cNvPr>
          <p:cNvSpPr>
            <a:spLocks noGrp="1"/>
          </p:cNvSpPr>
          <p:nvPr>
            <p:ph type="pic" sz="quarter" idx="49"/>
          </p:nvPr>
        </p:nvSpPr>
        <p:spPr>
          <a:xfrm>
            <a:off x="4087018" y="3781425"/>
            <a:ext cx="4017963" cy="2822575"/>
          </a:xfrm>
        </p:spPr>
        <p:txBody>
          <a:bodyPr/>
          <a:lstStyle>
            <a:lvl1pPr marL="6350" indent="0" algn="ctr">
              <a:buFontTx/>
              <a:buNone/>
              <a:defRPr/>
            </a:lvl1pPr>
          </a:lstStyle>
          <a:p>
            <a:endParaRPr lang="en-US"/>
          </a:p>
        </p:txBody>
      </p:sp>
      <p:sp>
        <p:nvSpPr>
          <p:cNvPr id="27" name="Image_Caption 3">
            <a:extLst>
              <a:ext uri="{FF2B5EF4-FFF2-40B4-BE49-F238E27FC236}">
                <a16:creationId xmlns:a16="http://schemas.microsoft.com/office/drawing/2014/main" id="{5873F71E-F244-B045-925D-7A21F05C7006}"/>
              </a:ext>
            </a:extLst>
          </p:cNvPr>
          <p:cNvSpPr>
            <a:spLocks noGrp="1"/>
          </p:cNvSpPr>
          <p:nvPr>
            <p:ph type="body" sz="quarter" idx="45" hasCustomPrompt="1"/>
          </p:nvPr>
        </p:nvSpPr>
        <p:spPr>
          <a:xfrm>
            <a:off x="52417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7" name="Picture Placeholder 4">
            <a:extLst>
              <a:ext uri="{FF2B5EF4-FFF2-40B4-BE49-F238E27FC236}">
                <a16:creationId xmlns:a16="http://schemas.microsoft.com/office/drawing/2014/main" id="{4C5C7401-B602-E348-9FA1-326B0C408A84}"/>
              </a:ext>
            </a:extLst>
          </p:cNvPr>
          <p:cNvSpPr>
            <a:spLocks noGrp="1"/>
          </p:cNvSpPr>
          <p:nvPr>
            <p:ph type="pic" sz="quarter" idx="48"/>
          </p:nvPr>
        </p:nvSpPr>
        <p:spPr>
          <a:xfrm>
            <a:off x="8171656" y="890588"/>
            <a:ext cx="4017962" cy="2822575"/>
          </a:xfrm>
          <a:solidFill>
            <a:schemeClr val="bg1"/>
          </a:solidFill>
        </p:spPr>
        <p:txBody>
          <a:bodyPr/>
          <a:lstStyle>
            <a:lvl1pPr marL="6350" indent="0" algn="ctr">
              <a:buFontTx/>
              <a:buNone/>
              <a:defRPr/>
            </a:lvl1pPr>
          </a:lstStyle>
          <a:p>
            <a:endParaRPr lang="en-US" dirty="0"/>
          </a:p>
        </p:txBody>
      </p:sp>
      <p:sp>
        <p:nvSpPr>
          <p:cNvPr id="21" name="Image_Caption 4">
            <a:extLst>
              <a:ext uri="{FF2B5EF4-FFF2-40B4-BE49-F238E27FC236}">
                <a16:creationId xmlns:a16="http://schemas.microsoft.com/office/drawing/2014/main" id="{5AB450AD-F789-564D-8046-E2973620FD92}"/>
              </a:ext>
            </a:extLst>
          </p:cNvPr>
          <p:cNvSpPr>
            <a:spLocks noGrp="1"/>
          </p:cNvSpPr>
          <p:nvPr>
            <p:ph type="body" sz="quarter" idx="51" hasCustomPrompt="1"/>
          </p:nvPr>
        </p:nvSpPr>
        <p:spPr>
          <a:xfrm>
            <a:off x="9326563" y="3243184"/>
            <a:ext cx="2862262" cy="324178"/>
          </a:xfrm>
          <a:solidFill>
            <a:schemeClr val="bg1"/>
          </a:solidFill>
        </p:spPr>
        <p:txBody>
          <a:bodyPr lIns="0" tIns="36000" rIns="251999" bIns="72000" anchor="b" anchorCtr="0">
            <a:spAutoFit/>
          </a:bodyPr>
          <a:lstStyle>
            <a:lvl1pPr marL="6350" indent="0" algn="r">
              <a:buFontTx/>
              <a:buNone/>
              <a:defRPr sz="1200"/>
            </a:lvl1pPr>
          </a:lstStyle>
          <a:p>
            <a:pPr lvl="0"/>
            <a:r>
              <a:rPr lang="en-GB" dirty="0"/>
              <a:t>Insert image caption here</a:t>
            </a:r>
          </a:p>
        </p:txBody>
      </p:sp>
      <p:sp>
        <p:nvSpPr>
          <p:cNvPr id="11" name="Picture Placeholder 5">
            <a:extLst>
              <a:ext uri="{FF2B5EF4-FFF2-40B4-BE49-F238E27FC236}">
                <a16:creationId xmlns:a16="http://schemas.microsoft.com/office/drawing/2014/main" id="{98B438B0-923A-D344-BB96-1E1293FEE953}"/>
              </a:ext>
            </a:extLst>
          </p:cNvPr>
          <p:cNvSpPr>
            <a:spLocks noGrp="1"/>
          </p:cNvSpPr>
          <p:nvPr>
            <p:ph type="pic" sz="quarter" idx="50"/>
          </p:nvPr>
        </p:nvSpPr>
        <p:spPr>
          <a:xfrm>
            <a:off x="8171656" y="3781425"/>
            <a:ext cx="4017962" cy="2822575"/>
          </a:xfrm>
        </p:spPr>
        <p:txBody>
          <a:bodyPr/>
          <a:lstStyle>
            <a:lvl1pPr marL="6350" indent="0" algn="ctr">
              <a:buFontTx/>
              <a:buNone/>
              <a:defRPr/>
            </a:lvl1pPr>
          </a:lstStyle>
          <a:p>
            <a:endParaRPr lang="en-US" dirty="0"/>
          </a:p>
        </p:txBody>
      </p:sp>
      <p:sp>
        <p:nvSpPr>
          <p:cNvPr id="23" name="Image_Caption 5">
            <a:extLst>
              <a:ext uri="{FF2B5EF4-FFF2-40B4-BE49-F238E27FC236}">
                <a16:creationId xmlns:a16="http://schemas.microsoft.com/office/drawing/2014/main" id="{D3549A48-91FA-794D-A48D-ACF79A20F7DE}"/>
              </a:ext>
            </a:extLst>
          </p:cNvPr>
          <p:cNvSpPr>
            <a:spLocks noGrp="1"/>
          </p:cNvSpPr>
          <p:nvPr>
            <p:ph type="body" sz="quarter" idx="52" hasCustomPrompt="1"/>
          </p:nvPr>
        </p:nvSpPr>
        <p:spPr>
          <a:xfrm>
            <a:off x="9326563" y="6163353"/>
            <a:ext cx="2865437" cy="324178"/>
          </a:xfrm>
          <a:solidFill>
            <a:schemeClr val="bg1"/>
          </a:solidFill>
        </p:spPr>
        <p:txBody>
          <a:bodyPr wrap="square" lIns="0" tIns="36000" rIns="251999" bIns="72000" anchor="b" anchorCtr="0">
            <a:spAutoFit/>
          </a:bodyPr>
          <a:lstStyle>
            <a:lvl1pPr marL="6350" indent="0" algn="r">
              <a:buFontTx/>
              <a:buNone/>
              <a:defRPr sz="1200"/>
            </a:lvl1pPr>
          </a:lstStyle>
          <a:p>
            <a:pPr lvl="0"/>
            <a:r>
              <a:rPr lang="en-GB" dirty="0"/>
              <a:t>Insert image caption here</a:t>
            </a:r>
          </a:p>
        </p:txBody>
      </p:sp>
      <p:sp>
        <p:nvSpPr>
          <p:cNvPr id="6" name="Slide Number">
            <a:extLst>
              <a:ext uri="{FF2B5EF4-FFF2-40B4-BE49-F238E27FC236}">
                <a16:creationId xmlns:a16="http://schemas.microsoft.com/office/drawing/2014/main" id="{1DFD619F-E9C0-804F-8D75-3339F1C38F53}"/>
              </a:ext>
            </a:extLst>
          </p:cNvPr>
          <p:cNvSpPr>
            <a:spLocks noGrp="1"/>
          </p:cNvSpPr>
          <p:nvPr>
            <p:ph type="sldNum" sz="quarter" idx="46"/>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21835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2FD2AB6B-38F4-0849-BB0F-26EBCB570BA8}"/>
              </a:ext>
            </a:extLst>
          </p:cNvPr>
          <p:cNvSpPr>
            <a:spLocks noGrp="1"/>
          </p:cNvSpPr>
          <p:nvPr>
            <p:ph type="title" hasCustomPrompt="1"/>
          </p:nvPr>
        </p:nvSpPr>
        <p:spPr/>
        <p:txBody>
          <a:bodyPr/>
          <a:lstStyle/>
          <a:p>
            <a:r>
              <a:rPr lang="en-GB" dirty="0"/>
              <a:t>PowerPoint slide description here</a:t>
            </a:r>
            <a:endParaRPr lang="en-US" dirty="0"/>
          </a:p>
        </p:txBody>
      </p:sp>
      <p:sp>
        <p:nvSpPr>
          <p:cNvPr id="3" name="Picture Placeholder 1">
            <a:extLst>
              <a:ext uri="{FF2B5EF4-FFF2-40B4-BE49-F238E27FC236}">
                <a16:creationId xmlns:a16="http://schemas.microsoft.com/office/drawing/2014/main" id="{CE8E0407-46FE-134C-A5EB-A1421349DA0B}"/>
              </a:ext>
            </a:extLst>
          </p:cNvPr>
          <p:cNvSpPr>
            <a:spLocks noGrp="1"/>
          </p:cNvSpPr>
          <p:nvPr>
            <p:ph type="pic" sz="quarter" idx="47"/>
          </p:nvPr>
        </p:nvSpPr>
        <p:spPr>
          <a:xfrm>
            <a:off x="0" y="890588"/>
            <a:ext cx="2995200" cy="2822575"/>
          </a:xfrm>
        </p:spPr>
        <p:txBody>
          <a:bodyPr/>
          <a:lstStyle>
            <a:lvl1pPr marL="6350" indent="0" algn="ctr">
              <a:buFontTx/>
              <a:buNone/>
              <a:defRPr/>
            </a:lvl1pPr>
          </a:lstStyle>
          <a:p>
            <a:endParaRPr lang="en-US"/>
          </a:p>
        </p:txBody>
      </p:sp>
      <p:sp>
        <p:nvSpPr>
          <p:cNvPr id="18" name="Image_Caption 1">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016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8E5628C3-E97E-0E42-8B96-49A48CA44E40}"/>
              </a:ext>
            </a:extLst>
          </p:cNvPr>
          <p:cNvSpPr>
            <a:spLocks noGrp="1"/>
          </p:cNvSpPr>
          <p:nvPr>
            <p:ph type="pic" sz="quarter" idx="48"/>
          </p:nvPr>
        </p:nvSpPr>
        <p:spPr>
          <a:xfrm>
            <a:off x="3067200" y="890588"/>
            <a:ext cx="2995200" cy="2822575"/>
          </a:xfrm>
        </p:spPr>
        <p:txBody>
          <a:bodyPr/>
          <a:lstStyle>
            <a:lvl1pPr marL="6350" indent="0" algn="ctr">
              <a:buFontTx/>
              <a:buNone/>
              <a:defRPr/>
            </a:lvl1pPr>
          </a:lstStyle>
          <a:p>
            <a:endParaRPr lang="en-US"/>
          </a:p>
        </p:txBody>
      </p:sp>
      <p:sp>
        <p:nvSpPr>
          <p:cNvPr id="17" name="Image_Caption 2">
            <a:extLst>
              <a:ext uri="{FF2B5EF4-FFF2-40B4-BE49-F238E27FC236}">
                <a16:creationId xmlns:a16="http://schemas.microsoft.com/office/drawing/2014/main" id="{650A4448-9254-4147-A204-9F1E2D247446}"/>
              </a:ext>
            </a:extLst>
          </p:cNvPr>
          <p:cNvSpPr>
            <a:spLocks noGrp="1"/>
          </p:cNvSpPr>
          <p:nvPr>
            <p:ph type="body" sz="quarter" idx="49" hasCustomPrompt="1"/>
          </p:nvPr>
        </p:nvSpPr>
        <p:spPr>
          <a:xfrm>
            <a:off x="35688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9" name="Picture Placeholder 3">
            <a:extLst>
              <a:ext uri="{FF2B5EF4-FFF2-40B4-BE49-F238E27FC236}">
                <a16:creationId xmlns:a16="http://schemas.microsoft.com/office/drawing/2014/main" id="{2C8A29F9-D47B-3845-867C-03229EC596F5}"/>
              </a:ext>
            </a:extLst>
          </p:cNvPr>
          <p:cNvSpPr>
            <a:spLocks noGrp="1"/>
          </p:cNvSpPr>
          <p:nvPr>
            <p:ph type="pic" sz="quarter" idx="50"/>
          </p:nvPr>
        </p:nvSpPr>
        <p:spPr>
          <a:xfrm>
            <a:off x="6134400" y="890588"/>
            <a:ext cx="2995200" cy="2822575"/>
          </a:xfrm>
        </p:spPr>
        <p:txBody>
          <a:bodyPr/>
          <a:lstStyle>
            <a:lvl1pPr marL="6350" indent="0" algn="ctr">
              <a:buFontTx/>
              <a:buNone/>
              <a:defRPr/>
            </a:lvl1pPr>
          </a:lstStyle>
          <a:p>
            <a:endParaRPr lang="en-US"/>
          </a:p>
        </p:txBody>
      </p:sp>
      <p:sp>
        <p:nvSpPr>
          <p:cNvPr id="20" name="Image_Caption 3">
            <a:extLst>
              <a:ext uri="{FF2B5EF4-FFF2-40B4-BE49-F238E27FC236}">
                <a16:creationId xmlns:a16="http://schemas.microsoft.com/office/drawing/2014/main" id="{2831C12D-5883-954D-976E-7988ED86C580}"/>
              </a:ext>
            </a:extLst>
          </p:cNvPr>
          <p:cNvSpPr>
            <a:spLocks noGrp="1"/>
          </p:cNvSpPr>
          <p:nvPr>
            <p:ph type="body" sz="quarter" idx="51" hasCustomPrompt="1"/>
          </p:nvPr>
        </p:nvSpPr>
        <p:spPr>
          <a:xfrm>
            <a:off x="66360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2" name="Picture Placeholder 4">
            <a:extLst>
              <a:ext uri="{FF2B5EF4-FFF2-40B4-BE49-F238E27FC236}">
                <a16:creationId xmlns:a16="http://schemas.microsoft.com/office/drawing/2014/main" id="{E0CE9459-AA13-694B-B56E-396874D19FA7}"/>
              </a:ext>
            </a:extLst>
          </p:cNvPr>
          <p:cNvSpPr>
            <a:spLocks noGrp="1"/>
          </p:cNvSpPr>
          <p:nvPr>
            <p:ph type="pic" sz="quarter" idx="52"/>
          </p:nvPr>
        </p:nvSpPr>
        <p:spPr>
          <a:xfrm>
            <a:off x="9196800" y="890587"/>
            <a:ext cx="2995200" cy="2822575"/>
          </a:xfrm>
        </p:spPr>
        <p:txBody>
          <a:bodyPr/>
          <a:lstStyle>
            <a:lvl1pPr marL="6350" indent="0" algn="ctr">
              <a:buFontTx/>
              <a:buNone/>
              <a:defRPr/>
            </a:lvl1pPr>
          </a:lstStyle>
          <a:p>
            <a:endParaRPr lang="en-US"/>
          </a:p>
        </p:txBody>
      </p:sp>
      <p:sp>
        <p:nvSpPr>
          <p:cNvPr id="24" name="Image_Caption 4">
            <a:extLst>
              <a:ext uri="{FF2B5EF4-FFF2-40B4-BE49-F238E27FC236}">
                <a16:creationId xmlns:a16="http://schemas.microsoft.com/office/drawing/2014/main" id="{E8CF8A0E-5D06-EB46-BEE5-DE0912DA990B}"/>
              </a:ext>
            </a:extLst>
          </p:cNvPr>
          <p:cNvSpPr>
            <a:spLocks noGrp="1"/>
          </p:cNvSpPr>
          <p:nvPr>
            <p:ph type="body" sz="quarter" idx="53" hasCustomPrompt="1"/>
          </p:nvPr>
        </p:nvSpPr>
        <p:spPr>
          <a:xfrm>
            <a:off x="9698450" y="3243183"/>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5" name="Picture Placeholder 5">
            <a:extLst>
              <a:ext uri="{FF2B5EF4-FFF2-40B4-BE49-F238E27FC236}">
                <a16:creationId xmlns:a16="http://schemas.microsoft.com/office/drawing/2014/main" id="{576BE624-AB30-D146-A519-002083E8BEA9}"/>
              </a:ext>
            </a:extLst>
          </p:cNvPr>
          <p:cNvSpPr>
            <a:spLocks noGrp="1"/>
          </p:cNvSpPr>
          <p:nvPr>
            <p:ph type="pic" sz="quarter" idx="54"/>
          </p:nvPr>
        </p:nvSpPr>
        <p:spPr>
          <a:xfrm>
            <a:off x="0" y="3781425"/>
            <a:ext cx="2995200" cy="2822575"/>
          </a:xfrm>
        </p:spPr>
        <p:txBody>
          <a:bodyPr/>
          <a:lstStyle>
            <a:lvl1pPr marL="6350" indent="0" algn="ctr">
              <a:buFontTx/>
              <a:buNone/>
              <a:defRPr/>
            </a:lvl1pPr>
          </a:lstStyle>
          <a:p>
            <a:endParaRPr lang="en-US"/>
          </a:p>
        </p:txBody>
      </p:sp>
      <p:sp>
        <p:nvSpPr>
          <p:cNvPr id="26" name="Image_Caption 5">
            <a:extLst>
              <a:ext uri="{FF2B5EF4-FFF2-40B4-BE49-F238E27FC236}">
                <a16:creationId xmlns:a16="http://schemas.microsoft.com/office/drawing/2014/main" id="{A48FE71E-44E3-CC41-979D-D74890C4AB2B}"/>
              </a:ext>
            </a:extLst>
          </p:cNvPr>
          <p:cNvSpPr>
            <a:spLocks noGrp="1"/>
          </p:cNvSpPr>
          <p:nvPr>
            <p:ph type="body" sz="quarter" idx="55" hasCustomPrompt="1"/>
          </p:nvPr>
        </p:nvSpPr>
        <p:spPr>
          <a:xfrm>
            <a:off x="5016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8" name="Picture Placeholder 6">
            <a:extLst>
              <a:ext uri="{FF2B5EF4-FFF2-40B4-BE49-F238E27FC236}">
                <a16:creationId xmlns:a16="http://schemas.microsoft.com/office/drawing/2014/main" id="{B30F3EEA-EE8E-E540-A490-292CACC88293}"/>
              </a:ext>
            </a:extLst>
          </p:cNvPr>
          <p:cNvSpPr>
            <a:spLocks noGrp="1"/>
          </p:cNvSpPr>
          <p:nvPr>
            <p:ph type="pic" sz="quarter" idx="56"/>
          </p:nvPr>
        </p:nvSpPr>
        <p:spPr>
          <a:xfrm>
            <a:off x="3067200" y="3781425"/>
            <a:ext cx="2995200" cy="2822575"/>
          </a:xfrm>
        </p:spPr>
        <p:txBody>
          <a:bodyPr/>
          <a:lstStyle>
            <a:lvl1pPr marL="6350" indent="0" algn="ctr">
              <a:buFontTx/>
              <a:buNone/>
              <a:defRPr/>
            </a:lvl1pPr>
          </a:lstStyle>
          <a:p>
            <a:endParaRPr lang="en-US"/>
          </a:p>
        </p:txBody>
      </p:sp>
      <p:sp>
        <p:nvSpPr>
          <p:cNvPr id="29" name="Image_Caption 6">
            <a:extLst>
              <a:ext uri="{FF2B5EF4-FFF2-40B4-BE49-F238E27FC236}">
                <a16:creationId xmlns:a16="http://schemas.microsoft.com/office/drawing/2014/main" id="{EC59CCA3-D9C7-7346-A272-F2028074C58F}"/>
              </a:ext>
            </a:extLst>
          </p:cNvPr>
          <p:cNvSpPr>
            <a:spLocks noGrp="1"/>
          </p:cNvSpPr>
          <p:nvPr>
            <p:ph type="body" sz="quarter" idx="57" hasCustomPrompt="1"/>
          </p:nvPr>
        </p:nvSpPr>
        <p:spPr>
          <a:xfrm>
            <a:off x="35688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0" name="Picture Placeholder 7">
            <a:extLst>
              <a:ext uri="{FF2B5EF4-FFF2-40B4-BE49-F238E27FC236}">
                <a16:creationId xmlns:a16="http://schemas.microsoft.com/office/drawing/2014/main" id="{84C7FCD2-B82E-FC4C-8160-F2D38232EF3D}"/>
              </a:ext>
            </a:extLst>
          </p:cNvPr>
          <p:cNvSpPr>
            <a:spLocks noGrp="1"/>
          </p:cNvSpPr>
          <p:nvPr>
            <p:ph type="pic" sz="quarter" idx="58"/>
          </p:nvPr>
        </p:nvSpPr>
        <p:spPr>
          <a:xfrm>
            <a:off x="6134400" y="3781425"/>
            <a:ext cx="2995200" cy="2822575"/>
          </a:xfrm>
        </p:spPr>
        <p:txBody>
          <a:bodyPr/>
          <a:lstStyle>
            <a:lvl1pPr marL="6350" indent="0" algn="ctr">
              <a:buFontTx/>
              <a:buNone/>
              <a:defRPr/>
            </a:lvl1pPr>
          </a:lstStyle>
          <a:p>
            <a:endParaRPr lang="en-US"/>
          </a:p>
        </p:txBody>
      </p:sp>
      <p:sp>
        <p:nvSpPr>
          <p:cNvPr id="31" name="Image_Caption 7">
            <a:extLst>
              <a:ext uri="{FF2B5EF4-FFF2-40B4-BE49-F238E27FC236}">
                <a16:creationId xmlns:a16="http://schemas.microsoft.com/office/drawing/2014/main" id="{7285050C-E073-0046-B167-BC52645539FB}"/>
              </a:ext>
            </a:extLst>
          </p:cNvPr>
          <p:cNvSpPr>
            <a:spLocks noGrp="1"/>
          </p:cNvSpPr>
          <p:nvPr>
            <p:ph type="body" sz="quarter" idx="59" hasCustomPrompt="1"/>
          </p:nvPr>
        </p:nvSpPr>
        <p:spPr>
          <a:xfrm>
            <a:off x="66360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2" name="Picture Placeholder 8">
            <a:extLst>
              <a:ext uri="{FF2B5EF4-FFF2-40B4-BE49-F238E27FC236}">
                <a16:creationId xmlns:a16="http://schemas.microsoft.com/office/drawing/2014/main" id="{1EF650E8-1577-0745-AFB0-DB5615DE9193}"/>
              </a:ext>
            </a:extLst>
          </p:cNvPr>
          <p:cNvSpPr>
            <a:spLocks noGrp="1"/>
          </p:cNvSpPr>
          <p:nvPr>
            <p:ph type="pic" sz="quarter" idx="60"/>
          </p:nvPr>
        </p:nvSpPr>
        <p:spPr>
          <a:xfrm>
            <a:off x="9196800" y="3781424"/>
            <a:ext cx="2995200" cy="2822575"/>
          </a:xfrm>
        </p:spPr>
        <p:txBody>
          <a:bodyPr/>
          <a:lstStyle>
            <a:lvl1pPr marL="6350" indent="0" algn="ctr">
              <a:buFontTx/>
              <a:buNone/>
              <a:defRPr/>
            </a:lvl1pPr>
          </a:lstStyle>
          <a:p>
            <a:endParaRPr lang="en-US"/>
          </a:p>
        </p:txBody>
      </p:sp>
      <p:sp>
        <p:nvSpPr>
          <p:cNvPr id="33" name="Image_Caption 8">
            <a:extLst>
              <a:ext uri="{FF2B5EF4-FFF2-40B4-BE49-F238E27FC236}">
                <a16:creationId xmlns:a16="http://schemas.microsoft.com/office/drawing/2014/main" id="{A4D2CE44-C98F-8F42-B770-4658491F5163}"/>
              </a:ext>
            </a:extLst>
          </p:cNvPr>
          <p:cNvSpPr>
            <a:spLocks noGrp="1"/>
          </p:cNvSpPr>
          <p:nvPr>
            <p:ph type="body" sz="quarter" idx="61" hasCustomPrompt="1"/>
          </p:nvPr>
        </p:nvSpPr>
        <p:spPr>
          <a:xfrm>
            <a:off x="96984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6BBEE3C4-4A6B-EF47-BF0F-7EB67A8CDA28}"/>
              </a:ext>
            </a:extLst>
          </p:cNvPr>
          <p:cNvSpPr>
            <a:spLocks noGrp="1"/>
          </p:cNvSpPr>
          <p:nvPr>
            <p:ph type="sldNum" sz="quarter" idx="62"/>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79390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br>
              <a:rPr lang="en-GB" sz="5000" dirty="0">
                <a:solidFill>
                  <a:schemeClr val="bg1"/>
                </a:solidFill>
                <a:latin typeface="+mj-lt"/>
              </a:rPr>
            </a:br>
            <a:r>
              <a:rPr lang="en-GB" sz="5000" dirty="0">
                <a:solidFill>
                  <a:schemeClr val="bg1"/>
                </a:solidFill>
                <a:latin typeface="+mj-lt"/>
              </a:rPr>
              <a:t>questions?</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698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r>
              <a:rPr lang="en-GB" sz="5000">
                <a:solidFill>
                  <a:schemeClr val="bg1"/>
                </a:solidFill>
                <a:latin typeface="+mj-lt"/>
              </a:rPr>
              <a:t/>
            </a:r>
            <a:br>
              <a:rPr lang="en-GB" sz="5000">
                <a:solidFill>
                  <a:schemeClr val="bg1"/>
                </a:solidFill>
                <a:latin typeface="+mj-lt"/>
              </a:rPr>
            </a:br>
            <a:r>
              <a:rPr lang="en-GB" sz="5000">
                <a:solidFill>
                  <a:schemeClr val="bg1"/>
                </a:solidFill>
                <a:latin typeface="+mj-lt"/>
              </a:rPr>
              <a:t>questions</a:t>
            </a:r>
            <a:r>
              <a:rPr lang="en-GB" sz="5000" dirty="0">
                <a:solidFill>
                  <a:schemeClr val="bg1"/>
                </a:solidFill>
                <a:latin typeface="+mj-lt"/>
              </a:rPr>
              <a:t>?</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50101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4143811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17339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 Black Logo">
    <p:bg>
      <p:bgPr>
        <a:solidFill>
          <a:schemeClr val="bg1"/>
        </a:solidFill>
        <a:effectLst/>
      </p:bgPr>
    </p:bg>
    <p:spTree>
      <p:nvGrpSpPr>
        <p:cNvPr id="1" name=""/>
        <p:cNvGrpSpPr/>
        <p:nvPr/>
      </p:nvGrpSpPr>
      <p:grpSpPr>
        <a:xfrm>
          <a:off x="0" y="0"/>
          <a:ext cx="0" cy="0"/>
          <a:chOff x="0" y="0"/>
          <a:chExt cx="0" cy="0"/>
        </a:xfrm>
      </p:grpSpPr>
      <p:pic>
        <p:nvPicPr>
          <p:cNvPr id="9" name="UoE_Logo_Black" descr="Logo - University of Essex">
            <a:extLst>
              <a:ext uri="{FF2B5EF4-FFF2-40B4-BE49-F238E27FC236}">
                <a16:creationId xmlns:a16="http://schemas.microsoft.com/office/drawing/2014/main" id="{91F64F71-DD94-BE43-A1BF-90989C0C691C}"/>
              </a:ext>
            </a:extLst>
          </p:cNvPr>
          <p:cNvPicPr>
            <a:picLocks noChangeAspect="1"/>
          </p:cNvPicPr>
          <p:nvPr userDrawn="1"/>
        </p:nvPicPr>
        <p:blipFill>
          <a:blip r:embed="rId2"/>
          <a:stretch>
            <a:fillRect/>
          </a:stretch>
        </p:blipFill>
        <p:spPr>
          <a:xfrm>
            <a:off x="0" y="0"/>
            <a:ext cx="2006641" cy="890588"/>
          </a:xfrm>
          <a:prstGeom prst="rect">
            <a:avLst/>
          </a:prstGeom>
        </p:spPr>
      </p:pic>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xmlns="" val="1"/>
              </a:ext>
            </a:extLst>
          </p:cNvPr>
          <p:cNvSpPr/>
          <p:nvPr userDrawn="1"/>
        </p:nvSpPr>
        <p:spPr>
          <a:xfrm>
            <a:off x="-71120" y="1280160"/>
            <a:ext cx="7965440" cy="4673600"/>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7" name="Divider_Line">
            <a:extLst>
              <a:ext uri="{FF2B5EF4-FFF2-40B4-BE49-F238E27FC236}">
                <a16:creationId xmlns:a16="http://schemas.microsoft.com/office/drawing/2014/main" id="{822F4922-0983-EE45-B259-9B610490541E}"/>
              </a:ext>
              <a:ext uri="{C183D7F6-B498-43B3-948B-1728B52AA6E4}">
                <adec:decorative xmlns:adec="http://schemas.microsoft.com/office/drawing/2017/decorative" xmlns=""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345288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Colour">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900"/>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3364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899"/>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12362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3567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158455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xmlns=""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06749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2.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8"/>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272336639"/>
      </p:ext>
    </p:extLst>
  </p:cSld>
  <p:clrMap bg1="lt1" tx1="dk1" bg2="lt2" tx2="dk2" accent1="accent1" accent2="accent2" accent3="accent3" accent4="accent4" accent5="accent5" accent6="accent6" hlink="hlink" folHlink="folHlink"/>
  <p:sldLayoutIdLst>
    <p:sldLayoutId id="2147483817" r:id="rId1"/>
    <p:sldLayoutId id="2147483872" r:id="rId2"/>
    <p:sldLayoutId id="2147483828" r:id="rId3"/>
    <p:sldLayoutId id="2147483873" r:id="rId4"/>
    <p:sldLayoutId id="2147483847" r:id="rId5"/>
    <p:sldLayoutId id="2147483875" r:id="rId6"/>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22"/>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12925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5" r:id="rId7"/>
    <p:sldLayoutId id="2147483906" r:id="rId8"/>
    <p:sldLayoutId id="2147483907" r:id="rId9"/>
    <p:sldLayoutId id="2147483908" r:id="rId10"/>
    <p:sldLayoutId id="2147483912" r:id="rId11"/>
    <p:sldLayoutId id="2147483913" r:id="rId12"/>
    <p:sldLayoutId id="2147483916" r:id="rId13"/>
    <p:sldLayoutId id="2147483917" r:id="rId14"/>
    <p:sldLayoutId id="2147483918" r:id="rId15"/>
    <p:sldLayoutId id="2147483919" r:id="rId16"/>
    <p:sldLayoutId id="2147483920" r:id="rId17"/>
    <p:sldLayoutId id="2147483921" r:id="rId18"/>
    <p:sldLayoutId id="2147483922" r:id="rId19"/>
    <p:sldLayoutId id="2147484002" r:id="rId20"/>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74907914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6" r:id="rId3"/>
    <p:sldLayoutId id="2147483947" r:id="rId4"/>
    <p:sldLayoutId id="2147483948" r:id="rId5"/>
    <p:sldLayoutId id="2147483951" r:id="rId6"/>
    <p:sldLayoutId id="2147483952"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6"/>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1732840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p:txBody>
          <a:bodyPr/>
          <a:lstStyle/>
          <a:p>
            <a:r>
              <a:rPr lang="en-GB" dirty="0"/>
              <a:t>Super Stars</a:t>
            </a:r>
          </a:p>
        </p:txBody>
      </p:sp>
      <p:sp>
        <p:nvSpPr>
          <p:cNvPr id="3" name="Subtitle 2">
            <a:extLst>
              <a:ext uri="{FF2B5EF4-FFF2-40B4-BE49-F238E27FC236}">
                <a16:creationId xmlns:a16="http://schemas.microsoft.com/office/drawing/2014/main" id="{CF781036-4DAF-4091-8F98-CDA1EAF16338}"/>
              </a:ext>
            </a:extLst>
          </p:cNvPr>
          <p:cNvSpPr>
            <a:spLocks noGrp="1"/>
          </p:cNvSpPr>
          <p:nvPr>
            <p:ph type="subTitle" idx="1"/>
          </p:nvPr>
        </p:nvSpPr>
        <p:spPr/>
        <p:txBody>
          <a:bodyPr vert="horz" lIns="0" tIns="45720" rIns="0" bIns="45720" rtlCol="0" anchor="t">
            <a:noAutofit/>
          </a:bodyPr>
          <a:lstStyle/>
          <a:p>
            <a:r>
              <a:rPr lang="en-GB" dirty="0"/>
              <a:t>A bright and brilliant future</a:t>
            </a:r>
          </a:p>
        </p:txBody>
      </p:sp>
      <p:sp>
        <p:nvSpPr>
          <p:cNvPr id="4" name="Text Placeholder 3">
            <a:extLst>
              <a:ext uri="{FF2B5EF4-FFF2-40B4-BE49-F238E27FC236}">
                <a16:creationId xmlns:a16="http://schemas.microsoft.com/office/drawing/2014/main" id="{5C4BD0FC-1330-4EC0-B3B4-0FC6BCEC451E}"/>
              </a:ext>
            </a:extLst>
          </p:cNvPr>
          <p:cNvSpPr>
            <a:spLocks noGrp="1"/>
          </p:cNvSpPr>
          <p:nvPr>
            <p:ph type="body" sz="quarter" idx="13"/>
          </p:nvPr>
        </p:nvSpPr>
        <p:spPr>
          <a:xfrm>
            <a:off x="1290002" y="4854795"/>
            <a:ext cx="4460224" cy="690922"/>
          </a:xfrm>
        </p:spPr>
        <p:txBody>
          <a:bodyPr vert="horz" wrap="none" lIns="144000" tIns="144000" rIns="144000" bIns="144000" rtlCol="0" anchor="t">
            <a:spAutoFit/>
          </a:bodyPr>
          <a:lstStyle/>
          <a:p>
            <a:r>
              <a:rPr lang="en-GB" dirty="0"/>
              <a:t>Session four – </a:t>
            </a:r>
            <a:r>
              <a:rPr lang="en-GB" dirty="0" smtClean="0"/>
              <a:t>Creating a</a:t>
            </a:r>
            <a:r>
              <a:rPr lang="en-GB" dirty="0" smtClean="0"/>
              <a:t> </a:t>
            </a:r>
            <a:r>
              <a:rPr lang="en-GB" dirty="0"/>
              <a:t>S</a:t>
            </a:r>
            <a:r>
              <a:rPr lang="en-GB" dirty="0" smtClean="0"/>
              <a:t>uperhero</a:t>
            </a:r>
            <a:endParaRPr lang="en-GB" dirty="0"/>
          </a:p>
        </p:txBody>
      </p:sp>
    </p:spTree>
    <p:extLst>
      <p:ext uri="{BB962C8B-B14F-4D97-AF65-F5344CB8AC3E}">
        <p14:creationId xmlns:p14="http://schemas.microsoft.com/office/powerpoint/2010/main" val="34639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BB8C19-C8D6-48CC-943C-F85049859061}"/>
              </a:ext>
            </a:extLst>
          </p:cNvPr>
          <p:cNvSpPr>
            <a:spLocks noGrp="1"/>
          </p:cNvSpPr>
          <p:nvPr>
            <p:ph type="body" sz="quarter" idx="26"/>
          </p:nvPr>
        </p:nvSpPr>
        <p:spPr>
          <a:xfrm>
            <a:off x="1444623" y="1914678"/>
            <a:ext cx="10493375" cy="1116263"/>
          </a:xfrm>
        </p:spPr>
        <p:txBody>
          <a:bodyPr vert="horz" lIns="0" tIns="45720" rIns="0" bIns="45720" rtlCol="0" anchor="t">
            <a:noAutofit/>
          </a:bodyPr>
          <a:lstStyle/>
          <a:p>
            <a:r>
              <a:rPr lang="en-GB"/>
              <a:t>Session aims</a:t>
            </a:r>
            <a:endParaRPr lang="en-GB" dirty="0"/>
          </a:p>
        </p:txBody>
      </p:sp>
      <p:sp>
        <p:nvSpPr>
          <p:cNvPr id="5" name="Text Placeholder 4">
            <a:extLst>
              <a:ext uri="{FF2B5EF4-FFF2-40B4-BE49-F238E27FC236}">
                <a16:creationId xmlns:a16="http://schemas.microsoft.com/office/drawing/2014/main" id="{6FEB2A08-5416-4BA0-920A-BF22030386F4}"/>
              </a:ext>
            </a:extLst>
          </p:cNvPr>
          <p:cNvSpPr>
            <a:spLocks noGrp="1"/>
          </p:cNvSpPr>
          <p:nvPr>
            <p:ph type="body" sz="quarter" idx="28"/>
          </p:nvPr>
        </p:nvSpPr>
        <p:spPr>
          <a:xfrm>
            <a:off x="1336764" y="3784626"/>
            <a:ext cx="10492365" cy="2142913"/>
          </a:xfrm>
        </p:spPr>
        <p:txBody>
          <a:bodyPr vert="horz" lIns="0" tIns="45720" rIns="0" bIns="45720" rtlCol="0" anchor="t">
            <a:noAutofit/>
          </a:bodyPr>
          <a:lstStyle/>
          <a:p>
            <a:endParaRPr lang="en-GB" dirty="0"/>
          </a:p>
          <a:p>
            <a:r>
              <a:rPr lang="en-GB" dirty="0"/>
              <a:t>Reflect on the learning throughout the Super Stars programme to design a superhero</a:t>
            </a:r>
            <a:endParaRPr lang="en-GB" dirty="0">
              <a:cs typeface="Arial" panose="020B0604020202020204"/>
            </a:endParaRPr>
          </a:p>
          <a:p>
            <a:r>
              <a:rPr lang="en-GB" dirty="0"/>
              <a:t>To build a character profile of the students' superheroes</a:t>
            </a:r>
            <a:endParaRPr lang="en-GB" dirty="0">
              <a:cs typeface="Arial"/>
            </a:endParaRPr>
          </a:p>
          <a:p>
            <a:endParaRPr lang="en-GB" sz="1800" dirty="0"/>
          </a:p>
          <a:p>
            <a:endParaRPr lang="en-GB" sz="1800" dirty="0"/>
          </a:p>
        </p:txBody>
      </p:sp>
      <p:sp>
        <p:nvSpPr>
          <p:cNvPr id="6" name="Slide Number Placeholder 5">
            <a:extLst>
              <a:ext uri="{FF2B5EF4-FFF2-40B4-BE49-F238E27FC236}">
                <a16:creationId xmlns:a16="http://schemas.microsoft.com/office/drawing/2014/main" id="{CB0C69F8-FF30-47C8-B7D0-68BF0F085BF6}"/>
              </a:ext>
            </a:extLst>
          </p:cNvPr>
          <p:cNvSpPr>
            <a:spLocks noGrp="1"/>
          </p:cNvSpPr>
          <p:nvPr>
            <p:ph type="sldNum" sz="quarter" idx="25"/>
          </p:nvPr>
        </p:nvSpPr>
        <p:spPr/>
        <p:txBody>
          <a:bodyPr/>
          <a:lstStyle/>
          <a:p>
            <a:fld id="{D7E85FC7-13DC-D24B-89C2-5E16CAE8A885}" type="slidenum">
              <a:rPr lang="en-US" smtClean="0"/>
              <a:pPr/>
              <a:t>2</a:t>
            </a:fld>
            <a:endParaRPr lang="en-US" dirty="0"/>
          </a:p>
        </p:txBody>
      </p:sp>
      <p:sp>
        <p:nvSpPr>
          <p:cNvPr id="7" name="Star: 5 Points 6">
            <a:extLst>
              <a:ext uri="{FF2B5EF4-FFF2-40B4-BE49-F238E27FC236}">
                <a16:creationId xmlns:a16="http://schemas.microsoft.com/office/drawing/2014/main" id="{C429F73E-B4AD-4E98-BE11-751ABBF393A0}"/>
              </a:ext>
            </a:extLst>
          </p:cNvPr>
          <p:cNvSpPr/>
          <p:nvPr/>
        </p:nvSpPr>
        <p:spPr>
          <a:xfrm>
            <a:off x="729718" y="4346263"/>
            <a:ext cx="504823" cy="5575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Star: 5 Points 7">
            <a:extLst>
              <a:ext uri="{FF2B5EF4-FFF2-40B4-BE49-F238E27FC236}">
                <a16:creationId xmlns:a16="http://schemas.microsoft.com/office/drawing/2014/main" id="{C429F73E-B4AD-4E98-BE11-751ABBF393A0}"/>
              </a:ext>
            </a:extLst>
          </p:cNvPr>
          <p:cNvSpPr/>
          <p:nvPr/>
        </p:nvSpPr>
        <p:spPr>
          <a:xfrm>
            <a:off x="729718" y="5135477"/>
            <a:ext cx="504823" cy="5575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262F8F24-F64B-49EE-9CD9-29D20336405F}"/>
              </a:ext>
            </a:extLst>
          </p:cNvPr>
          <p:cNvSpPr txBox="1"/>
          <p:nvPr/>
        </p:nvSpPr>
        <p:spPr>
          <a:xfrm>
            <a:off x="8963025" y="84364"/>
            <a:ext cx="31378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Aims of session slide 1 of 1</a:t>
            </a:r>
          </a:p>
        </p:txBody>
      </p:sp>
    </p:spTree>
    <p:extLst>
      <p:ext uri="{BB962C8B-B14F-4D97-AF65-F5344CB8AC3E}">
        <p14:creationId xmlns:p14="http://schemas.microsoft.com/office/powerpoint/2010/main" val="339907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19F60-68E2-4AC0-A68B-3EB24649EA44}"/>
              </a:ext>
            </a:extLst>
          </p:cNvPr>
          <p:cNvSpPr>
            <a:spLocks noGrp="1"/>
          </p:cNvSpPr>
          <p:nvPr>
            <p:ph type="body" sz="quarter" idx="30"/>
          </p:nvPr>
        </p:nvSpPr>
        <p:spPr>
          <a:xfrm>
            <a:off x="1727250" y="335059"/>
            <a:ext cx="7291471" cy="1096024"/>
          </a:xfrm>
        </p:spPr>
        <p:txBody>
          <a:bodyPr>
            <a:normAutofit/>
          </a:bodyPr>
          <a:lstStyle/>
          <a:p>
            <a:pPr algn="ctr">
              <a:lnSpc>
                <a:spcPct val="120000"/>
              </a:lnSpc>
              <a:spcAft>
                <a:spcPts val="600"/>
              </a:spcAft>
            </a:pPr>
            <a:r>
              <a:rPr lang="en-GB" dirty="0"/>
              <a:t>Design time!</a:t>
            </a:r>
          </a:p>
        </p:txBody>
      </p:sp>
      <p:sp>
        <p:nvSpPr>
          <p:cNvPr id="4" name="Text Placeholder 3">
            <a:extLst>
              <a:ext uri="{FF2B5EF4-FFF2-40B4-BE49-F238E27FC236}">
                <a16:creationId xmlns:a16="http://schemas.microsoft.com/office/drawing/2014/main" id="{04D6FE29-0837-4715-87EC-247193EAB2F8}"/>
              </a:ext>
            </a:extLst>
          </p:cNvPr>
          <p:cNvSpPr>
            <a:spLocks noGrp="1"/>
          </p:cNvSpPr>
          <p:nvPr>
            <p:ph type="body" sz="quarter" idx="31"/>
          </p:nvPr>
        </p:nvSpPr>
        <p:spPr>
          <a:xfrm>
            <a:off x="3955311" y="1308167"/>
            <a:ext cx="8025425" cy="4899152"/>
          </a:xfrm>
        </p:spPr>
        <p:txBody>
          <a:bodyPr vert="horz" lIns="0" tIns="0" rIns="0" bIns="0" rtlCol="0" anchor="t">
            <a:normAutofit lnSpcReduction="10000"/>
          </a:bodyPr>
          <a:lstStyle/>
          <a:p>
            <a:pPr marL="6350" indent="0">
              <a:lnSpc>
                <a:spcPct val="120000"/>
              </a:lnSpc>
              <a:spcAft>
                <a:spcPts val="600"/>
              </a:spcAft>
              <a:buNone/>
            </a:pPr>
            <a:r>
              <a:rPr lang="en-GB" dirty="0"/>
              <a:t>In this session we would like you to create your own fictional superhero. </a:t>
            </a:r>
          </a:p>
          <a:p>
            <a:pPr marL="6350" indent="0">
              <a:lnSpc>
                <a:spcPct val="120000"/>
              </a:lnSpc>
              <a:spcAft>
                <a:spcPts val="600"/>
              </a:spcAft>
              <a:buNone/>
            </a:pPr>
            <a:endParaRPr lang="en-GB" dirty="0"/>
          </a:p>
          <a:p>
            <a:pPr marL="6350" indent="0">
              <a:lnSpc>
                <a:spcPct val="120000"/>
              </a:lnSpc>
              <a:spcAft>
                <a:spcPts val="600"/>
              </a:spcAft>
              <a:buNone/>
            </a:pPr>
            <a:r>
              <a:rPr lang="en-GB" dirty="0"/>
              <a:t>We would like you to reflect on all that you have learnt throughout this programme to create a poster and build a character profile. </a:t>
            </a:r>
          </a:p>
          <a:p>
            <a:pPr marL="6350" indent="0">
              <a:lnSpc>
                <a:spcPct val="120000"/>
              </a:lnSpc>
              <a:spcAft>
                <a:spcPts val="600"/>
              </a:spcAft>
              <a:buNone/>
            </a:pPr>
            <a:endParaRPr lang="en-GB" dirty="0"/>
          </a:p>
          <a:p>
            <a:pPr marL="6350" indent="0">
              <a:lnSpc>
                <a:spcPct val="120000"/>
              </a:lnSpc>
              <a:spcAft>
                <a:spcPts val="600"/>
              </a:spcAft>
              <a:buNone/>
            </a:pPr>
            <a:r>
              <a:rPr lang="en-GB" dirty="0"/>
              <a:t>Use your imagination to bring your character to life! </a:t>
            </a:r>
          </a:p>
          <a:p>
            <a:pPr marL="6350" indent="0">
              <a:lnSpc>
                <a:spcPct val="120000"/>
              </a:lnSpc>
              <a:spcAft>
                <a:spcPts val="600"/>
              </a:spcAft>
              <a:buNone/>
            </a:pPr>
            <a:endParaRPr lang="en-GB" dirty="0"/>
          </a:p>
          <a:p>
            <a:pPr marL="6350" indent="0">
              <a:lnSpc>
                <a:spcPct val="120000"/>
              </a:lnSpc>
              <a:spcAft>
                <a:spcPts val="600"/>
              </a:spcAft>
              <a:buNone/>
            </a:pPr>
            <a:r>
              <a:rPr lang="en-GB" dirty="0"/>
              <a:t>On your tables you will have a instruction sheet of all of the different themes you will need to include. </a:t>
            </a:r>
            <a:endParaRPr lang="en-GB" dirty="0">
              <a:cs typeface="Arial"/>
            </a:endParaRPr>
          </a:p>
        </p:txBody>
      </p:sp>
      <p:sp>
        <p:nvSpPr>
          <p:cNvPr id="6" name="Slide Number Placeholder 5">
            <a:extLst>
              <a:ext uri="{FF2B5EF4-FFF2-40B4-BE49-F238E27FC236}">
                <a16:creationId xmlns:a16="http://schemas.microsoft.com/office/drawing/2014/main" id="{F74476C3-AB15-48BC-AC24-284D78F46BA4}"/>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3</a:t>
            </a:fld>
            <a:endParaRPr lang="en-US" sz="1100"/>
          </a:p>
        </p:txBody>
      </p:sp>
      <p:pic>
        <p:nvPicPr>
          <p:cNvPr id="5" name="Picture 4">
            <a:extLst>
              <a:ext uri="{FF2B5EF4-FFF2-40B4-BE49-F238E27FC236}">
                <a16:creationId xmlns:a16="http://schemas.microsoft.com/office/drawing/2014/main" id="{FF5C5FE0-29C3-4860-B168-78B66E1610C3}"/>
              </a:ext>
            </a:extLst>
          </p:cNvPr>
          <p:cNvPicPr>
            <a:picLocks noChangeAspect="1"/>
          </p:cNvPicPr>
          <p:nvPr/>
        </p:nvPicPr>
        <p:blipFill>
          <a:blip r:embed="rId3"/>
          <a:srcRect/>
          <a:stretch/>
        </p:blipFill>
        <p:spPr>
          <a:xfrm>
            <a:off x="637953" y="761138"/>
            <a:ext cx="2851163" cy="5446181"/>
          </a:xfrm>
          <a:prstGeom prst="rect">
            <a:avLst/>
          </a:prstGeom>
        </p:spPr>
      </p:pic>
      <p:sp>
        <p:nvSpPr>
          <p:cNvPr id="2" name="TextBox 1">
            <a:extLst>
              <a:ext uri="{FF2B5EF4-FFF2-40B4-BE49-F238E27FC236}">
                <a16:creationId xmlns:a16="http://schemas.microsoft.com/office/drawing/2014/main" id="{B321FF2F-687B-411C-8888-3CD3EC7A7BBC}"/>
              </a:ext>
            </a:extLst>
          </p:cNvPr>
          <p:cNvSpPr txBox="1"/>
          <p:nvPr/>
        </p:nvSpPr>
        <p:spPr>
          <a:xfrm>
            <a:off x="7602311" y="63953"/>
            <a:ext cx="44440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Create your superhero activity slide 1 of 1</a:t>
            </a:r>
          </a:p>
        </p:txBody>
      </p:sp>
    </p:spTree>
    <p:extLst>
      <p:ext uri="{BB962C8B-B14F-4D97-AF65-F5344CB8AC3E}">
        <p14:creationId xmlns:p14="http://schemas.microsoft.com/office/powerpoint/2010/main" val="86418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74DC2584-630B-49D2-9D28-AFA04E65207F}"/>
              </a:ext>
            </a:extLst>
          </p:cNvPr>
          <p:cNvPicPr>
            <a:picLocks noGrp="1" noChangeAspect="1"/>
          </p:cNvPicPr>
          <p:nvPr>
            <p:ph type="pic" sz="quarter" idx="22"/>
          </p:nvPr>
        </p:nvPicPr>
        <p:blipFill rotWithShape="1">
          <a:blip r:embed="rId3"/>
          <a:srcRect t="5190" b="12234"/>
          <a:stretch/>
        </p:blipFill>
        <p:spPr>
          <a:xfrm>
            <a:off x="20" y="890587"/>
            <a:ext cx="12191980" cy="5713413"/>
          </a:xfrm>
          <a:noFill/>
        </p:spPr>
      </p:pic>
      <p:sp>
        <p:nvSpPr>
          <p:cNvPr id="7" name="Slide Number Placeholder 6">
            <a:extLst>
              <a:ext uri="{FF2B5EF4-FFF2-40B4-BE49-F238E27FC236}">
                <a16:creationId xmlns:a16="http://schemas.microsoft.com/office/drawing/2014/main" id="{8FC2BAA8-61E5-4F54-804C-D61EBB47F82E}"/>
              </a:ext>
            </a:extLst>
          </p:cNvPr>
          <p:cNvSpPr>
            <a:spLocks noGrp="1"/>
          </p:cNvSpPr>
          <p:nvPr>
            <p:ph type="sldNum" sz="quarter" idx="24"/>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4</a:t>
            </a:fld>
            <a:endParaRPr lang="en-US" sz="1100"/>
          </a:p>
        </p:txBody>
      </p:sp>
      <p:sp>
        <p:nvSpPr>
          <p:cNvPr id="2" name="TextBox 1">
            <a:extLst>
              <a:ext uri="{FF2B5EF4-FFF2-40B4-BE49-F238E27FC236}">
                <a16:creationId xmlns:a16="http://schemas.microsoft.com/office/drawing/2014/main" id="{ACC7B8CD-6FEF-4A3C-B36C-163E571D3713}"/>
              </a:ext>
            </a:extLst>
          </p:cNvPr>
          <p:cNvSpPr txBox="1"/>
          <p:nvPr/>
        </p:nvSpPr>
        <p:spPr>
          <a:xfrm>
            <a:off x="9725025" y="57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Superheroes picture</a:t>
            </a:r>
          </a:p>
        </p:txBody>
      </p:sp>
    </p:spTree>
    <p:extLst>
      <p:ext uri="{BB962C8B-B14F-4D97-AF65-F5344CB8AC3E}">
        <p14:creationId xmlns:p14="http://schemas.microsoft.com/office/powerpoint/2010/main" val="10417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erson wearing a costume&#10;&#10;Description automatically generated with low confidence">
            <a:extLst>
              <a:ext uri="{FF2B5EF4-FFF2-40B4-BE49-F238E27FC236}">
                <a16:creationId xmlns:a16="http://schemas.microsoft.com/office/drawing/2014/main" id="{3AFC29B6-5D36-4D19-8C63-080FB2720012}"/>
              </a:ext>
            </a:extLst>
          </p:cNvPr>
          <p:cNvPicPr>
            <a:picLocks noGrp="1" noChangeAspect="1"/>
          </p:cNvPicPr>
          <p:nvPr>
            <p:ph type="pic" sz="quarter" idx="29"/>
          </p:nvPr>
        </p:nvPicPr>
        <p:blipFill rotWithShape="1">
          <a:blip r:embed="rId3"/>
          <a:srcRect r="4" b="42050"/>
          <a:stretch/>
        </p:blipFill>
        <p:spPr>
          <a:xfrm>
            <a:off x="72020" y="859756"/>
            <a:ext cx="2995180" cy="2822400"/>
          </a:xfrm>
          <a:noFill/>
        </p:spPr>
      </p:pic>
      <p:pic>
        <p:nvPicPr>
          <p:cNvPr id="19" name="Picture Placeholder 18" descr="A person wearing a military uniform&#10;&#10;Description automatically generated with medium confidence">
            <a:extLst>
              <a:ext uri="{FF2B5EF4-FFF2-40B4-BE49-F238E27FC236}">
                <a16:creationId xmlns:a16="http://schemas.microsoft.com/office/drawing/2014/main" id="{568DE1E8-8B80-4DBD-96BA-A1777CCD9B14}"/>
              </a:ext>
            </a:extLst>
          </p:cNvPr>
          <p:cNvPicPr>
            <a:picLocks noGrp="1" noChangeAspect="1"/>
          </p:cNvPicPr>
          <p:nvPr>
            <p:ph type="pic" sz="quarter" idx="25"/>
          </p:nvPr>
        </p:nvPicPr>
        <p:blipFill>
          <a:blip r:embed="rId4"/>
          <a:srcRect l="6376" r="6376"/>
          <a:stretch>
            <a:fillRect/>
          </a:stretch>
        </p:blipFill>
        <p:spPr>
          <a:xfrm>
            <a:off x="0" y="3781425"/>
            <a:ext cx="2995613" cy="2822575"/>
          </a:xfrm>
        </p:spPr>
      </p:pic>
      <p:sp>
        <p:nvSpPr>
          <p:cNvPr id="6" name="Slide Number Placeholder 5">
            <a:extLst>
              <a:ext uri="{FF2B5EF4-FFF2-40B4-BE49-F238E27FC236}">
                <a16:creationId xmlns:a16="http://schemas.microsoft.com/office/drawing/2014/main" id="{6ECD8B13-AAAB-4334-858D-92746C9CC0D0}"/>
              </a:ext>
            </a:extLst>
          </p:cNvPr>
          <p:cNvSpPr>
            <a:spLocks noGrp="1"/>
          </p:cNvSpPr>
          <p:nvPr>
            <p:ph type="sldNum" sz="quarter" idx="33"/>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5</a:t>
            </a:fld>
            <a:endParaRPr lang="en-US" sz="1100"/>
          </a:p>
        </p:txBody>
      </p:sp>
      <p:pic>
        <p:nvPicPr>
          <p:cNvPr id="29" name="Picture 28" descr="A picture containing background pattern&#10;&#10;Description automatically generated">
            <a:extLst>
              <a:ext uri="{FF2B5EF4-FFF2-40B4-BE49-F238E27FC236}">
                <a16:creationId xmlns:a16="http://schemas.microsoft.com/office/drawing/2014/main" id="{121164A0-1609-4DD3-B217-59F2C6C169E9}"/>
              </a:ext>
            </a:extLst>
          </p:cNvPr>
          <p:cNvPicPr>
            <a:picLocks noChangeAspect="1"/>
          </p:cNvPicPr>
          <p:nvPr/>
        </p:nvPicPr>
        <p:blipFill>
          <a:blip r:embed="rId5"/>
          <a:stretch>
            <a:fillRect/>
          </a:stretch>
        </p:blipFill>
        <p:spPr>
          <a:xfrm>
            <a:off x="8881590" y="1246139"/>
            <a:ext cx="3099146" cy="4872034"/>
          </a:xfrm>
          <a:prstGeom prst="rect">
            <a:avLst/>
          </a:prstGeom>
        </p:spPr>
      </p:pic>
      <p:sp>
        <p:nvSpPr>
          <p:cNvPr id="2" name="TextBox 1">
            <a:extLst>
              <a:ext uri="{FF2B5EF4-FFF2-40B4-BE49-F238E27FC236}">
                <a16:creationId xmlns:a16="http://schemas.microsoft.com/office/drawing/2014/main" id="{275F65DB-C563-44CA-A8FE-BBDBBF586CBD}"/>
              </a:ext>
            </a:extLst>
          </p:cNvPr>
          <p:cNvSpPr txBox="1"/>
          <p:nvPr/>
        </p:nvSpPr>
        <p:spPr>
          <a:xfrm>
            <a:off x="9799864" y="571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Superheroes picture</a:t>
            </a:r>
          </a:p>
        </p:txBody>
      </p:sp>
      <p:pic>
        <p:nvPicPr>
          <p:cNvPr id="5" name="Picture 6">
            <a:extLst>
              <a:ext uri="{FF2B5EF4-FFF2-40B4-BE49-F238E27FC236}">
                <a16:creationId xmlns:a16="http://schemas.microsoft.com/office/drawing/2014/main" id="{12B1CA4B-FFC1-49E3-9663-C5046231107C}"/>
              </a:ext>
            </a:extLst>
          </p:cNvPr>
          <p:cNvPicPr>
            <a:picLocks noGrp="1" noChangeAspect="1"/>
          </p:cNvPicPr>
          <p:nvPr>
            <p:ph type="pic" sz="quarter" idx="38"/>
          </p:nvPr>
        </p:nvPicPr>
        <p:blipFill rotWithShape="1">
          <a:blip r:embed="rId6"/>
          <a:srcRect t="2888" b="2888"/>
          <a:stretch/>
        </p:blipFill>
        <p:spPr/>
      </p:pic>
      <p:pic>
        <p:nvPicPr>
          <p:cNvPr id="9" name="Picture 9" descr="A picture containing logo&#10;&#10;Description automatically generated">
            <a:extLst>
              <a:ext uri="{FF2B5EF4-FFF2-40B4-BE49-F238E27FC236}">
                <a16:creationId xmlns:a16="http://schemas.microsoft.com/office/drawing/2014/main" id="{9C4E397F-D823-4D2F-975C-B430FD19F2D7}"/>
              </a:ext>
            </a:extLst>
          </p:cNvPr>
          <p:cNvPicPr>
            <a:picLocks noGrp="1" noChangeAspect="1"/>
          </p:cNvPicPr>
          <p:nvPr>
            <p:ph type="pic" sz="quarter" idx="36"/>
          </p:nvPr>
        </p:nvPicPr>
        <p:blipFill rotWithShape="1">
          <a:blip r:embed="rId7"/>
          <a:srcRect l="20221" r="20221"/>
          <a:stretch/>
        </p:blipFill>
        <p:spPr/>
      </p:pic>
      <p:pic>
        <p:nvPicPr>
          <p:cNvPr id="10" name="Picture 10">
            <a:extLst>
              <a:ext uri="{FF2B5EF4-FFF2-40B4-BE49-F238E27FC236}">
                <a16:creationId xmlns:a16="http://schemas.microsoft.com/office/drawing/2014/main" id="{0008EB0C-3A9F-4682-9CCD-0F27E22C89D6}"/>
              </a:ext>
            </a:extLst>
          </p:cNvPr>
          <p:cNvPicPr>
            <a:picLocks noChangeAspect="1"/>
          </p:cNvPicPr>
          <p:nvPr/>
        </p:nvPicPr>
        <p:blipFill>
          <a:blip r:embed="rId8"/>
          <a:stretch>
            <a:fillRect/>
          </a:stretch>
        </p:blipFill>
        <p:spPr>
          <a:xfrm>
            <a:off x="6066682" y="960120"/>
            <a:ext cx="2817075" cy="5151120"/>
          </a:xfrm>
          <a:prstGeom prst="rect">
            <a:avLst/>
          </a:prstGeom>
        </p:spPr>
      </p:pic>
    </p:spTree>
    <p:extLst>
      <p:ext uri="{BB962C8B-B14F-4D97-AF65-F5344CB8AC3E}">
        <p14:creationId xmlns:p14="http://schemas.microsoft.com/office/powerpoint/2010/main" val="300635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866445"/>
      </p:ext>
    </p:extLst>
  </p:cSld>
  <p:clrMapOvr>
    <a:masterClrMapping/>
  </p:clrMapOvr>
</p:sld>
</file>

<file path=ppt/theme/theme1.xml><?xml version="1.0" encoding="utf-8"?>
<a:theme xmlns:a="http://schemas.openxmlformats.org/drawingml/2006/main" name="Title/Divider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_Accessible_PP_template  -  Read-Only" id="{99AD5F79-B7FE-4DFD-BD59-14BE715D2BBB}" vid="{BB7CAFBD-F4E7-4752-8141-2C87C833102D}"/>
    </a:ext>
  </a:extLst>
</a:theme>
</file>

<file path=ppt/theme/theme2.xml><?xml version="1.0" encoding="utf-8"?>
<a:theme xmlns:a="http://schemas.openxmlformats.org/drawingml/2006/main" name="Text/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_Accessible_PP_template  -  Read-Only" id="{99AD5F79-B7FE-4DFD-BD59-14BE715D2BBB}" vid="{B81742A0-982F-48C6-B7F1-460DC640197D}"/>
    </a:ext>
  </a:extLst>
</a:theme>
</file>

<file path=ppt/theme/theme3.xml><?xml version="1.0" encoding="utf-8"?>
<a:theme xmlns:a="http://schemas.openxmlformats.org/drawingml/2006/main" name="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_Accessible_PP_template  -  Read-Only" id="{99AD5F79-B7FE-4DFD-BD59-14BE715D2BBB}" vid="{ECF3A223-0EEB-4EA0-AA32-9F5152D1D863}"/>
    </a:ext>
  </a:extLst>
</a:theme>
</file>

<file path=ppt/theme/theme4.xml><?xml version="1.0" encoding="utf-8"?>
<a:theme xmlns:a="http://schemas.openxmlformats.org/drawingml/2006/main" name="End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_Accessible_PP_template  -  Read-Only" id="{99AD5F79-B7FE-4DFD-BD59-14BE715D2BBB}" vid="{57BB2F66-CBDC-4F0E-94D6-24AC739798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BA757DD001D6429A804770F209C358" ma:contentTypeVersion="9" ma:contentTypeDescription="Create a new document." ma:contentTypeScope="" ma:versionID="a2af8620d8052c4570ee10b90bc2e287">
  <xsd:schema xmlns:xsd="http://www.w3.org/2001/XMLSchema" xmlns:xs="http://www.w3.org/2001/XMLSchema" xmlns:p="http://schemas.microsoft.com/office/2006/metadata/properties" xmlns:ns2="864fa2f1-e7a3-49ef-aac9-27da4f2d2640" targetNamespace="http://schemas.microsoft.com/office/2006/metadata/properties" ma:root="true" ma:fieldsID="bdde676d73dc32e80c046e4d27a4df6c" ns2:_="">
    <xsd:import namespace="864fa2f1-e7a3-49ef-aac9-27da4f2d26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fa2f1-e7a3-49ef-aac9-27da4f2d2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849799-830B-4E55-9666-63F48AF16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fa2f1-e7a3-49ef-aac9-27da4f2d2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74A378-A40D-4D10-9A36-F1DBB1C7DA04}">
  <ds:schemaRefs>
    <ds:schemaRef ds:uri="http://schemas.microsoft.com/sharepoint/v3/contenttype/forms"/>
  </ds:schemaRefs>
</ds:datastoreItem>
</file>

<file path=customXml/itemProps3.xml><?xml version="1.0" encoding="utf-8"?>
<ds:datastoreItem xmlns:ds="http://schemas.openxmlformats.org/officeDocument/2006/customXml" ds:itemID="{5C7D91BB-6FD8-4800-B5D5-2773EA19D436}">
  <ds:schemaRefs>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864fa2f1-e7a3-49ef-aac9-27da4f2d264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Session two Who and what inspires us</Template>
  <TotalTime>9565</TotalTime>
  <Words>297</Words>
  <Application>Microsoft Office PowerPoint</Application>
  <PresentationFormat>Widescreen</PresentationFormat>
  <Paragraphs>42</Paragraphs>
  <Slides>6</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Arial</vt:lpstr>
      <vt:lpstr>Arial Black</vt:lpstr>
      <vt:lpstr>Calibri</vt:lpstr>
      <vt:lpstr>System Font Regular</vt:lpstr>
      <vt:lpstr>Wingdings</vt:lpstr>
      <vt:lpstr>Title/Divider Slides</vt:lpstr>
      <vt:lpstr>Text/Media Slides</vt:lpstr>
      <vt:lpstr>Media Slides</vt:lpstr>
      <vt:lpstr>End Slides</vt:lpstr>
      <vt:lpstr>Super Stars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Stars</dc:title>
  <dc:creator>Burges, Annika</dc:creator>
  <cp:lastModifiedBy>Caplehorn Hare, Katie</cp:lastModifiedBy>
  <cp:revision>146</cp:revision>
  <dcterms:created xsi:type="dcterms:W3CDTF">2021-07-29T11:09:52Z</dcterms:created>
  <dcterms:modified xsi:type="dcterms:W3CDTF">2022-01-07T08:57:36Z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0x0101002BBA757DD001D6429A804770F209C358</vt:lpwstr>
  </property>
</Properties>
</file>