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7562850" cy="10688638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2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50" d="100"/>
          <a:sy n="50" d="100"/>
        </p:scale>
        <p:origin x="1988" y="-600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E37A6-8467-4B71-9406-9968A9B58C48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E4BC9-5BA2-49B0-A24C-0E86D94844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93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E4BC9-5BA2-49B0-A24C-0E86D948449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76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E4BC9-5BA2-49B0-A24C-0E86D948449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09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_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639357" y="3158840"/>
            <a:ext cx="6332381" cy="5766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39359" y="1188878"/>
            <a:ext cx="6332380" cy="1781440"/>
          </a:xfrm>
        </p:spPr>
        <p:txBody>
          <a:bodyPr/>
          <a:lstStyle>
            <a:lvl1pPr algn="l">
              <a:lnSpc>
                <a:spcPct val="100000"/>
              </a:lnSpc>
              <a:defRPr b="1" i="0" kern="1200" cap="all">
                <a:solidFill>
                  <a:srgbClr val="F2A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39356" y="9565481"/>
            <a:ext cx="4062513" cy="7201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13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7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7825" y="2493963"/>
            <a:ext cx="6807200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825" y="9906000"/>
            <a:ext cx="17653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CC3508-2ECB-E446-83DE-362002F55ED9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450" y="9906000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9725" y="9906000"/>
            <a:ext cx="17653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815128-7ECC-5A4A-B425-259C53CFD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sex.ac.uk/study-abroad" TargetMode="External"/><Relationship Id="rId3" Type="http://schemas.openxmlformats.org/officeDocument/2006/relationships/hyperlink" Target="https://essex.moveon4.com/publisher/1/eng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t.ly/EssexAndTIG" TargetMode="External"/><Relationship Id="rId5" Type="http://schemas.openxmlformats.org/officeDocument/2006/relationships/hyperlink" Target="https://info.absoluteinternship.com/remote-internship-program" TargetMode="External"/><Relationship Id="rId4" Type="http://schemas.openxmlformats.org/officeDocument/2006/relationships/hyperlink" Target="https://thinkpacific.com/our-expeditions/virtual-internships/" TargetMode="External"/><Relationship Id="rId9" Type="http://schemas.openxmlformats.org/officeDocument/2006/relationships/hyperlink" Target="mailto:stpabroad@essex.ac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1.essex.ac.uk/careers/bige/" TargetMode="External"/><Relationship Id="rId13" Type="http://schemas.openxmlformats.org/officeDocument/2006/relationships/image" Target="../media/image4.jpeg"/><Relationship Id="rId18" Type="http://schemas.openxmlformats.org/officeDocument/2006/relationships/hyperlink" Target="http://www.essex.ac.uk/study-abroad" TargetMode="External"/><Relationship Id="rId3" Type="http://schemas.openxmlformats.org/officeDocument/2006/relationships/hyperlink" Target="https://www.crccasia.com/internship/locations/remote-online/" TargetMode="External"/><Relationship Id="rId7" Type="http://schemas.openxmlformats.org/officeDocument/2006/relationships/hyperlink" Target="mailto:click@essex.ac.uk?subject=Essex%20Abroad%20CLICK%20-%20tell%20me%20more!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ssex.ac.uk/donate/crowdfunding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s://www1.essex.ac.uk/careers/internships/" TargetMode="External"/><Relationship Id="rId15" Type="http://schemas.openxmlformats.org/officeDocument/2006/relationships/image" Target="../media/image6.jpg"/><Relationship Id="rId10" Type="http://schemas.openxmlformats.org/officeDocument/2006/relationships/hyperlink" Target="https://www.essex.ac.uk/study-abroad/summer-abroad" TargetMode="External"/><Relationship Id="rId19" Type="http://schemas.openxmlformats.org/officeDocument/2006/relationships/hyperlink" Target="mailto:stpabroad@essex.ac.uk" TargetMode="External"/><Relationship Id="rId4" Type="http://schemas.openxmlformats.org/officeDocument/2006/relationships/hyperlink" Target="https://archipelago.gr/en/remote-multidisciplinary-internships-on-applied-marine-conservation/" TargetMode="External"/><Relationship Id="rId9" Type="http://schemas.openxmlformats.org/officeDocument/2006/relationships/hyperlink" Target="https://essex.us12.list-manage.com/subscribe?u=056cdbf856fe52ed78986a75c&amp;id=3fa8d84a4c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FF3850-4442-4818-9D08-7146E007B261}"/>
              </a:ext>
            </a:extLst>
          </p:cNvPr>
          <p:cNvSpPr/>
          <p:nvPr/>
        </p:nvSpPr>
        <p:spPr>
          <a:xfrm>
            <a:off x="284692" y="2533793"/>
            <a:ext cx="6993466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Summer plans suspended due to COVID-19?  </a:t>
            </a:r>
            <a:r>
              <a:rPr lang="en-GB" sz="1200" b="1" dirty="0"/>
              <a:t>Essex Abroad </a:t>
            </a:r>
            <a:r>
              <a:rPr lang="en-GB" sz="1200" dirty="0"/>
              <a:t>are partnered with a variety of providers who are all running remote programmes for summer 2020.  All the providers offer something slightly different – details below:</a:t>
            </a:r>
          </a:p>
          <a:p>
            <a:endParaRPr lang="en-GB" sz="1200" dirty="0"/>
          </a:p>
          <a:p>
            <a:r>
              <a:rPr lang="en-GB" sz="1600" b="1" dirty="0"/>
              <a:t>Online Summer schools</a:t>
            </a:r>
          </a:p>
          <a:p>
            <a:r>
              <a:rPr lang="en-GB" sz="1200" dirty="0"/>
              <a:t>To see our range of summer schools please use our </a:t>
            </a:r>
            <a:r>
              <a:rPr lang="en-GB" sz="1200" dirty="0">
                <a:hlinkClick r:id="rId3"/>
              </a:rPr>
              <a:t>exchange finder </a:t>
            </a:r>
            <a:r>
              <a:rPr lang="en-GB" sz="1200" dirty="0"/>
              <a:t>– just select “summer schools” under programme type.  There are currently 6 summer schools on offer covering a range of interests with some even being offered on a fee free basis.</a:t>
            </a:r>
          </a:p>
          <a:p>
            <a:endParaRPr lang="en-GB" sz="1200" dirty="0"/>
          </a:p>
          <a:p>
            <a:r>
              <a:rPr lang="en-GB" sz="1600" b="1" dirty="0"/>
              <a:t>Remote International Internships</a:t>
            </a:r>
          </a:p>
          <a:p>
            <a:endParaRPr lang="en-GB" sz="1200" dirty="0"/>
          </a:p>
          <a:p>
            <a:r>
              <a:rPr lang="en-GB" sz="1200" b="1" dirty="0"/>
              <a:t>Think Pacific</a:t>
            </a:r>
          </a:p>
          <a:p>
            <a:r>
              <a:rPr lang="en-GB" sz="1200" dirty="0"/>
              <a:t>Our Fiji based volunteering partner have worked with the Fijian government to create remote internships that are based around sustainable development and social impact.  You will complete a 100 hour project (which can be over 4 or 8 weeks) and have a choice of 100 projects.  Programmes start from 29 June 2020 and the fee to take part is £495 – if you then decide to take part in a future in-person project you will receive £150 off the programme fee.  Find out more here </a:t>
            </a:r>
            <a:r>
              <a:rPr lang="en-GB" sz="1200" dirty="0">
                <a:hlinkClick r:id="rId4"/>
              </a:rPr>
              <a:t>https://thinkpacific.com/our-expeditions/virtual-internships/</a:t>
            </a:r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Absolute Internship</a:t>
            </a:r>
          </a:p>
          <a:p>
            <a:r>
              <a:rPr lang="en-GB" sz="1200" dirty="0"/>
              <a:t>20 – 30 flexible hours per week for between 4 and 16 weeks.  Remote internships are offered in a range of industries and countries.  There are 10 scholarships available for this summer, head to </a:t>
            </a:r>
            <a:r>
              <a:rPr lang="en-GB" sz="1200" dirty="0">
                <a:hlinkClick r:id="rId5"/>
              </a:rPr>
              <a:t>https://info.absoluteinternship.com/remote-internship-program</a:t>
            </a:r>
            <a:r>
              <a:rPr lang="en-GB" sz="1200" dirty="0"/>
              <a:t> to find out more.</a:t>
            </a:r>
          </a:p>
          <a:p>
            <a:endParaRPr lang="en-GB" sz="1200" dirty="0"/>
          </a:p>
          <a:p>
            <a:r>
              <a:rPr lang="en-GB" sz="1200" b="1" dirty="0"/>
              <a:t>Pagoda Projects</a:t>
            </a:r>
          </a:p>
          <a:p>
            <a:r>
              <a:rPr lang="en-GB" sz="1200" dirty="0"/>
              <a:t>Full time remote internship programme running over 8 weeks from July in China, Vietnam and Mexico.  This programme includes networking events, language and fitness as well as a cultural mentor.  Pagoda projects have offered a £500 discount for Essex students – their programme fee is reduced to £995.  Learn more here </a:t>
            </a:r>
            <a:r>
              <a:rPr lang="en-GB" sz="1200" dirty="0">
                <a:hlinkClick r:id="rId5"/>
              </a:rPr>
              <a:t>https://pagodaprojects.com/Essex</a:t>
            </a:r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The Intern Group </a:t>
            </a:r>
          </a:p>
          <a:p>
            <a:r>
              <a:rPr lang="en-GB" sz="1200" dirty="0"/>
              <a:t>Remote international internships all over the world from 4 – 12 weeks with flexible start dates.  Programme highlights including keynote speakers, 10% discount for all Essex students and further discount if you are in receipt of a maintenance loan.  Learn more here: </a:t>
            </a:r>
            <a:r>
              <a:rPr lang="en-GB" sz="1200" dirty="0">
                <a:hlinkClick r:id="rId6"/>
              </a:rPr>
              <a:t>https://bit.ly/EssexAndTIG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335" y="1097797"/>
            <a:ext cx="6993465" cy="133213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Remote international opportunities</a:t>
            </a:r>
            <a:br>
              <a:rPr lang="en-US" sz="3600" dirty="0">
                <a:solidFill>
                  <a:schemeClr val="accent3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3200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summer 2020</a:t>
            </a:r>
            <a:endParaRPr lang="en-US" sz="3600" dirty="0">
              <a:solidFill>
                <a:schemeClr val="accent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FD3BC9-09B3-43A9-A8F9-644EBC1CA4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540" b="21618"/>
          <a:stretch/>
        </p:blipFill>
        <p:spPr>
          <a:xfrm>
            <a:off x="543838" y="9458438"/>
            <a:ext cx="1558012" cy="885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172D08-C063-47D8-8017-27636CD33497}"/>
              </a:ext>
            </a:extLst>
          </p:cNvPr>
          <p:cNvSpPr txBox="1"/>
          <p:nvPr/>
        </p:nvSpPr>
        <p:spPr>
          <a:xfrm>
            <a:off x="2418080" y="9586410"/>
            <a:ext cx="242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www.essex.ac.uk/study-abroad</a:t>
            </a:r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stpabroad@essex.ac.uk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D2ECD1-466A-4D65-B463-9767065D1407}"/>
              </a:ext>
            </a:extLst>
          </p:cNvPr>
          <p:cNvSpPr/>
          <p:nvPr/>
        </p:nvSpPr>
        <p:spPr>
          <a:xfrm>
            <a:off x="304800" y="851549"/>
            <a:ext cx="69172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/>
          </a:p>
          <a:p>
            <a:r>
              <a:rPr lang="en-GB" sz="1200" b="1" dirty="0"/>
              <a:t>CRCC Asia</a:t>
            </a:r>
          </a:p>
          <a:p>
            <a:r>
              <a:rPr lang="en-GB" sz="1200" dirty="0"/>
              <a:t>1 to 3 month programme with a chance to intern for 20 – 30 hours per week.  Internships are hosted in China, India, Japan, South Korea and Vietnam.  Highlights from this programme include access to a careers coach and language lessons for your host country.  Learn more here </a:t>
            </a:r>
            <a:r>
              <a:rPr lang="en-GB" sz="1200" dirty="0">
                <a:hlinkClick r:id="rId3"/>
              </a:rPr>
              <a:t>https://www.crccasia.com/internship/locations/remote-online/</a:t>
            </a:r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Archipelagos Institute of Marine Conservation</a:t>
            </a:r>
          </a:p>
          <a:p>
            <a:r>
              <a:rPr lang="en-GB" sz="1200" dirty="0"/>
              <a:t>Remote internships in marine ecology research, marine mammal research, environmental law and mixed media.  These internships are 100 or 250 hours with a fee starting at €870.  Students will take part in data analysis and produce a mini research report.  Find out more here </a:t>
            </a:r>
            <a:r>
              <a:rPr lang="en-GB" sz="1200" dirty="0">
                <a:hlinkClick r:id="rId4"/>
              </a:rPr>
              <a:t>https://archipelago.gr/en/remote-multidisciplinary-internships-on-applied-marine-conservation/</a:t>
            </a:r>
            <a:endParaRPr lang="en-GB" sz="1200" dirty="0"/>
          </a:p>
          <a:p>
            <a:endParaRPr lang="en-GB" sz="1200" b="1" dirty="0"/>
          </a:p>
          <a:p>
            <a:r>
              <a:rPr lang="en-GB" sz="1200" b="1" dirty="0"/>
              <a:t>Further information</a:t>
            </a:r>
          </a:p>
          <a:p>
            <a:r>
              <a:rPr lang="en-GB" sz="1200" dirty="0"/>
              <a:t>Please be aware that all international internship opportunities are unpaid internships and there is a fee to take part in the programme.  This is due to visa restrictions in different countries.  If you are interested in a paid internship programme, then you may like to explore Essex Interns (this is overseen by the careers service team within the University) </a:t>
            </a:r>
            <a:r>
              <a:rPr lang="en-GB" sz="1200" dirty="0">
                <a:hlinkClick r:id="rId5"/>
              </a:rPr>
              <a:t>https://www1.essex.ac.uk/careers/internships/ 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If you need help funding your remote internship, you could use </a:t>
            </a:r>
            <a:r>
              <a:rPr lang="en-GB" sz="1200" dirty="0">
                <a:hlinkClick r:id="rId6"/>
              </a:rPr>
              <a:t>CLICK crowdfunding</a:t>
            </a:r>
            <a:r>
              <a:rPr lang="en-GB" sz="1200" dirty="0"/>
              <a:t>.  The University of Essex will give you up to £250 per project. Get in touch: </a:t>
            </a:r>
            <a:r>
              <a:rPr lang="en-GB" sz="1200" dirty="0">
                <a:hlinkClick r:id="rId7"/>
              </a:rPr>
              <a:t>click@essex.ac.uk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All of the programmes are eligible for the Big Essex Award – to sign up for the award and find out more visit </a:t>
            </a:r>
            <a:r>
              <a:rPr lang="en-GB" sz="1200" dirty="0">
                <a:hlinkClick r:id="rId8"/>
              </a:rPr>
              <a:t>https://www1.essex.ac.uk/careers/bige/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Please contact the providers directly should you require any specific programme information.  You can also sign up for our Essex Abroad newsletter </a:t>
            </a:r>
            <a:r>
              <a:rPr lang="en-GB" sz="1200" dirty="0">
                <a:hlinkClick r:id="rId9"/>
              </a:rPr>
              <a:t>here</a:t>
            </a:r>
            <a:r>
              <a:rPr lang="en-GB" sz="1200" dirty="0"/>
              <a:t> or explore other Essex Abroad opportunities </a:t>
            </a:r>
            <a:r>
              <a:rPr lang="en-GB" sz="1200" dirty="0">
                <a:hlinkClick r:id="rId10"/>
              </a:rPr>
              <a:t>via our website.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FD3BC9-09B3-43A9-A8F9-644EBC1CA4B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1540" b="21618"/>
          <a:stretch/>
        </p:blipFill>
        <p:spPr>
          <a:xfrm>
            <a:off x="543838" y="9458438"/>
            <a:ext cx="1558012" cy="885606"/>
          </a:xfrm>
          <a:prstGeom prst="rect">
            <a:avLst/>
          </a:prstGeom>
        </p:spPr>
      </p:pic>
      <p:pic>
        <p:nvPicPr>
          <p:cNvPr id="1026" name="Picture 2" descr="Archipelagos">
            <a:extLst>
              <a:ext uri="{FF2B5EF4-FFF2-40B4-BE49-F238E27FC236}">
                <a16:creationId xmlns:a16="http://schemas.microsoft.com/office/drawing/2014/main" id="{70368B2A-5B84-4558-B8B4-DB82F2C7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89" y="6610858"/>
            <a:ext cx="2206472" cy="9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C95D714-E6F3-4212-9B4A-5B22B12EB5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56746" y="6470065"/>
            <a:ext cx="2016880" cy="1188856"/>
          </a:xfrm>
          <a:prstGeom prst="rect">
            <a:avLst/>
          </a:prstGeom>
        </p:spPr>
      </p:pic>
      <p:pic>
        <p:nvPicPr>
          <p:cNvPr id="13" name="Picture 12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42AD10CD-AE49-4D21-B0FB-43AA8E565B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79586" y="7706179"/>
            <a:ext cx="1603678" cy="1603678"/>
          </a:xfrm>
          <a:prstGeom prst="rect">
            <a:avLst/>
          </a:prstGeom>
        </p:spPr>
      </p:pic>
      <p:pic>
        <p:nvPicPr>
          <p:cNvPr id="15" name="Picture 14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B8878CC7-3606-4D34-AADA-5B882FA9AF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9224" y="8014892"/>
            <a:ext cx="2076560" cy="116806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0E3B0B-91FC-4729-950F-1B42FFC2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4" y="6485393"/>
            <a:ext cx="1925998" cy="13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177D864A-2765-44D8-81FA-17CA08FD25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0318" y="7796814"/>
            <a:ext cx="2183308" cy="13861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9124BC-EB54-487C-9E89-1FD31DD99061}"/>
              </a:ext>
            </a:extLst>
          </p:cNvPr>
          <p:cNvSpPr txBox="1"/>
          <p:nvPr/>
        </p:nvSpPr>
        <p:spPr>
          <a:xfrm>
            <a:off x="2411278" y="9578075"/>
            <a:ext cx="242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www.essex.ac.uk/study-abroad</a:t>
            </a:r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stpabroad@essex.ac.uk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4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udent_Comm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DA3D7E"/>
      </a:accent1>
      <a:accent2>
        <a:srgbClr val="C1D82F"/>
      </a:accent2>
      <a:accent3>
        <a:srgbClr val="D55C19"/>
      </a:accent3>
      <a:accent4>
        <a:srgbClr val="00AFD8"/>
      </a:accent4>
      <a:accent5>
        <a:srgbClr val="F2AF00"/>
      </a:accent5>
      <a:accent6>
        <a:srgbClr val="F7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SC_Templates_Your_Support</Template>
  <TotalTime>1733</TotalTime>
  <Words>734</Words>
  <Application>Microsoft Office PowerPoint</Application>
  <PresentationFormat>Custom</PresentationFormat>
  <Paragraphs>48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Remote international opportunities summer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Tedder, Craig M</dc:creator>
  <cp:lastModifiedBy>Bonny, Rosie</cp:lastModifiedBy>
  <cp:revision>28</cp:revision>
  <dcterms:created xsi:type="dcterms:W3CDTF">2017-03-31T10:34:33Z</dcterms:created>
  <dcterms:modified xsi:type="dcterms:W3CDTF">2020-05-15T08:39:37Z</dcterms:modified>
</cp:coreProperties>
</file>