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50" d="100"/>
          <a:sy n="150" d="100"/>
        </p:scale>
        <p:origin x="654" y="13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e, Laura" userId="c74f6089-7d58-488c-8f33-ef41f1b1321f" providerId="ADAL" clId="{FDEBE60D-AA76-4583-8967-B2B63E3BFC60}"/>
    <pc:docChg chg="undo custSel modSld">
      <pc:chgData name="Christie, Laura" userId="c74f6089-7d58-488c-8f33-ef41f1b1321f" providerId="ADAL" clId="{FDEBE60D-AA76-4583-8967-B2B63E3BFC60}" dt="2026-09-09T10:45:15.010" v="275" actId="1076"/>
      <pc:docMkLst>
        <pc:docMk/>
      </pc:docMkLst>
      <pc:sldChg chg="modSp mod">
        <pc:chgData name="Christie, Laura" userId="c74f6089-7d58-488c-8f33-ef41f1b1321f" providerId="ADAL" clId="{FDEBE60D-AA76-4583-8967-B2B63E3BFC60}" dt="2026-09-09T10:45:15.010" v="275" actId="1076"/>
        <pc:sldMkLst>
          <pc:docMk/>
          <pc:sldMk cId="0" sldId="256"/>
        </pc:sldMkLst>
        <pc:spChg chg="mod">
          <ac:chgData name="Christie, Laura" userId="c74f6089-7d58-488c-8f33-ef41f1b1321f" providerId="ADAL" clId="{FDEBE60D-AA76-4583-8967-B2B63E3BFC60}" dt="2026-09-09T10:45:15.010" v="275" actId="1076"/>
          <ac:spMkLst>
            <pc:docMk/>
            <pc:sldMk cId="0" sldId="256"/>
            <ac:spMk id="7" creationId="{00000000-0000-0000-0000-000000000000}"/>
          </ac:spMkLst>
        </pc:spChg>
      </pc:sldChg>
      <pc:sldChg chg="addSp delSp modSp mod">
        <pc:chgData name="Christie, Laura" userId="c74f6089-7d58-488c-8f33-ef41f1b1321f" providerId="ADAL" clId="{FDEBE60D-AA76-4583-8967-B2B63E3BFC60}" dt="2026-09-09T10:18:30.440" v="197" actId="20577"/>
        <pc:sldMkLst>
          <pc:docMk/>
          <pc:sldMk cId="0" sldId="263"/>
        </pc:sldMkLst>
        <pc:spChg chg="mod">
          <ac:chgData name="Christie, Laura" userId="c74f6089-7d58-488c-8f33-ef41f1b1321f" providerId="ADAL" clId="{FDEBE60D-AA76-4583-8967-B2B63E3BFC60}" dt="2026-09-09T10:18:30.440" v="197" actId="20577"/>
          <ac:spMkLst>
            <pc:docMk/>
            <pc:sldMk cId="0" sldId="263"/>
            <ac:spMk id="8" creationId="{00000000-0000-0000-0000-000000000000}"/>
          </ac:spMkLst>
        </pc:spChg>
        <pc:grpChg chg="del">
          <ac:chgData name="Christie, Laura" userId="c74f6089-7d58-488c-8f33-ef41f1b1321f" providerId="ADAL" clId="{FDEBE60D-AA76-4583-8967-B2B63E3BFC60}" dt="2026-09-09T09:13:00.056" v="2" actId="478"/>
          <ac:grpSpMkLst>
            <pc:docMk/>
            <pc:sldMk cId="0" sldId="263"/>
            <ac:grpSpMk id="2" creationId="{00000000-0000-0000-0000-000000000000}"/>
          </ac:grpSpMkLst>
        </pc:grpChg>
        <pc:picChg chg="add mod">
          <ac:chgData name="Christie, Laura" userId="c74f6089-7d58-488c-8f33-ef41f1b1321f" providerId="ADAL" clId="{FDEBE60D-AA76-4583-8967-B2B63E3BFC60}" dt="2026-09-09T09:13:16.962" v="5" actId="14100"/>
          <ac:picMkLst>
            <pc:docMk/>
            <pc:sldMk cId="0" sldId="263"/>
            <ac:picMk id="10" creationId="{09B14A62-B1A3-26B9-D89B-27FA2493BBF3}"/>
          </ac:picMkLst>
        </pc:picChg>
        <pc:picChg chg="add mod">
          <ac:chgData name="Christie, Laura" userId="c74f6089-7d58-488c-8f33-ef41f1b1321f" providerId="ADAL" clId="{FDEBE60D-AA76-4583-8967-B2B63E3BFC60}" dt="2026-09-09T09:14:03.207" v="7" actId="1076"/>
          <ac:picMkLst>
            <pc:docMk/>
            <pc:sldMk cId="0" sldId="263"/>
            <ac:picMk id="11" creationId="{25CE32BE-D5C6-90F6-AF64-0CAD8A232F63}"/>
          </ac:picMkLst>
        </pc:picChg>
      </pc:sldChg>
      <pc:sldChg chg="addSp modSp mod">
        <pc:chgData name="Christie, Laura" userId="c74f6089-7d58-488c-8f33-ef41f1b1321f" providerId="ADAL" clId="{FDEBE60D-AA76-4583-8967-B2B63E3BFC60}" dt="2026-09-09T09:30:47.361" v="15" actId="14100"/>
        <pc:sldMkLst>
          <pc:docMk/>
          <pc:sldMk cId="0" sldId="264"/>
        </pc:sldMkLst>
        <pc:picChg chg="add mod">
          <ac:chgData name="Christie, Laura" userId="c74f6089-7d58-488c-8f33-ef41f1b1321f" providerId="ADAL" clId="{FDEBE60D-AA76-4583-8967-B2B63E3BFC60}" dt="2026-09-09T09:30:47.361" v="15" actId="14100"/>
          <ac:picMkLst>
            <pc:docMk/>
            <pc:sldMk cId="0" sldId="264"/>
            <ac:picMk id="5" creationId="{04B83867-8B7D-3456-64A9-45EB6140B397}"/>
          </ac:picMkLst>
        </pc:picChg>
      </pc:sldChg>
      <pc:sldChg chg="addSp delSp modSp mod">
        <pc:chgData name="Christie, Laura" userId="c74f6089-7d58-488c-8f33-ef41f1b1321f" providerId="ADAL" clId="{FDEBE60D-AA76-4583-8967-B2B63E3BFC60}" dt="2026-09-09T10:04:02.340" v="76" actId="478"/>
        <pc:sldMkLst>
          <pc:docMk/>
          <pc:sldMk cId="0" sldId="265"/>
        </pc:sldMkLst>
        <pc:spChg chg="mod">
          <ac:chgData name="Christie, Laura" userId="c74f6089-7d58-488c-8f33-ef41f1b1321f" providerId="ADAL" clId="{FDEBE60D-AA76-4583-8967-B2B63E3BFC60}" dt="2026-09-09T10:03:59.612" v="75" actId="20577"/>
          <ac:spMkLst>
            <pc:docMk/>
            <pc:sldMk cId="0" sldId="265"/>
            <ac:spMk id="2" creationId="{00000000-0000-0000-0000-000000000000}"/>
          </ac:spMkLst>
        </pc:spChg>
        <pc:grpChg chg="del">
          <ac:chgData name="Christie, Laura" userId="c74f6089-7d58-488c-8f33-ef41f1b1321f" providerId="ADAL" clId="{FDEBE60D-AA76-4583-8967-B2B63E3BFC60}" dt="2026-09-09T09:39:11.700" v="16" actId="478"/>
          <ac:grpSpMkLst>
            <pc:docMk/>
            <pc:sldMk cId="0" sldId="265"/>
            <ac:grpSpMk id="4" creationId="{00000000-0000-0000-0000-000000000000}"/>
          </ac:grpSpMkLst>
        </pc:grpChg>
        <pc:picChg chg="add mod">
          <ac:chgData name="Christie, Laura" userId="c74f6089-7d58-488c-8f33-ef41f1b1321f" providerId="ADAL" clId="{FDEBE60D-AA76-4583-8967-B2B63E3BFC60}" dt="2026-09-09T09:39:33.290" v="22" actId="1076"/>
          <ac:picMkLst>
            <pc:docMk/>
            <pc:sldMk cId="0" sldId="265"/>
            <ac:picMk id="10" creationId="{0D445ACD-3F23-AC7F-C798-48930B0ED034}"/>
          </ac:picMkLst>
        </pc:picChg>
        <pc:picChg chg="add mod">
          <ac:chgData name="Christie, Laura" userId="c74f6089-7d58-488c-8f33-ef41f1b1321f" providerId="ADAL" clId="{FDEBE60D-AA76-4583-8967-B2B63E3BFC60}" dt="2026-09-09T09:40:23.204" v="24" actId="1076"/>
          <ac:picMkLst>
            <pc:docMk/>
            <pc:sldMk cId="0" sldId="265"/>
            <ac:picMk id="12" creationId="{DC19F2E3-8857-FA31-0158-225DFE87E000}"/>
          </ac:picMkLst>
        </pc:picChg>
        <pc:picChg chg="add del mod ord">
          <ac:chgData name="Christie, Laura" userId="c74f6089-7d58-488c-8f33-ef41f1b1321f" providerId="ADAL" clId="{FDEBE60D-AA76-4583-8967-B2B63E3BFC60}" dt="2026-09-09T10:04:02.340" v="76" actId="478"/>
          <ac:picMkLst>
            <pc:docMk/>
            <pc:sldMk cId="0" sldId="265"/>
            <ac:picMk id="14" creationId="{E219C1C6-3B0C-77CD-C7C3-899DC2697ABA}"/>
          </ac:picMkLst>
        </pc:picChg>
      </pc:sldChg>
      <pc:sldChg chg="addSp delSp modSp mod">
        <pc:chgData name="Christie, Laura" userId="c74f6089-7d58-488c-8f33-ef41f1b1321f" providerId="ADAL" clId="{FDEBE60D-AA76-4583-8967-B2B63E3BFC60}" dt="2026-09-09T10:05:33.030" v="79" actId="1076"/>
        <pc:sldMkLst>
          <pc:docMk/>
          <pc:sldMk cId="0" sldId="266"/>
        </pc:sldMkLst>
        <pc:grpChg chg="del">
          <ac:chgData name="Christie, Laura" userId="c74f6089-7d58-488c-8f33-ef41f1b1321f" providerId="ADAL" clId="{FDEBE60D-AA76-4583-8967-B2B63E3BFC60}" dt="2026-09-09T10:05:22.802" v="77" actId="478"/>
          <ac:grpSpMkLst>
            <pc:docMk/>
            <pc:sldMk cId="0" sldId="266"/>
            <ac:grpSpMk id="2" creationId="{00000000-0000-0000-0000-000000000000}"/>
          </ac:grpSpMkLst>
        </pc:grpChg>
        <pc:picChg chg="add mod">
          <ac:chgData name="Christie, Laura" userId="c74f6089-7d58-488c-8f33-ef41f1b1321f" providerId="ADAL" clId="{FDEBE60D-AA76-4583-8967-B2B63E3BFC60}" dt="2026-09-09T10:05:33.030" v="79" actId="1076"/>
          <ac:picMkLst>
            <pc:docMk/>
            <pc:sldMk cId="0" sldId="266"/>
            <ac:picMk id="9" creationId="{5E3DCE68-5F2C-7C3B-5759-42F0D2332199}"/>
          </ac:picMkLst>
        </pc:picChg>
      </pc:sldChg>
      <pc:sldChg chg="addSp delSp modSp mod">
        <pc:chgData name="Christie, Laura" userId="c74f6089-7d58-488c-8f33-ef41f1b1321f" providerId="ADAL" clId="{FDEBE60D-AA76-4583-8967-B2B63E3BFC60}" dt="2026-09-09T10:26:01.566" v="214" actId="20577"/>
        <pc:sldMkLst>
          <pc:docMk/>
          <pc:sldMk cId="0" sldId="268"/>
        </pc:sldMkLst>
        <pc:spChg chg="mod">
          <ac:chgData name="Christie, Laura" userId="c74f6089-7d58-488c-8f33-ef41f1b1321f" providerId="ADAL" clId="{FDEBE60D-AA76-4583-8967-B2B63E3BFC60}" dt="2026-09-09T10:26:01.566" v="214" actId="20577"/>
          <ac:spMkLst>
            <pc:docMk/>
            <pc:sldMk cId="0" sldId="268"/>
            <ac:spMk id="6" creationId="{00000000-0000-0000-0000-000000000000}"/>
          </ac:spMkLst>
        </pc:spChg>
        <pc:grpChg chg="del">
          <ac:chgData name="Christie, Laura" userId="c74f6089-7d58-488c-8f33-ef41f1b1321f" providerId="ADAL" clId="{FDEBE60D-AA76-4583-8967-B2B63E3BFC60}" dt="2026-09-09T10:13:50.214" v="82" actId="478"/>
          <ac:grpSpMkLst>
            <pc:docMk/>
            <pc:sldMk cId="0" sldId="268"/>
            <ac:grpSpMk id="2" creationId="{00000000-0000-0000-0000-000000000000}"/>
          </ac:grpSpMkLst>
        </pc:grpChg>
        <pc:grpChg chg="del">
          <ac:chgData name="Christie, Laura" userId="c74f6089-7d58-488c-8f33-ef41f1b1321f" providerId="ADAL" clId="{FDEBE60D-AA76-4583-8967-B2B63E3BFC60}" dt="2026-09-09T10:15:37.858" v="88" actId="478"/>
          <ac:grpSpMkLst>
            <pc:docMk/>
            <pc:sldMk cId="0" sldId="268"/>
            <ac:grpSpMk id="7" creationId="{00000000-0000-0000-0000-000000000000}"/>
          </ac:grpSpMkLst>
        </pc:grpChg>
        <pc:picChg chg="add mod">
          <ac:chgData name="Christie, Laura" userId="c74f6089-7d58-488c-8f33-ef41f1b1321f" providerId="ADAL" clId="{FDEBE60D-AA76-4583-8967-B2B63E3BFC60}" dt="2026-09-09T10:14:48.097" v="87" actId="1076"/>
          <ac:picMkLst>
            <pc:docMk/>
            <pc:sldMk cId="0" sldId="268"/>
            <ac:picMk id="12" creationId="{160E656F-F092-8F31-92F4-14B536F44823}"/>
          </ac:picMkLst>
        </pc:picChg>
        <pc:picChg chg="add mod">
          <ac:chgData name="Christie, Laura" userId="c74f6089-7d58-488c-8f33-ef41f1b1321f" providerId="ADAL" clId="{FDEBE60D-AA76-4583-8967-B2B63E3BFC60}" dt="2026-09-09T10:15:55.095" v="91" actId="1076"/>
          <ac:picMkLst>
            <pc:docMk/>
            <pc:sldMk cId="0" sldId="268"/>
            <ac:picMk id="14" creationId="{511993A5-EE50-992C-610F-9FC36D4924B9}"/>
          </ac:picMkLst>
        </pc:picChg>
      </pc:sldChg>
      <pc:sldChg chg="addSp delSp modSp mod">
        <pc:chgData name="Christie, Laura" userId="c74f6089-7d58-488c-8f33-ef41f1b1321f" providerId="ADAL" clId="{FDEBE60D-AA76-4583-8967-B2B63E3BFC60}" dt="2026-09-09T10:19:49.312" v="207" actId="14100"/>
        <pc:sldMkLst>
          <pc:docMk/>
          <pc:sldMk cId="0" sldId="269"/>
        </pc:sldMkLst>
        <pc:picChg chg="del">
          <ac:chgData name="Christie, Laura" userId="c74f6089-7d58-488c-8f33-ef41f1b1321f" providerId="ADAL" clId="{FDEBE60D-AA76-4583-8967-B2B63E3BFC60}" dt="2026-09-09T10:19:20.284" v="198" actId="478"/>
          <ac:picMkLst>
            <pc:docMk/>
            <pc:sldMk cId="0" sldId="269"/>
            <ac:picMk id="4" creationId="{00000000-0000-0000-0000-000000000000}"/>
          </ac:picMkLst>
        </pc:picChg>
        <pc:picChg chg="add mod modCrop">
          <ac:chgData name="Christie, Laura" userId="c74f6089-7d58-488c-8f33-ef41f1b1321f" providerId="ADAL" clId="{FDEBE60D-AA76-4583-8967-B2B63E3BFC60}" dt="2026-09-09T10:19:49.312" v="207" actId="14100"/>
          <ac:picMkLst>
            <pc:docMk/>
            <pc:sldMk cId="0" sldId="269"/>
            <ac:picMk id="10" creationId="{C13D2B5D-ABAB-D8C8-1CAA-1FEB6224B6A9}"/>
          </ac:picMkLst>
        </pc:picChg>
      </pc:sldChg>
      <pc:sldChg chg="addSp delSp modSp mod">
        <pc:chgData name="Christie, Laura" userId="c74f6089-7d58-488c-8f33-ef41f1b1321f" providerId="ADAL" clId="{FDEBE60D-AA76-4583-8967-B2B63E3BFC60}" dt="2026-09-09T10:22:24.876" v="212" actId="1076"/>
        <pc:sldMkLst>
          <pc:docMk/>
          <pc:sldMk cId="0" sldId="270"/>
        </pc:sldMkLst>
        <pc:picChg chg="del">
          <ac:chgData name="Christie, Laura" userId="c74f6089-7d58-488c-8f33-ef41f1b1321f" providerId="ADAL" clId="{FDEBE60D-AA76-4583-8967-B2B63E3BFC60}" dt="2026-09-09T10:22:09.190" v="208" actId="478"/>
          <ac:picMkLst>
            <pc:docMk/>
            <pc:sldMk cId="0" sldId="270"/>
            <ac:picMk id="4" creationId="{00000000-0000-0000-0000-000000000000}"/>
          </ac:picMkLst>
        </pc:picChg>
        <pc:picChg chg="add mod">
          <ac:chgData name="Christie, Laura" userId="c74f6089-7d58-488c-8f33-ef41f1b1321f" providerId="ADAL" clId="{FDEBE60D-AA76-4583-8967-B2B63E3BFC60}" dt="2026-09-09T10:22:24.876" v="212" actId="1076"/>
          <ac:picMkLst>
            <pc:docMk/>
            <pc:sldMk cId="0" sldId="270"/>
            <ac:picMk id="7" creationId="{2A2BFCED-3553-8AB4-5E84-B13531CD0F5D}"/>
          </ac:picMkLst>
        </pc:picChg>
      </pc:sldChg>
      <pc:sldChg chg="addSp delSp modSp mod">
        <pc:chgData name="Christie, Laura" userId="c74f6089-7d58-488c-8f33-ef41f1b1321f" providerId="ADAL" clId="{FDEBE60D-AA76-4583-8967-B2B63E3BFC60}" dt="2026-09-09T10:29:20.971" v="235" actId="1076"/>
        <pc:sldMkLst>
          <pc:docMk/>
          <pc:sldMk cId="0" sldId="274"/>
        </pc:sldMkLst>
        <pc:spChg chg="mod">
          <ac:chgData name="Christie, Laura" userId="c74f6089-7d58-488c-8f33-ef41f1b1321f" providerId="ADAL" clId="{FDEBE60D-AA76-4583-8967-B2B63E3BFC60}" dt="2026-09-09T10:26:34.101" v="223" actId="20577"/>
          <ac:spMkLst>
            <pc:docMk/>
            <pc:sldMk cId="0" sldId="274"/>
            <ac:spMk id="6" creationId="{00000000-0000-0000-0000-000000000000}"/>
          </ac:spMkLst>
        </pc:spChg>
        <pc:grpChg chg="del">
          <ac:chgData name="Christie, Laura" userId="c74f6089-7d58-488c-8f33-ef41f1b1321f" providerId="ADAL" clId="{FDEBE60D-AA76-4583-8967-B2B63E3BFC60}" dt="2026-09-09T10:29:00.866" v="228" actId="478"/>
          <ac:grpSpMkLst>
            <pc:docMk/>
            <pc:sldMk cId="0" sldId="274"/>
            <ac:grpSpMk id="2" creationId="{00000000-0000-0000-0000-000000000000}"/>
          </ac:grpSpMkLst>
        </pc:grpChg>
        <pc:grpChg chg="del">
          <ac:chgData name="Christie, Laura" userId="c74f6089-7d58-488c-8f33-ef41f1b1321f" providerId="ADAL" clId="{FDEBE60D-AA76-4583-8967-B2B63E3BFC60}" dt="2026-09-09T10:26:43.155" v="224" actId="478"/>
          <ac:grpSpMkLst>
            <pc:docMk/>
            <pc:sldMk cId="0" sldId="274"/>
            <ac:grpSpMk id="7" creationId="{00000000-0000-0000-0000-000000000000}"/>
          </ac:grpSpMkLst>
        </pc:grpChg>
        <pc:picChg chg="add mod">
          <ac:chgData name="Christie, Laura" userId="c74f6089-7d58-488c-8f33-ef41f1b1321f" providerId="ADAL" clId="{FDEBE60D-AA76-4583-8967-B2B63E3BFC60}" dt="2026-09-09T10:29:20.971" v="235" actId="1076"/>
          <ac:picMkLst>
            <pc:docMk/>
            <pc:sldMk cId="0" sldId="274"/>
            <ac:picMk id="12" creationId="{F3593E57-1589-0647-270F-3B37EA0771A9}"/>
          </ac:picMkLst>
        </pc:picChg>
        <pc:picChg chg="add mod ord">
          <ac:chgData name="Christie, Laura" userId="c74f6089-7d58-488c-8f33-ef41f1b1321f" providerId="ADAL" clId="{FDEBE60D-AA76-4583-8967-B2B63E3BFC60}" dt="2026-09-09T10:29:18.552" v="234" actId="14100"/>
          <ac:picMkLst>
            <pc:docMk/>
            <pc:sldMk cId="0" sldId="274"/>
            <ac:picMk id="14" creationId="{5C6AEB88-2B02-501B-52BB-47B27A0D7272}"/>
          </ac:picMkLst>
        </pc:picChg>
      </pc:sldChg>
      <pc:sldChg chg="addSp delSp modSp mod">
        <pc:chgData name="Christie, Laura" userId="c74f6089-7d58-488c-8f33-ef41f1b1321f" providerId="ADAL" clId="{FDEBE60D-AA76-4583-8967-B2B63E3BFC60}" dt="2026-09-09T10:42:36.132" v="273" actId="1076"/>
        <pc:sldMkLst>
          <pc:docMk/>
          <pc:sldMk cId="0" sldId="278"/>
        </pc:sldMkLst>
        <pc:spChg chg="mod">
          <ac:chgData name="Christie, Laura" userId="c74f6089-7d58-488c-8f33-ef41f1b1321f" providerId="ADAL" clId="{FDEBE60D-AA76-4583-8967-B2B63E3BFC60}" dt="2026-09-09T10:40:34.749" v="262" actId="20577"/>
          <ac:spMkLst>
            <pc:docMk/>
            <pc:sldMk cId="0" sldId="278"/>
            <ac:spMk id="8" creationId="{00000000-0000-0000-0000-000000000000}"/>
          </ac:spMkLst>
        </pc:spChg>
        <pc:grpChg chg="del">
          <ac:chgData name="Christie, Laura" userId="c74f6089-7d58-488c-8f33-ef41f1b1321f" providerId="ADAL" clId="{FDEBE60D-AA76-4583-8967-B2B63E3BFC60}" dt="2026-09-09T10:41:06.674" v="263" actId="478"/>
          <ac:grpSpMkLst>
            <pc:docMk/>
            <pc:sldMk cId="0" sldId="278"/>
            <ac:grpSpMk id="2" creationId="{00000000-0000-0000-0000-000000000000}"/>
          </ac:grpSpMkLst>
        </pc:grpChg>
        <pc:picChg chg="add mod">
          <ac:chgData name="Christie, Laura" userId="c74f6089-7d58-488c-8f33-ef41f1b1321f" providerId="ADAL" clId="{FDEBE60D-AA76-4583-8967-B2B63E3BFC60}" dt="2026-09-09T10:41:36.785" v="267" actId="1076"/>
          <ac:picMkLst>
            <pc:docMk/>
            <pc:sldMk cId="0" sldId="278"/>
            <ac:picMk id="11" creationId="{6884D95D-4889-465E-DB0C-C0469289CFFA}"/>
          </ac:picMkLst>
        </pc:picChg>
        <pc:picChg chg="add mod">
          <ac:chgData name="Christie, Laura" userId="c74f6089-7d58-488c-8f33-ef41f1b1321f" providerId="ADAL" clId="{FDEBE60D-AA76-4583-8967-B2B63E3BFC60}" dt="2026-09-09T10:42:36.132" v="273" actId="1076"/>
          <ac:picMkLst>
            <pc:docMk/>
            <pc:sldMk cId="0" sldId="278"/>
            <ac:picMk id="13" creationId="{FF6674E9-AFBF-FF8A-8220-23211FA9205D}"/>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540118" y="1241742"/>
            <a:ext cx="6170930" cy="513714"/>
          </a:xfrm>
          <a:prstGeom prst="rect">
            <a:avLst/>
          </a:prstGeom>
        </p:spPr>
        <p:txBody>
          <a:bodyPr wrap="square" lIns="0" tIns="0" rIns="0" bIns="0">
            <a:spAutoFit/>
          </a:bodyPr>
          <a:lstStyle>
            <a:lvl1pPr>
              <a:defRPr sz="3200" b="0" i="0">
                <a:solidFill>
                  <a:schemeClr val="tx1"/>
                </a:solidFill>
                <a:latin typeface="Arial Black"/>
                <a:cs typeface="Arial Black"/>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40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700">
              <a:lnSpc>
                <a:spcPts val="1425"/>
              </a:lnSpc>
            </a:pPr>
            <a:r>
              <a:rPr dirty="0"/>
              <a:t>Slide</a:t>
            </a:r>
            <a:r>
              <a:rPr spc="-5" dirty="0"/>
              <a:t> </a:t>
            </a:r>
            <a:fld id="{81D60167-4931-47E6-BA6A-407CBD079E47}" type="slidenum">
              <a:rPr spc="-50" dirty="0"/>
              <a:t>‹#›</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tx1"/>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700">
              <a:lnSpc>
                <a:spcPts val="1425"/>
              </a:lnSpc>
            </a:pPr>
            <a:r>
              <a:rPr dirty="0"/>
              <a:t>Slide</a:t>
            </a:r>
            <a:r>
              <a:rPr spc="-5" dirty="0"/>
              <a:t> </a:t>
            </a:r>
            <a:fld id="{81D60167-4931-47E6-BA6A-407CBD079E47}" type="slidenum">
              <a:rPr spc="-50" dirty="0"/>
              <a:t>‹#›</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tx1"/>
                </a:solidFill>
                <a:latin typeface="Arial Black"/>
                <a:cs typeface="Arial Black"/>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7" name="Holder 7"/>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700">
              <a:lnSpc>
                <a:spcPts val="1425"/>
              </a:lnSpc>
            </a:pPr>
            <a:r>
              <a:rPr dirty="0"/>
              <a:t>Slide</a:t>
            </a:r>
            <a:r>
              <a:rPr spc="-5" dirty="0"/>
              <a:t> </a:t>
            </a:r>
            <a:fld id="{81D60167-4931-47E6-BA6A-407CBD079E47}" type="slidenum">
              <a:rPr spc="-50" dirty="0"/>
              <a:t>‹#›</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27725" y="121919"/>
            <a:ext cx="1751657" cy="646175"/>
          </a:xfrm>
          <a:prstGeom prst="rect">
            <a:avLst/>
          </a:prstGeom>
        </p:spPr>
      </p:pic>
      <p:pic>
        <p:nvPicPr>
          <p:cNvPr id="17" name="bg object 17"/>
          <p:cNvPicPr/>
          <p:nvPr/>
        </p:nvPicPr>
        <p:blipFill>
          <a:blip r:embed="rId3" cstate="print"/>
          <a:stretch>
            <a:fillRect/>
          </a:stretch>
        </p:blipFill>
        <p:spPr>
          <a:xfrm>
            <a:off x="0" y="6603492"/>
            <a:ext cx="12192000" cy="254508"/>
          </a:xfrm>
          <a:prstGeom prst="rect">
            <a:avLst/>
          </a:prstGeom>
        </p:spPr>
      </p:pic>
      <p:sp>
        <p:nvSpPr>
          <p:cNvPr id="18" name="bg object 18"/>
          <p:cNvSpPr/>
          <p:nvPr/>
        </p:nvSpPr>
        <p:spPr>
          <a:xfrm>
            <a:off x="10949940" y="6653784"/>
            <a:ext cx="0" cy="163195"/>
          </a:xfrm>
          <a:custGeom>
            <a:avLst/>
            <a:gdLst/>
            <a:ahLst/>
            <a:cxnLst/>
            <a:rect l="l" t="t" r="r" b="b"/>
            <a:pathLst>
              <a:path h="163195">
                <a:moveTo>
                  <a:pt x="0" y="0"/>
                </a:moveTo>
                <a:lnTo>
                  <a:pt x="0" y="162966"/>
                </a:lnTo>
              </a:path>
            </a:pathLst>
          </a:custGeom>
          <a:ln w="12700">
            <a:solidFill>
              <a:srgbClr val="FFFFFF"/>
            </a:solidFill>
          </a:ln>
        </p:spPr>
        <p:txBody>
          <a:bodyPr wrap="square" lIns="0" tIns="0" rIns="0" bIns="0" rtlCol="0"/>
          <a:lstStyle/>
          <a:p>
            <a:endParaRPr/>
          </a:p>
        </p:txBody>
      </p:sp>
      <p:pic>
        <p:nvPicPr>
          <p:cNvPr id="19" name="bg object 19"/>
          <p:cNvPicPr/>
          <p:nvPr/>
        </p:nvPicPr>
        <p:blipFill>
          <a:blip r:embed="rId4" cstate="print"/>
          <a:stretch>
            <a:fillRect/>
          </a:stretch>
        </p:blipFill>
        <p:spPr>
          <a:xfrm>
            <a:off x="210311" y="1185672"/>
            <a:ext cx="5687567" cy="4247387"/>
          </a:xfrm>
          <a:prstGeom prst="rect">
            <a:avLst/>
          </a:prstGeom>
        </p:spPr>
      </p:pic>
      <p:sp>
        <p:nvSpPr>
          <p:cNvPr id="2" name="Holder 2"/>
          <p:cNvSpPr>
            <a:spLocks noGrp="1"/>
          </p:cNvSpPr>
          <p:nvPr>
            <p:ph type="title"/>
          </p:nvPr>
        </p:nvSpPr>
        <p:spPr/>
        <p:txBody>
          <a:bodyPr lIns="0" tIns="0" rIns="0" bIns="0"/>
          <a:lstStyle>
            <a:lvl1pPr>
              <a:defRPr sz="3200" b="0" i="0">
                <a:solidFill>
                  <a:schemeClr val="tx1"/>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5" name="Holder 5"/>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700">
              <a:lnSpc>
                <a:spcPts val="1425"/>
              </a:lnSpc>
            </a:pPr>
            <a:r>
              <a:rPr dirty="0"/>
              <a:t>Slide</a:t>
            </a:r>
            <a:r>
              <a:rPr spc="-5" dirty="0"/>
              <a:t> </a:t>
            </a:r>
            <a:fld id="{81D60167-4931-47E6-BA6A-407CBD079E47}" type="slidenum">
              <a:rPr spc="-50" dirty="0"/>
              <a:t>‹#›</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4" name="Holder 4"/>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700">
              <a:lnSpc>
                <a:spcPts val="1425"/>
              </a:lnSpc>
            </a:pPr>
            <a:r>
              <a:rPr dirty="0"/>
              <a:t>Slide</a:t>
            </a:r>
            <a:r>
              <a:rPr spc="-5" dirty="0"/>
              <a:t> </a:t>
            </a:r>
            <a:fld id="{81D60167-4931-47E6-BA6A-407CBD079E47}" type="slidenum">
              <a:rPr spc="-50" dirty="0"/>
              <a:t>‹#›</a:t>
            </a:fld>
            <a:endParaRPr spc="-5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27725" y="121919"/>
            <a:ext cx="1751657" cy="646175"/>
          </a:xfrm>
          <a:prstGeom prst="rect">
            <a:avLst/>
          </a:prstGeom>
        </p:spPr>
      </p:pic>
      <p:pic>
        <p:nvPicPr>
          <p:cNvPr id="17" name="bg object 17"/>
          <p:cNvPicPr/>
          <p:nvPr/>
        </p:nvPicPr>
        <p:blipFill>
          <a:blip r:embed="rId8" cstate="print"/>
          <a:stretch>
            <a:fillRect/>
          </a:stretch>
        </p:blipFill>
        <p:spPr>
          <a:xfrm>
            <a:off x="0" y="6603492"/>
            <a:ext cx="12192000" cy="254508"/>
          </a:xfrm>
          <a:prstGeom prst="rect">
            <a:avLst/>
          </a:prstGeom>
        </p:spPr>
      </p:pic>
      <p:sp>
        <p:nvSpPr>
          <p:cNvPr id="18" name="bg object 18"/>
          <p:cNvSpPr/>
          <p:nvPr/>
        </p:nvSpPr>
        <p:spPr>
          <a:xfrm>
            <a:off x="10949940" y="6653784"/>
            <a:ext cx="0" cy="163195"/>
          </a:xfrm>
          <a:custGeom>
            <a:avLst/>
            <a:gdLst/>
            <a:ahLst/>
            <a:cxnLst/>
            <a:rect l="l" t="t" r="r" b="b"/>
            <a:pathLst>
              <a:path h="163195">
                <a:moveTo>
                  <a:pt x="0" y="0"/>
                </a:moveTo>
                <a:lnTo>
                  <a:pt x="0" y="162966"/>
                </a:lnTo>
              </a:path>
            </a:pathLst>
          </a:custGeom>
          <a:ln w="12700">
            <a:solidFill>
              <a:srgbClr val="FFFFFF"/>
            </a:solidFill>
          </a:ln>
        </p:spPr>
        <p:txBody>
          <a:bodyPr wrap="square" lIns="0" tIns="0" rIns="0" bIns="0" rtlCol="0"/>
          <a:lstStyle/>
          <a:p>
            <a:endParaRPr/>
          </a:p>
        </p:txBody>
      </p:sp>
      <p:sp>
        <p:nvSpPr>
          <p:cNvPr id="2" name="Holder 2"/>
          <p:cNvSpPr>
            <a:spLocks noGrp="1"/>
          </p:cNvSpPr>
          <p:nvPr>
            <p:ph type="title"/>
          </p:nvPr>
        </p:nvSpPr>
        <p:spPr>
          <a:xfrm>
            <a:off x="5540118" y="1241742"/>
            <a:ext cx="6196965" cy="513714"/>
          </a:xfrm>
          <a:prstGeom prst="rect">
            <a:avLst/>
          </a:prstGeom>
        </p:spPr>
        <p:txBody>
          <a:bodyPr wrap="square" lIns="0" tIns="0" rIns="0" bIns="0">
            <a:spAutoFit/>
          </a:bodyPr>
          <a:lstStyle>
            <a:lvl1pPr>
              <a:defRPr sz="3200" b="0" i="0">
                <a:solidFill>
                  <a:schemeClr val="tx1"/>
                </a:solidFill>
                <a:latin typeface="Arial Black"/>
                <a:cs typeface="Arial Black"/>
              </a:defRPr>
            </a:lvl1pPr>
          </a:lstStyle>
          <a:p>
            <a:endParaRPr/>
          </a:p>
        </p:txBody>
      </p:sp>
      <p:sp>
        <p:nvSpPr>
          <p:cNvPr id="3" name="Holder 3"/>
          <p:cNvSpPr>
            <a:spLocks noGrp="1"/>
          </p:cNvSpPr>
          <p:nvPr>
            <p:ph type="body" idx="1"/>
          </p:nvPr>
        </p:nvSpPr>
        <p:spPr>
          <a:xfrm>
            <a:off x="1438018" y="2021395"/>
            <a:ext cx="10435590" cy="3641090"/>
          </a:xfrm>
          <a:prstGeom prst="rect">
            <a:avLst/>
          </a:prstGeom>
        </p:spPr>
        <p:txBody>
          <a:bodyPr wrap="square" lIns="0" tIns="0" rIns="0" bIns="0">
            <a:spAutoFit/>
          </a:bodyPr>
          <a:lstStyle>
            <a:lvl1pPr>
              <a:defRPr sz="2400" b="0" i="0">
                <a:solidFill>
                  <a:schemeClr val="tx1"/>
                </a:solidFill>
                <a:latin typeface="Arial MT"/>
                <a:cs typeface="Arial MT"/>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a:xfrm>
            <a:off x="11283836" y="6637263"/>
            <a:ext cx="577215" cy="196215"/>
          </a:xfrm>
          <a:prstGeom prst="rect">
            <a:avLst/>
          </a:prstGeom>
        </p:spPr>
        <p:txBody>
          <a:bodyPr wrap="square" lIns="0" tIns="0" rIns="0" bIns="0">
            <a:spAutoFit/>
          </a:bodyPr>
          <a:lstStyle>
            <a:lvl1pPr>
              <a:defRPr sz="1200" b="0" i="0">
                <a:solidFill>
                  <a:schemeClr val="bg1"/>
                </a:solidFill>
                <a:latin typeface="Arial MT"/>
                <a:cs typeface="Arial MT"/>
              </a:defRPr>
            </a:lvl1pPr>
          </a:lstStyle>
          <a:p>
            <a:pPr marL="12700">
              <a:lnSpc>
                <a:spcPts val="1425"/>
              </a:lnSpc>
            </a:pPr>
            <a:r>
              <a:rPr dirty="0"/>
              <a:t>Slide</a:t>
            </a:r>
            <a:r>
              <a:rPr spc="-5" dirty="0"/>
              <a:t> </a:t>
            </a:r>
            <a:fld id="{81D60167-4931-47E6-BA6A-407CBD079E47}" type="slidenum">
              <a:rPr spc="-50" dirty="0"/>
              <a:t>‹#›</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essex.ac.uk/staff/web-support/editing-your-staff-profile" TargetMode="External"/><Relationship Id="rId2" Type="http://schemas.openxmlformats.org/officeDocument/2006/relationships/hyperlink" Target="mailto:comms@essex.ac.u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reors@essex.ac.uk"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reors@essex.ac.uk"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www.essex.ac.uk/staff/research-system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0"/>
              <a:ext cx="2011679" cy="893063"/>
            </a:xfrm>
            <a:prstGeom prst="rect">
              <a:avLst/>
            </a:prstGeom>
          </p:spPr>
        </p:pic>
      </p:grpSp>
      <p:sp>
        <p:nvSpPr>
          <p:cNvPr id="5" name="object 5" descr="$PPTXTitle"/>
          <p:cNvSpPr txBox="1">
            <a:spLocks noGrp="1"/>
          </p:cNvSpPr>
          <p:nvPr>
            <p:ph type="title"/>
          </p:nvPr>
        </p:nvSpPr>
        <p:spPr>
          <a:xfrm>
            <a:off x="1431925" y="2050089"/>
            <a:ext cx="1177925" cy="756920"/>
          </a:xfrm>
          <a:prstGeom prst="rect">
            <a:avLst/>
          </a:prstGeom>
        </p:spPr>
        <p:txBody>
          <a:bodyPr vert="horz" wrap="square" lIns="0" tIns="12700" rIns="0" bIns="0" rtlCol="0">
            <a:spAutoFit/>
          </a:bodyPr>
          <a:lstStyle/>
          <a:p>
            <a:pPr marL="12700">
              <a:lnSpc>
                <a:spcPct val="100000"/>
              </a:lnSpc>
              <a:spcBef>
                <a:spcPts val="100"/>
              </a:spcBef>
            </a:pPr>
            <a:r>
              <a:rPr sz="4800" spc="-25" dirty="0">
                <a:solidFill>
                  <a:srgbClr val="FFFFFF"/>
                </a:solidFill>
              </a:rPr>
              <a:t>RIS</a:t>
            </a:r>
            <a:endParaRPr sz="4800"/>
          </a:p>
        </p:txBody>
      </p:sp>
      <p:sp>
        <p:nvSpPr>
          <p:cNvPr id="6" name="object 6"/>
          <p:cNvSpPr txBox="1"/>
          <p:nvPr/>
        </p:nvSpPr>
        <p:spPr>
          <a:xfrm>
            <a:off x="1431925" y="3209781"/>
            <a:ext cx="3805554" cy="513715"/>
          </a:xfrm>
          <a:prstGeom prst="rect">
            <a:avLst/>
          </a:prstGeom>
        </p:spPr>
        <p:txBody>
          <a:bodyPr vert="horz" wrap="square" lIns="0" tIns="13335" rIns="0" bIns="0" rtlCol="0">
            <a:spAutoFit/>
          </a:bodyPr>
          <a:lstStyle/>
          <a:p>
            <a:pPr marL="12700">
              <a:lnSpc>
                <a:spcPct val="100000"/>
              </a:lnSpc>
              <a:spcBef>
                <a:spcPts val="105"/>
              </a:spcBef>
            </a:pPr>
            <a:r>
              <a:rPr sz="3200" dirty="0">
                <a:solidFill>
                  <a:srgbClr val="FFFFFF"/>
                </a:solidFill>
                <a:latin typeface="Arial Black"/>
                <a:cs typeface="Arial Black"/>
              </a:rPr>
              <a:t>RIS</a:t>
            </a:r>
            <a:r>
              <a:rPr sz="3200" spc="-10" dirty="0">
                <a:solidFill>
                  <a:srgbClr val="FFFFFF"/>
                </a:solidFill>
                <a:latin typeface="Arial Black"/>
                <a:cs typeface="Arial Black"/>
              </a:rPr>
              <a:t> </a:t>
            </a:r>
            <a:r>
              <a:rPr sz="3200" dirty="0">
                <a:solidFill>
                  <a:srgbClr val="FFFFFF"/>
                </a:solidFill>
                <a:latin typeface="Arial Black"/>
                <a:cs typeface="Arial Black"/>
              </a:rPr>
              <a:t>Profile</a:t>
            </a:r>
            <a:r>
              <a:rPr sz="3200" spc="-15" dirty="0">
                <a:solidFill>
                  <a:srgbClr val="FFFFFF"/>
                </a:solidFill>
                <a:latin typeface="Arial Black"/>
                <a:cs typeface="Arial Black"/>
              </a:rPr>
              <a:t> </a:t>
            </a:r>
            <a:r>
              <a:rPr sz="3200" spc="-20" dirty="0">
                <a:solidFill>
                  <a:srgbClr val="FFFFFF"/>
                </a:solidFill>
                <a:latin typeface="Arial Black"/>
                <a:cs typeface="Arial Black"/>
              </a:rPr>
              <a:t>Guide</a:t>
            </a:r>
            <a:endParaRPr sz="3200">
              <a:latin typeface="Arial Black"/>
              <a:cs typeface="Arial Black"/>
            </a:endParaRPr>
          </a:p>
        </p:txBody>
      </p:sp>
      <p:sp>
        <p:nvSpPr>
          <p:cNvPr id="7" name="object 7"/>
          <p:cNvSpPr txBox="1"/>
          <p:nvPr/>
        </p:nvSpPr>
        <p:spPr>
          <a:xfrm>
            <a:off x="1289303" y="4855464"/>
            <a:ext cx="3630295" cy="495649"/>
          </a:xfrm>
          <a:prstGeom prst="rect">
            <a:avLst/>
          </a:prstGeom>
          <a:ln w="76200">
            <a:solidFill>
              <a:srgbClr val="FFFFFF"/>
            </a:solidFill>
          </a:ln>
        </p:spPr>
        <p:txBody>
          <a:bodyPr vert="horz" wrap="square" lIns="0" tIns="186055" rIns="0" bIns="0" rtlCol="0">
            <a:spAutoFit/>
          </a:bodyPr>
          <a:lstStyle/>
          <a:p>
            <a:pPr marL="153670">
              <a:lnSpc>
                <a:spcPct val="100000"/>
              </a:lnSpc>
              <a:spcBef>
                <a:spcPts val="1465"/>
              </a:spcBef>
            </a:pPr>
            <a:r>
              <a:rPr sz="2000" dirty="0">
                <a:solidFill>
                  <a:srgbClr val="FFFFFF"/>
                </a:solidFill>
                <a:latin typeface="Arial MT"/>
                <a:cs typeface="Arial MT"/>
              </a:rPr>
              <a:t>September</a:t>
            </a:r>
            <a:r>
              <a:rPr sz="2000" spc="-65" dirty="0">
                <a:solidFill>
                  <a:srgbClr val="FFFFFF"/>
                </a:solidFill>
                <a:latin typeface="Arial MT"/>
                <a:cs typeface="Arial MT"/>
              </a:rPr>
              <a:t> </a:t>
            </a:r>
            <a:r>
              <a:rPr sz="2000" spc="-20" dirty="0">
                <a:solidFill>
                  <a:srgbClr val="FFFFFF"/>
                </a:solidFill>
                <a:latin typeface="Arial MT"/>
                <a:cs typeface="Arial MT"/>
              </a:rPr>
              <a:t>202</a:t>
            </a:r>
            <a:r>
              <a:rPr lang="en-GB" sz="2000" spc="-20" dirty="0">
                <a:solidFill>
                  <a:srgbClr val="FFFFFF"/>
                </a:solidFill>
                <a:latin typeface="Arial MT"/>
                <a:cs typeface="Arial MT"/>
              </a:rPr>
              <a:t>6</a:t>
            </a:r>
            <a:endParaRPr sz="2000" dirty="0">
              <a:latin typeface="Arial MT"/>
              <a:cs typeface="Arial M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38018" y="1411287"/>
            <a:ext cx="3101340" cy="513715"/>
          </a:xfrm>
          <a:prstGeom prst="rect">
            <a:avLst/>
          </a:prstGeom>
        </p:spPr>
        <p:txBody>
          <a:bodyPr vert="horz" wrap="square" lIns="0" tIns="13335" rIns="0" bIns="0" rtlCol="0">
            <a:spAutoFit/>
          </a:bodyPr>
          <a:lstStyle/>
          <a:p>
            <a:pPr marL="12700">
              <a:lnSpc>
                <a:spcPct val="100000"/>
              </a:lnSpc>
              <a:spcBef>
                <a:spcPts val="105"/>
              </a:spcBef>
            </a:pPr>
            <a:r>
              <a:rPr dirty="0"/>
              <a:t>About</a:t>
            </a:r>
            <a:r>
              <a:rPr spc="-75" dirty="0"/>
              <a:t> </a:t>
            </a:r>
            <a:r>
              <a:rPr dirty="0"/>
              <a:t>the</a:t>
            </a:r>
            <a:r>
              <a:rPr spc="-70" dirty="0"/>
              <a:t> </a:t>
            </a:r>
            <a:r>
              <a:rPr spc="-25" dirty="0"/>
              <a:t>RIS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50" dirty="0"/>
              <a:t>2</a:t>
            </a:fld>
            <a:endParaRPr spc="-50" dirty="0"/>
          </a:p>
        </p:txBody>
      </p:sp>
      <p:sp>
        <p:nvSpPr>
          <p:cNvPr id="3" name="object 3"/>
          <p:cNvSpPr txBox="1"/>
          <p:nvPr/>
        </p:nvSpPr>
        <p:spPr>
          <a:xfrm>
            <a:off x="1438018" y="2021395"/>
            <a:ext cx="10316845" cy="3676650"/>
          </a:xfrm>
          <a:prstGeom prst="rect">
            <a:avLst/>
          </a:prstGeom>
        </p:spPr>
        <p:txBody>
          <a:bodyPr vert="horz" wrap="square" lIns="0" tIns="12700" rIns="0" bIns="0" rtlCol="0">
            <a:spAutoFit/>
          </a:bodyPr>
          <a:lstStyle/>
          <a:p>
            <a:pPr marL="12700" marR="5080">
              <a:lnSpc>
                <a:spcPct val="130000"/>
              </a:lnSpc>
              <a:spcBef>
                <a:spcPts val="100"/>
              </a:spcBef>
            </a:pPr>
            <a:r>
              <a:rPr sz="2400" dirty="0">
                <a:latin typeface="Arial Black"/>
                <a:cs typeface="Arial Black"/>
              </a:rPr>
              <a:t>The</a:t>
            </a:r>
            <a:r>
              <a:rPr sz="2400" spc="-5" dirty="0">
                <a:latin typeface="Arial Black"/>
                <a:cs typeface="Arial Black"/>
              </a:rPr>
              <a:t> </a:t>
            </a:r>
            <a:r>
              <a:rPr sz="2400" dirty="0">
                <a:latin typeface="Arial Black"/>
                <a:cs typeface="Arial Black"/>
              </a:rPr>
              <a:t>Research</a:t>
            </a:r>
            <a:r>
              <a:rPr sz="2400" spc="-15" dirty="0">
                <a:latin typeface="Arial Black"/>
                <a:cs typeface="Arial Black"/>
              </a:rPr>
              <a:t> </a:t>
            </a:r>
            <a:r>
              <a:rPr sz="2400" dirty="0">
                <a:latin typeface="Arial Black"/>
                <a:cs typeface="Arial Black"/>
              </a:rPr>
              <a:t>Information</a:t>
            </a:r>
            <a:r>
              <a:rPr sz="2400" spc="-15" dirty="0">
                <a:latin typeface="Arial Black"/>
                <a:cs typeface="Arial Black"/>
              </a:rPr>
              <a:t> </a:t>
            </a:r>
            <a:r>
              <a:rPr sz="2400" dirty="0">
                <a:latin typeface="Arial Black"/>
                <a:cs typeface="Arial Black"/>
              </a:rPr>
              <a:t>System</a:t>
            </a:r>
            <a:r>
              <a:rPr sz="2400" spc="-10" dirty="0">
                <a:latin typeface="Arial Black"/>
                <a:cs typeface="Arial Black"/>
              </a:rPr>
              <a:t> </a:t>
            </a:r>
            <a:r>
              <a:rPr sz="2400" dirty="0">
                <a:latin typeface="Arial Black"/>
                <a:cs typeface="Arial Black"/>
              </a:rPr>
              <a:t>delivers</a:t>
            </a:r>
            <a:r>
              <a:rPr sz="2400" spc="-25" dirty="0">
                <a:latin typeface="Arial Black"/>
                <a:cs typeface="Arial Black"/>
              </a:rPr>
              <a:t> </a:t>
            </a:r>
            <a:r>
              <a:rPr sz="2400" dirty="0">
                <a:latin typeface="Arial Black"/>
                <a:cs typeface="Arial Black"/>
              </a:rPr>
              <a:t>important</a:t>
            </a:r>
            <a:r>
              <a:rPr sz="2400" spc="-20" dirty="0">
                <a:latin typeface="Arial Black"/>
                <a:cs typeface="Arial Black"/>
              </a:rPr>
              <a:t> </a:t>
            </a:r>
            <a:r>
              <a:rPr sz="2400" spc="-10" dirty="0">
                <a:latin typeface="Arial Black"/>
                <a:cs typeface="Arial Black"/>
              </a:rPr>
              <a:t>benefits </a:t>
            </a:r>
            <a:r>
              <a:rPr sz="2400" dirty="0">
                <a:latin typeface="Arial Black"/>
                <a:cs typeface="Arial Black"/>
              </a:rPr>
              <a:t>which</a:t>
            </a:r>
            <a:r>
              <a:rPr sz="2400" spc="-20" dirty="0">
                <a:latin typeface="Arial Black"/>
                <a:cs typeface="Arial Black"/>
              </a:rPr>
              <a:t> </a:t>
            </a:r>
            <a:r>
              <a:rPr sz="2400" spc="-10" dirty="0">
                <a:latin typeface="Arial Black"/>
                <a:cs typeface="Arial Black"/>
              </a:rPr>
              <a:t>include:</a:t>
            </a:r>
            <a:endParaRPr sz="2400">
              <a:latin typeface="Arial Black"/>
              <a:cs typeface="Arial Black"/>
            </a:endParaRPr>
          </a:p>
          <a:p>
            <a:pPr marL="355600" marR="1219835" indent="-342900">
              <a:lnSpc>
                <a:spcPct val="130000"/>
              </a:lnSpc>
              <a:spcBef>
                <a:spcPts val="1600"/>
              </a:spcBef>
              <a:buFont typeface="Wingdings"/>
              <a:buChar char=""/>
              <a:tabLst>
                <a:tab pos="355600" algn="l"/>
              </a:tabLst>
            </a:pPr>
            <a:r>
              <a:rPr sz="1800" dirty="0">
                <a:latin typeface="Arial MT"/>
                <a:cs typeface="Arial MT"/>
              </a:rPr>
              <a:t>The</a:t>
            </a:r>
            <a:r>
              <a:rPr sz="1800" spc="-55" dirty="0">
                <a:latin typeface="Arial MT"/>
                <a:cs typeface="Arial MT"/>
              </a:rPr>
              <a:t> </a:t>
            </a:r>
            <a:r>
              <a:rPr sz="1800" dirty="0">
                <a:latin typeface="Arial MT"/>
                <a:cs typeface="Arial MT"/>
              </a:rPr>
              <a:t>automatic</a:t>
            </a:r>
            <a:r>
              <a:rPr sz="1800" spc="-10" dirty="0">
                <a:latin typeface="Arial MT"/>
                <a:cs typeface="Arial MT"/>
              </a:rPr>
              <a:t> </a:t>
            </a:r>
            <a:r>
              <a:rPr sz="1800" dirty="0">
                <a:latin typeface="Arial MT"/>
                <a:cs typeface="Arial MT"/>
              </a:rPr>
              <a:t>searching</a:t>
            </a:r>
            <a:r>
              <a:rPr sz="1800" spc="-20" dirty="0">
                <a:latin typeface="Arial MT"/>
                <a:cs typeface="Arial MT"/>
              </a:rPr>
              <a:t> </a:t>
            </a:r>
            <a:r>
              <a:rPr sz="1800" dirty="0">
                <a:latin typeface="Arial MT"/>
                <a:cs typeface="Arial MT"/>
              </a:rPr>
              <a:t>of</a:t>
            </a:r>
            <a:r>
              <a:rPr sz="1800" spc="-25" dirty="0">
                <a:latin typeface="Arial MT"/>
                <a:cs typeface="Arial MT"/>
              </a:rPr>
              <a:t> </a:t>
            </a:r>
            <a:r>
              <a:rPr sz="1800" dirty="0">
                <a:latin typeface="Arial MT"/>
                <a:cs typeface="Arial MT"/>
              </a:rPr>
              <a:t>publications from</a:t>
            </a:r>
            <a:r>
              <a:rPr sz="1800" spc="-30" dirty="0">
                <a:latin typeface="Arial MT"/>
                <a:cs typeface="Arial MT"/>
              </a:rPr>
              <a:t> </a:t>
            </a:r>
            <a:r>
              <a:rPr sz="1800" dirty="0">
                <a:latin typeface="Arial MT"/>
                <a:cs typeface="Arial MT"/>
              </a:rPr>
              <a:t>a</a:t>
            </a:r>
            <a:r>
              <a:rPr sz="1800" spc="-30" dirty="0">
                <a:latin typeface="Arial MT"/>
                <a:cs typeface="Arial MT"/>
              </a:rPr>
              <a:t> </a:t>
            </a:r>
            <a:r>
              <a:rPr sz="1800" dirty="0">
                <a:latin typeface="Arial MT"/>
                <a:cs typeface="Arial MT"/>
              </a:rPr>
              <a:t>range</a:t>
            </a:r>
            <a:r>
              <a:rPr sz="1800" spc="-20" dirty="0">
                <a:latin typeface="Arial MT"/>
                <a:cs typeface="Arial MT"/>
              </a:rPr>
              <a:t> </a:t>
            </a:r>
            <a:r>
              <a:rPr sz="1800" dirty="0">
                <a:latin typeface="Arial MT"/>
                <a:cs typeface="Arial MT"/>
              </a:rPr>
              <a:t>of</a:t>
            </a:r>
            <a:r>
              <a:rPr sz="1800" spc="-20" dirty="0">
                <a:latin typeface="Arial MT"/>
                <a:cs typeface="Arial MT"/>
              </a:rPr>
              <a:t> </a:t>
            </a:r>
            <a:r>
              <a:rPr sz="1800" dirty="0">
                <a:latin typeface="Arial MT"/>
                <a:cs typeface="Arial MT"/>
              </a:rPr>
              <a:t>external</a:t>
            </a:r>
            <a:r>
              <a:rPr sz="1800" spc="-10" dirty="0">
                <a:latin typeface="Arial MT"/>
                <a:cs typeface="Arial MT"/>
              </a:rPr>
              <a:t> </a:t>
            </a:r>
            <a:r>
              <a:rPr sz="1800" dirty="0">
                <a:latin typeface="Arial MT"/>
                <a:cs typeface="Arial MT"/>
              </a:rPr>
              <a:t>sources</a:t>
            </a:r>
            <a:r>
              <a:rPr sz="1800" spc="-25" dirty="0">
                <a:latin typeface="Arial MT"/>
                <a:cs typeface="Arial MT"/>
              </a:rPr>
              <a:t> </a:t>
            </a:r>
            <a:r>
              <a:rPr sz="1800" dirty="0">
                <a:latin typeface="Arial MT"/>
                <a:cs typeface="Arial MT"/>
              </a:rPr>
              <a:t>and</a:t>
            </a:r>
            <a:r>
              <a:rPr sz="1800" spc="-20" dirty="0">
                <a:latin typeface="Arial MT"/>
                <a:cs typeface="Arial MT"/>
              </a:rPr>
              <a:t> </a:t>
            </a:r>
            <a:r>
              <a:rPr sz="1800" dirty="0">
                <a:latin typeface="Arial MT"/>
                <a:cs typeface="Arial MT"/>
              </a:rPr>
              <a:t>a</a:t>
            </a:r>
            <a:r>
              <a:rPr sz="1800" spc="-30" dirty="0">
                <a:latin typeface="Arial MT"/>
                <a:cs typeface="Arial MT"/>
              </a:rPr>
              <a:t> </a:t>
            </a:r>
            <a:r>
              <a:rPr sz="1800" spc="-10" dirty="0">
                <a:latin typeface="Arial MT"/>
                <a:cs typeface="Arial MT"/>
              </a:rPr>
              <a:t>simple </a:t>
            </a:r>
            <a:r>
              <a:rPr sz="1800" dirty="0">
                <a:latin typeface="Arial MT"/>
                <a:cs typeface="Arial MT"/>
              </a:rPr>
              <a:t>process</a:t>
            </a:r>
            <a:r>
              <a:rPr sz="1800" spc="-15" dirty="0">
                <a:latin typeface="Arial MT"/>
                <a:cs typeface="Arial MT"/>
              </a:rPr>
              <a:t> </a:t>
            </a:r>
            <a:r>
              <a:rPr sz="1800" dirty="0">
                <a:latin typeface="Arial MT"/>
                <a:cs typeface="Arial MT"/>
              </a:rPr>
              <a:t>to</a:t>
            </a:r>
            <a:r>
              <a:rPr sz="1800" spc="-40" dirty="0">
                <a:latin typeface="Arial MT"/>
                <a:cs typeface="Arial MT"/>
              </a:rPr>
              <a:t> </a:t>
            </a:r>
            <a:r>
              <a:rPr sz="1800" dirty="0">
                <a:latin typeface="Arial MT"/>
                <a:cs typeface="Arial MT"/>
              </a:rPr>
              <a:t>deposit</a:t>
            </a:r>
            <a:r>
              <a:rPr sz="1800" spc="-5" dirty="0">
                <a:latin typeface="Arial MT"/>
                <a:cs typeface="Arial MT"/>
              </a:rPr>
              <a:t> </a:t>
            </a:r>
            <a:r>
              <a:rPr sz="1800" dirty="0">
                <a:latin typeface="Arial MT"/>
                <a:cs typeface="Arial MT"/>
              </a:rPr>
              <a:t>them</a:t>
            </a:r>
            <a:r>
              <a:rPr sz="1800" spc="-25" dirty="0">
                <a:latin typeface="Arial MT"/>
                <a:cs typeface="Arial MT"/>
              </a:rPr>
              <a:t> </a:t>
            </a:r>
            <a:r>
              <a:rPr sz="1800" dirty="0">
                <a:latin typeface="Arial MT"/>
                <a:cs typeface="Arial MT"/>
              </a:rPr>
              <a:t>into</a:t>
            </a:r>
            <a:r>
              <a:rPr sz="1800" spc="-15" dirty="0">
                <a:latin typeface="Arial MT"/>
                <a:cs typeface="Arial MT"/>
              </a:rPr>
              <a:t> </a:t>
            </a:r>
            <a:r>
              <a:rPr sz="1800" dirty="0">
                <a:latin typeface="Arial MT"/>
                <a:cs typeface="Arial MT"/>
              </a:rPr>
              <a:t>the</a:t>
            </a:r>
            <a:r>
              <a:rPr sz="1800" spc="-30" dirty="0">
                <a:latin typeface="Arial MT"/>
                <a:cs typeface="Arial MT"/>
              </a:rPr>
              <a:t> </a:t>
            </a:r>
            <a:r>
              <a:rPr sz="1800" dirty="0">
                <a:latin typeface="Arial MT"/>
                <a:cs typeface="Arial MT"/>
              </a:rPr>
              <a:t>Research</a:t>
            </a:r>
            <a:r>
              <a:rPr sz="1800" spc="-20" dirty="0">
                <a:latin typeface="Arial MT"/>
                <a:cs typeface="Arial MT"/>
              </a:rPr>
              <a:t> </a:t>
            </a:r>
            <a:r>
              <a:rPr sz="1800" spc="-10" dirty="0">
                <a:latin typeface="Arial MT"/>
                <a:cs typeface="Arial MT"/>
              </a:rPr>
              <a:t>Repository.</a:t>
            </a:r>
            <a:endParaRPr sz="1800">
              <a:latin typeface="Arial MT"/>
              <a:cs typeface="Arial MT"/>
            </a:endParaRPr>
          </a:p>
          <a:p>
            <a:pPr marL="355600" marR="1284605" indent="-342900">
              <a:lnSpc>
                <a:spcPct val="130000"/>
              </a:lnSpc>
              <a:buFont typeface="Wingdings"/>
              <a:buChar char=""/>
              <a:tabLst>
                <a:tab pos="355600" algn="l"/>
              </a:tabLst>
            </a:pPr>
            <a:r>
              <a:rPr sz="1800" dirty="0">
                <a:latin typeface="Arial MT"/>
                <a:cs typeface="Arial MT"/>
              </a:rPr>
              <a:t>A</a:t>
            </a:r>
            <a:r>
              <a:rPr sz="1800" spc="-125" dirty="0">
                <a:latin typeface="Arial MT"/>
                <a:cs typeface="Arial MT"/>
              </a:rPr>
              <a:t> </a:t>
            </a:r>
            <a:r>
              <a:rPr sz="1800" dirty="0">
                <a:latin typeface="Arial MT"/>
                <a:cs typeface="Arial MT"/>
              </a:rPr>
              <a:t>single</a:t>
            </a:r>
            <a:r>
              <a:rPr sz="1800" spc="-35" dirty="0">
                <a:latin typeface="Arial MT"/>
                <a:cs typeface="Arial MT"/>
              </a:rPr>
              <a:t> </a:t>
            </a:r>
            <a:r>
              <a:rPr sz="1800" dirty="0">
                <a:latin typeface="Arial MT"/>
                <a:cs typeface="Arial MT"/>
              </a:rPr>
              <a:t>place</a:t>
            </a:r>
            <a:r>
              <a:rPr sz="1800" spc="-30" dirty="0">
                <a:latin typeface="Arial MT"/>
                <a:cs typeface="Arial MT"/>
              </a:rPr>
              <a:t> </a:t>
            </a:r>
            <a:r>
              <a:rPr sz="1800" dirty="0">
                <a:latin typeface="Arial MT"/>
                <a:cs typeface="Arial MT"/>
              </a:rPr>
              <a:t>where researchers</a:t>
            </a:r>
            <a:r>
              <a:rPr sz="1800" spc="-25" dirty="0">
                <a:latin typeface="Arial MT"/>
                <a:cs typeface="Arial MT"/>
              </a:rPr>
              <a:t> </a:t>
            </a:r>
            <a:r>
              <a:rPr sz="1800" dirty="0">
                <a:latin typeface="Arial MT"/>
                <a:cs typeface="Arial MT"/>
              </a:rPr>
              <a:t>can</a:t>
            </a:r>
            <a:r>
              <a:rPr sz="1800" spc="-45" dirty="0">
                <a:latin typeface="Arial MT"/>
                <a:cs typeface="Arial MT"/>
              </a:rPr>
              <a:t> </a:t>
            </a:r>
            <a:r>
              <a:rPr sz="1800" dirty="0">
                <a:latin typeface="Arial MT"/>
                <a:cs typeface="Arial MT"/>
              </a:rPr>
              <a:t>manage</a:t>
            </a:r>
            <a:r>
              <a:rPr sz="1800" spc="-20" dirty="0">
                <a:latin typeface="Arial MT"/>
                <a:cs typeface="Arial MT"/>
              </a:rPr>
              <a:t> </a:t>
            </a:r>
            <a:r>
              <a:rPr sz="1800" dirty="0">
                <a:latin typeface="Arial MT"/>
                <a:cs typeface="Arial MT"/>
              </a:rPr>
              <a:t>grants,</a:t>
            </a:r>
            <a:r>
              <a:rPr sz="1800" spc="-35" dirty="0">
                <a:latin typeface="Arial MT"/>
                <a:cs typeface="Arial MT"/>
              </a:rPr>
              <a:t> </a:t>
            </a:r>
            <a:r>
              <a:rPr sz="1800" dirty="0">
                <a:latin typeface="Arial MT"/>
                <a:cs typeface="Arial MT"/>
              </a:rPr>
              <a:t>professional</a:t>
            </a:r>
            <a:r>
              <a:rPr sz="1800" spc="-20" dirty="0">
                <a:latin typeface="Arial MT"/>
                <a:cs typeface="Arial MT"/>
              </a:rPr>
              <a:t> </a:t>
            </a:r>
            <a:r>
              <a:rPr sz="1800" dirty="0">
                <a:latin typeface="Arial MT"/>
                <a:cs typeface="Arial MT"/>
              </a:rPr>
              <a:t>activities,</a:t>
            </a:r>
            <a:r>
              <a:rPr sz="1800" spc="-35" dirty="0">
                <a:latin typeface="Arial MT"/>
                <a:cs typeface="Arial MT"/>
              </a:rPr>
              <a:t> </a:t>
            </a:r>
            <a:r>
              <a:rPr sz="1800" spc="-10" dirty="0">
                <a:latin typeface="Arial MT"/>
                <a:cs typeface="Arial MT"/>
              </a:rPr>
              <a:t>teaching </a:t>
            </a:r>
            <a:r>
              <a:rPr sz="1800" dirty="0">
                <a:latin typeface="Arial MT"/>
                <a:cs typeface="Arial MT"/>
              </a:rPr>
              <a:t>responsibilities</a:t>
            </a:r>
            <a:r>
              <a:rPr sz="1800" spc="-30" dirty="0">
                <a:latin typeface="Arial MT"/>
                <a:cs typeface="Arial MT"/>
              </a:rPr>
              <a:t> </a:t>
            </a:r>
            <a:r>
              <a:rPr sz="1800" dirty="0">
                <a:latin typeface="Arial MT"/>
                <a:cs typeface="Arial MT"/>
              </a:rPr>
              <a:t>and</a:t>
            </a:r>
            <a:r>
              <a:rPr sz="1800" spc="-45" dirty="0">
                <a:latin typeface="Arial MT"/>
                <a:cs typeface="Arial MT"/>
              </a:rPr>
              <a:t> </a:t>
            </a:r>
            <a:r>
              <a:rPr sz="1800" dirty="0">
                <a:latin typeface="Arial MT"/>
                <a:cs typeface="Arial MT"/>
              </a:rPr>
              <a:t>supervision,</a:t>
            </a:r>
            <a:r>
              <a:rPr sz="1800" spc="-40" dirty="0">
                <a:latin typeface="Arial MT"/>
                <a:cs typeface="Arial MT"/>
              </a:rPr>
              <a:t> </a:t>
            </a:r>
            <a:r>
              <a:rPr sz="1800" dirty="0">
                <a:latin typeface="Arial MT"/>
                <a:cs typeface="Arial MT"/>
              </a:rPr>
              <a:t>publications</a:t>
            </a:r>
            <a:r>
              <a:rPr sz="1800" spc="-30" dirty="0">
                <a:latin typeface="Arial MT"/>
                <a:cs typeface="Arial MT"/>
              </a:rPr>
              <a:t> </a:t>
            </a:r>
            <a:r>
              <a:rPr sz="1800" dirty="0">
                <a:latin typeface="Arial MT"/>
                <a:cs typeface="Arial MT"/>
              </a:rPr>
              <a:t>and</a:t>
            </a:r>
            <a:r>
              <a:rPr sz="1800" spc="-60" dirty="0">
                <a:latin typeface="Arial MT"/>
                <a:cs typeface="Arial MT"/>
              </a:rPr>
              <a:t> </a:t>
            </a:r>
            <a:r>
              <a:rPr sz="1800" spc="-10" dirty="0">
                <a:latin typeface="Arial MT"/>
                <a:cs typeface="Arial MT"/>
              </a:rPr>
              <a:t>impact.</a:t>
            </a:r>
            <a:endParaRPr sz="1800">
              <a:latin typeface="Arial MT"/>
              <a:cs typeface="Arial MT"/>
            </a:endParaRPr>
          </a:p>
          <a:p>
            <a:pPr marL="354965" indent="-342265">
              <a:lnSpc>
                <a:spcPct val="100000"/>
              </a:lnSpc>
              <a:spcBef>
                <a:spcPts val="650"/>
              </a:spcBef>
              <a:buFont typeface="Wingdings"/>
              <a:buChar char=""/>
              <a:tabLst>
                <a:tab pos="354965" algn="l"/>
              </a:tabLst>
            </a:pPr>
            <a:r>
              <a:rPr sz="1800" dirty="0">
                <a:latin typeface="Arial MT"/>
                <a:cs typeface="Arial MT"/>
              </a:rPr>
              <a:t>A</a:t>
            </a:r>
            <a:r>
              <a:rPr sz="1800" spc="-125" dirty="0">
                <a:latin typeface="Arial MT"/>
                <a:cs typeface="Arial MT"/>
              </a:rPr>
              <a:t> </a:t>
            </a:r>
            <a:r>
              <a:rPr sz="1800" dirty="0">
                <a:latin typeface="Arial MT"/>
                <a:cs typeface="Arial MT"/>
              </a:rPr>
              <a:t>way</a:t>
            </a:r>
            <a:r>
              <a:rPr sz="1800" spc="-10" dirty="0">
                <a:latin typeface="Arial MT"/>
                <a:cs typeface="Arial MT"/>
              </a:rPr>
              <a:t> </a:t>
            </a:r>
            <a:r>
              <a:rPr sz="1800" dirty="0">
                <a:latin typeface="Arial MT"/>
                <a:cs typeface="Arial MT"/>
              </a:rPr>
              <a:t>to</a:t>
            </a:r>
            <a:r>
              <a:rPr sz="1800" spc="-45" dirty="0">
                <a:latin typeface="Arial MT"/>
                <a:cs typeface="Arial MT"/>
              </a:rPr>
              <a:t> </a:t>
            </a:r>
            <a:r>
              <a:rPr sz="1800" dirty="0">
                <a:latin typeface="Arial MT"/>
                <a:cs typeface="Arial MT"/>
              </a:rPr>
              <a:t>manage</a:t>
            </a:r>
            <a:r>
              <a:rPr sz="1800" spc="-15" dirty="0">
                <a:latin typeface="Arial MT"/>
                <a:cs typeface="Arial MT"/>
              </a:rPr>
              <a:t> </a:t>
            </a:r>
            <a:r>
              <a:rPr sz="1800" dirty="0">
                <a:latin typeface="Arial MT"/>
                <a:cs typeface="Arial MT"/>
              </a:rPr>
              <a:t>and</a:t>
            </a:r>
            <a:r>
              <a:rPr sz="1800" spc="-40" dirty="0">
                <a:latin typeface="Arial MT"/>
                <a:cs typeface="Arial MT"/>
              </a:rPr>
              <a:t> </a:t>
            </a:r>
            <a:r>
              <a:rPr sz="1800" dirty="0">
                <a:latin typeface="Arial MT"/>
                <a:cs typeface="Arial MT"/>
              </a:rPr>
              <a:t>edit</a:t>
            </a:r>
            <a:r>
              <a:rPr sz="1800" spc="-20" dirty="0">
                <a:latin typeface="Arial MT"/>
                <a:cs typeface="Arial MT"/>
              </a:rPr>
              <a:t> </a:t>
            </a:r>
            <a:r>
              <a:rPr sz="1800" dirty="0">
                <a:latin typeface="Arial MT"/>
                <a:cs typeface="Arial MT"/>
              </a:rPr>
              <a:t>external</a:t>
            </a:r>
            <a:r>
              <a:rPr sz="1800" spc="-15" dirty="0">
                <a:latin typeface="Arial MT"/>
                <a:cs typeface="Arial MT"/>
              </a:rPr>
              <a:t> </a:t>
            </a:r>
            <a:r>
              <a:rPr sz="1800" dirty="0">
                <a:latin typeface="Arial MT"/>
                <a:cs typeface="Arial MT"/>
              </a:rPr>
              <a:t>web</a:t>
            </a:r>
            <a:r>
              <a:rPr sz="1800" spc="-5" dirty="0">
                <a:latin typeface="Arial MT"/>
                <a:cs typeface="Arial MT"/>
              </a:rPr>
              <a:t> </a:t>
            </a:r>
            <a:r>
              <a:rPr sz="1800" spc="-10" dirty="0">
                <a:latin typeface="Arial MT"/>
                <a:cs typeface="Arial MT"/>
              </a:rPr>
              <a:t>profiles.</a:t>
            </a:r>
            <a:endParaRPr sz="1800">
              <a:latin typeface="Arial MT"/>
              <a:cs typeface="Arial MT"/>
            </a:endParaRPr>
          </a:p>
          <a:p>
            <a:pPr marL="355600" marR="1207770" indent="-342900">
              <a:lnSpc>
                <a:spcPct val="130000"/>
              </a:lnSpc>
              <a:buFont typeface="Wingdings"/>
              <a:buChar char=""/>
              <a:tabLst>
                <a:tab pos="355600" algn="l"/>
              </a:tabLst>
            </a:pPr>
            <a:r>
              <a:rPr sz="1800" dirty="0">
                <a:latin typeface="Arial MT"/>
                <a:cs typeface="Arial MT"/>
              </a:rPr>
              <a:t>A</a:t>
            </a:r>
            <a:r>
              <a:rPr sz="1800" spc="-125" dirty="0">
                <a:latin typeface="Arial MT"/>
                <a:cs typeface="Arial MT"/>
              </a:rPr>
              <a:t> </a:t>
            </a:r>
            <a:r>
              <a:rPr sz="1800" dirty="0">
                <a:latin typeface="Arial MT"/>
                <a:cs typeface="Arial MT"/>
              </a:rPr>
              <a:t>platform</a:t>
            </a:r>
            <a:r>
              <a:rPr sz="1800" spc="-30" dirty="0">
                <a:latin typeface="Arial MT"/>
                <a:cs typeface="Arial MT"/>
              </a:rPr>
              <a:t> </a:t>
            </a:r>
            <a:r>
              <a:rPr sz="1800" dirty="0">
                <a:latin typeface="Arial MT"/>
                <a:cs typeface="Arial MT"/>
              </a:rPr>
              <a:t>in</a:t>
            </a:r>
            <a:r>
              <a:rPr sz="1800" spc="-35" dirty="0">
                <a:latin typeface="Arial MT"/>
                <a:cs typeface="Arial MT"/>
              </a:rPr>
              <a:t> </a:t>
            </a:r>
            <a:r>
              <a:rPr sz="1800" dirty="0">
                <a:latin typeface="Arial MT"/>
                <a:cs typeface="Arial MT"/>
              </a:rPr>
              <a:t>which</a:t>
            </a:r>
            <a:r>
              <a:rPr sz="1800" spc="5" dirty="0">
                <a:latin typeface="Arial MT"/>
                <a:cs typeface="Arial MT"/>
              </a:rPr>
              <a:t> </a:t>
            </a:r>
            <a:r>
              <a:rPr sz="1800" dirty="0">
                <a:latin typeface="Arial MT"/>
                <a:cs typeface="Arial MT"/>
              </a:rPr>
              <a:t>REF</a:t>
            </a:r>
            <a:r>
              <a:rPr sz="1800" spc="-25" dirty="0">
                <a:latin typeface="Arial MT"/>
                <a:cs typeface="Arial MT"/>
              </a:rPr>
              <a:t> </a:t>
            </a:r>
            <a:r>
              <a:rPr sz="1800" dirty="0">
                <a:latin typeface="Arial MT"/>
                <a:cs typeface="Arial MT"/>
              </a:rPr>
              <a:t>submission</a:t>
            </a:r>
            <a:r>
              <a:rPr sz="1800" spc="-25" dirty="0">
                <a:latin typeface="Arial MT"/>
                <a:cs typeface="Arial MT"/>
              </a:rPr>
              <a:t> </a:t>
            </a:r>
            <a:r>
              <a:rPr sz="1800" dirty="0">
                <a:latin typeface="Arial MT"/>
                <a:cs typeface="Arial MT"/>
              </a:rPr>
              <a:t>and</a:t>
            </a:r>
            <a:r>
              <a:rPr sz="1800" spc="-25" dirty="0">
                <a:latin typeface="Arial MT"/>
                <a:cs typeface="Arial MT"/>
              </a:rPr>
              <a:t> </a:t>
            </a:r>
            <a:r>
              <a:rPr sz="1800" dirty="0">
                <a:latin typeface="Arial MT"/>
                <a:cs typeface="Arial MT"/>
              </a:rPr>
              <a:t>internal</a:t>
            </a:r>
            <a:r>
              <a:rPr sz="1800" spc="-25" dirty="0">
                <a:latin typeface="Arial MT"/>
                <a:cs typeface="Arial MT"/>
              </a:rPr>
              <a:t> </a:t>
            </a:r>
            <a:r>
              <a:rPr sz="1800" dirty="0">
                <a:latin typeface="Arial MT"/>
                <a:cs typeface="Arial MT"/>
              </a:rPr>
              <a:t>research</a:t>
            </a:r>
            <a:r>
              <a:rPr sz="1800" spc="-25" dirty="0">
                <a:latin typeface="Arial MT"/>
                <a:cs typeface="Arial MT"/>
              </a:rPr>
              <a:t> </a:t>
            </a:r>
            <a:r>
              <a:rPr sz="1800" dirty="0">
                <a:latin typeface="Arial MT"/>
                <a:cs typeface="Arial MT"/>
              </a:rPr>
              <a:t>monitoring</a:t>
            </a:r>
            <a:r>
              <a:rPr sz="1800" spc="-15" dirty="0">
                <a:latin typeface="Arial MT"/>
                <a:cs typeface="Arial MT"/>
              </a:rPr>
              <a:t> </a:t>
            </a:r>
            <a:r>
              <a:rPr sz="1800" dirty="0">
                <a:latin typeface="Arial MT"/>
                <a:cs typeface="Arial MT"/>
              </a:rPr>
              <a:t>can</a:t>
            </a:r>
            <a:r>
              <a:rPr sz="1800" spc="-35" dirty="0">
                <a:latin typeface="Arial MT"/>
                <a:cs typeface="Arial MT"/>
              </a:rPr>
              <a:t> </a:t>
            </a:r>
            <a:r>
              <a:rPr sz="1800" dirty="0">
                <a:latin typeface="Arial MT"/>
                <a:cs typeface="Arial MT"/>
              </a:rPr>
              <a:t>be</a:t>
            </a:r>
            <a:r>
              <a:rPr sz="1800" spc="-25" dirty="0">
                <a:latin typeface="Arial MT"/>
                <a:cs typeface="Arial MT"/>
              </a:rPr>
              <a:t> </a:t>
            </a:r>
            <a:r>
              <a:rPr sz="1800" spc="-10" dirty="0">
                <a:latin typeface="Arial MT"/>
                <a:cs typeface="Arial MT"/>
              </a:rPr>
              <a:t>managed </a:t>
            </a:r>
            <a:r>
              <a:rPr sz="1800" dirty="0">
                <a:latin typeface="Arial MT"/>
                <a:cs typeface="Arial MT"/>
              </a:rPr>
              <a:t>with minimal</a:t>
            </a:r>
            <a:r>
              <a:rPr sz="1800" spc="-15" dirty="0">
                <a:latin typeface="Arial MT"/>
                <a:cs typeface="Arial MT"/>
              </a:rPr>
              <a:t> </a:t>
            </a:r>
            <a:r>
              <a:rPr sz="1800" spc="-10" dirty="0">
                <a:latin typeface="Arial MT"/>
                <a:cs typeface="Arial MT"/>
              </a:rPr>
              <a:t>re-</a:t>
            </a:r>
            <a:r>
              <a:rPr sz="1800" dirty="0">
                <a:latin typeface="Arial MT"/>
                <a:cs typeface="Arial MT"/>
              </a:rPr>
              <a:t>keying</a:t>
            </a:r>
            <a:r>
              <a:rPr sz="1800" spc="-5" dirty="0">
                <a:latin typeface="Arial MT"/>
                <a:cs typeface="Arial MT"/>
              </a:rPr>
              <a:t> </a:t>
            </a:r>
            <a:r>
              <a:rPr sz="1800" dirty="0">
                <a:latin typeface="Arial MT"/>
                <a:cs typeface="Arial MT"/>
              </a:rPr>
              <a:t>of</a:t>
            </a:r>
            <a:r>
              <a:rPr sz="1800" spc="-25" dirty="0">
                <a:latin typeface="Arial MT"/>
                <a:cs typeface="Arial MT"/>
              </a:rPr>
              <a:t> </a:t>
            </a:r>
            <a:r>
              <a:rPr sz="1800" dirty="0">
                <a:latin typeface="Arial MT"/>
                <a:cs typeface="Arial MT"/>
              </a:rPr>
              <a:t>data</a:t>
            </a:r>
            <a:r>
              <a:rPr sz="1800" spc="-35" dirty="0">
                <a:latin typeface="Arial MT"/>
                <a:cs typeface="Arial MT"/>
              </a:rPr>
              <a:t> </a:t>
            </a:r>
            <a:r>
              <a:rPr sz="1800" dirty="0">
                <a:latin typeface="Arial MT"/>
                <a:cs typeface="Arial MT"/>
              </a:rPr>
              <a:t>or</a:t>
            </a:r>
            <a:r>
              <a:rPr sz="1800" spc="-35" dirty="0">
                <a:latin typeface="Arial MT"/>
                <a:cs typeface="Arial MT"/>
              </a:rPr>
              <a:t> </a:t>
            </a:r>
            <a:r>
              <a:rPr sz="1800" dirty="0">
                <a:latin typeface="Arial MT"/>
                <a:cs typeface="Arial MT"/>
              </a:rPr>
              <a:t>completing</a:t>
            </a:r>
            <a:r>
              <a:rPr sz="1800" spc="-10" dirty="0">
                <a:latin typeface="Arial MT"/>
                <a:cs typeface="Arial MT"/>
              </a:rPr>
              <a:t> </a:t>
            </a:r>
            <a:r>
              <a:rPr sz="1800" dirty="0">
                <a:latin typeface="Arial MT"/>
                <a:cs typeface="Arial MT"/>
              </a:rPr>
              <a:t>of</a:t>
            </a:r>
            <a:r>
              <a:rPr sz="1800" spc="-40" dirty="0">
                <a:latin typeface="Arial MT"/>
                <a:cs typeface="Arial MT"/>
              </a:rPr>
              <a:t> </a:t>
            </a:r>
            <a:r>
              <a:rPr sz="1800" spc="-10" dirty="0">
                <a:latin typeface="Arial MT"/>
                <a:cs typeface="Arial MT"/>
              </a:rPr>
              <a:t>forms.</a:t>
            </a:r>
            <a:endParaRPr sz="1800">
              <a:latin typeface="Arial MT"/>
              <a:cs typeface="Arial M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38018" y="1411287"/>
            <a:ext cx="3662679" cy="513715"/>
          </a:xfrm>
          <a:prstGeom prst="rect">
            <a:avLst/>
          </a:prstGeom>
        </p:spPr>
        <p:txBody>
          <a:bodyPr vert="horz" wrap="square" lIns="0" tIns="13335" rIns="0" bIns="0" rtlCol="0">
            <a:spAutoFit/>
          </a:bodyPr>
          <a:lstStyle/>
          <a:p>
            <a:pPr marL="12700">
              <a:lnSpc>
                <a:spcPct val="100000"/>
              </a:lnSpc>
              <a:spcBef>
                <a:spcPts val="105"/>
              </a:spcBef>
            </a:pPr>
            <a:r>
              <a:rPr dirty="0"/>
              <a:t>About</a:t>
            </a:r>
            <a:r>
              <a:rPr spc="-55" dirty="0"/>
              <a:t> </a:t>
            </a:r>
            <a:r>
              <a:rPr dirty="0"/>
              <a:t>this</a:t>
            </a:r>
            <a:r>
              <a:rPr spc="-70" dirty="0"/>
              <a:t> </a:t>
            </a:r>
            <a:r>
              <a:rPr spc="-20" dirty="0"/>
              <a:t>guide</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50" dirty="0"/>
              <a:t>3</a:t>
            </a:fld>
            <a:endParaRPr spc="-50" dirty="0"/>
          </a:p>
        </p:txBody>
      </p:sp>
      <p:sp>
        <p:nvSpPr>
          <p:cNvPr id="3" name="object 3"/>
          <p:cNvSpPr txBox="1">
            <a:spLocks noGrp="1"/>
          </p:cNvSpPr>
          <p:nvPr>
            <p:ph type="body" idx="1"/>
          </p:nvPr>
        </p:nvSpPr>
        <p:spPr>
          <a:prstGeom prst="rect">
            <a:avLst/>
          </a:prstGeom>
        </p:spPr>
        <p:txBody>
          <a:bodyPr vert="horz" wrap="square" lIns="0" tIns="12700" rIns="0" bIns="0" rtlCol="0">
            <a:spAutoFit/>
          </a:bodyPr>
          <a:lstStyle/>
          <a:p>
            <a:pPr marL="12700" marR="5080">
              <a:lnSpc>
                <a:spcPct val="130000"/>
              </a:lnSpc>
              <a:spcBef>
                <a:spcPts val="100"/>
              </a:spcBef>
            </a:pPr>
            <a:r>
              <a:rPr dirty="0">
                <a:latin typeface="Arial Black"/>
                <a:cs typeface="Arial Black"/>
              </a:rPr>
              <a:t>This</a:t>
            </a:r>
            <a:r>
              <a:rPr spc="-5" dirty="0">
                <a:latin typeface="Arial Black"/>
                <a:cs typeface="Arial Black"/>
              </a:rPr>
              <a:t> </a:t>
            </a:r>
            <a:r>
              <a:rPr dirty="0">
                <a:latin typeface="Arial Black"/>
                <a:cs typeface="Arial Black"/>
              </a:rPr>
              <a:t>guide</a:t>
            </a:r>
            <a:r>
              <a:rPr spc="-15" dirty="0">
                <a:latin typeface="Arial Black"/>
                <a:cs typeface="Arial Black"/>
              </a:rPr>
              <a:t> </a:t>
            </a:r>
            <a:r>
              <a:rPr dirty="0">
                <a:latin typeface="Arial Black"/>
                <a:cs typeface="Arial Black"/>
              </a:rPr>
              <a:t>describes the</a:t>
            </a:r>
            <a:r>
              <a:rPr spc="-15" dirty="0">
                <a:latin typeface="Arial Black"/>
                <a:cs typeface="Arial Black"/>
              </a:rPr>
              <a:t> </a:t>
            </a:r>
            <a:r>
              <a:rPr dirty="0">
                <a:latin typeface="Arial Black"/>
                <a:cs typeface="Arial Black"/>
              </a:rPr>
              <a:t>process</a:t>
            </a:r>
            <a:r>
              <a:rPr spc="-15" dirty="0">
                <a:latin typeface="Arial Black"/>
                <a:cs typeface="Arial Black"/>
              </a:rPr>
              <a:t> </a:t>
            </a:r>
            <a:r>
              <a:rPr dirty="0">
                <a:latin typeface="Arial Black"/>
                <a:cs typeface="Arial Black"/>
              </a:rPr>
              <a:t>of</a:t>
            </a:r>
            <a:r>
              <a:rPr spc="140" dirty="0">
                <a:latin typeface="Arial Black"/>
                <a:cs typeface="Arial Black"/>
              </a:rPr>
              <a:t> </a:t>
            </a:r>
            <a:r>
              <a:rPr dirty="0">
                <a:latin typeface="Arial Black"/>
                <a:cs typeface="Arial Black"/>
              </a:rPr>
              <a:t>managing your</a:t>
            </a:r>
            <a:r>
              <a:rPr spc="-10" dirty="0">
                <a:latin typeface="Arial Black"/>
                <a:cs typeface="Arial Black"/>
              </a:rPr>
              <a:t> </a:t>
            </a:r>
            <a:r>
              <a:rPr dirty="0">
                <a:latin typeface="Arial Black"/>
                <a:cs typeface="Arial Black"/>
              </a:rPr>
              <a:t>profile</a:t>
            </a:r>
            <a:r>
              <a:rPr spc="-15" dirty="0">
                <a:latin typeface="Arial Black"/>
                <a:cs typeface="Arial Black"/>
              </a:rPr>
              <a:t> </a:t>
            </a:r>
            <a:r>
              <a:rPr spc="-25" dirty="0">
                <a:latin typeface="Arial Black"/>
                <a:cs typeface="Arial Black"/>
              </a:rPr>
              <a:t>and </a:t>
            </a:r>
            <a:r>
              <a:rPr dirty="0">
                <a:latin typeface="Arial Black"/>
                <a:cs typeface="Arial Black"/>
              </a:rPr>
              <a:t>biographical</a:t>
            </a:r>
            <a:r>
              <a:rPr spc="25" dirty="0">
                <a:latin typeface="Arial Black"/>
                <a:cs typeface="Arial Black"/>
              </a:rPr>
              <a:t> </a:t>
            </a:r>
            <a:r>
              <a:rPr dirty="0">
                <a:latin typeface="Arial Black"/>
                <a:cs typeface="Arial Black"/>
              </a:rPr>
              <a:t>information</a:t>
            </a:r>
            <a:r>
              <a:rPr spc="-5" dirty="0">
                <a:latin typeface="Arial Black"/>
                <a:cs typeface="Arial Black"/>
              </a:rPr>
              <a:t> </a:t>
            </a:r>
            <a:r>
              <a:rPr dirty="0">
                <a:latin typeface="Arial Black"/>
                <a:cs typeface="Arial Black"/>
              </a:rPr>
              <a:t>in the</a:t>
            </a:r>
            <a:r>
              <a:rPr spc="-5" dirty="0">
                <a:latin typeface="Arial Black"/>
                <a:cs typeface="Arial Black"/>
              </a:rPr>
              <a:t> </a:t>
            </a:r>
            <a:r>
              <a:rPr spc="-20" dirty="0">
                <a:latin typeface="Arial Black"/>
                <a:cs typeface="Arial Black"/>
              </a:rPr>
              <a:t>RIS.</a:t>
            </a:r>
          </a:p>
          <a:p>
            <a:pPr marL="12700">
              <a:lnSpc>
                <a:spcPct val="100000"/>
              </a:lnSpc>
              <a:spcBef>
                <a:spcPts val="3125"/>
              </a:spcBef>
            </a:pPr>
            <a:r>
              <a:rPr dirty="0"/>
              <a:t>By</a:t>
            </a:r>
            <a:r>
              <a:rPr spc="-40" dirty="0"/>
              <a:t> </a:t>
            </a:r>
            <a:r>
              <a:rPr dirty="0"/>
              <a:t>the</a:t>
            </a:r>
            <a:r>
              <a:rPr spc="-50" dirty="0"/>
              <a:t> </a:t>
            </a:r>
            <a:r>
              <a:rPr dirty="0"/>
              <a:t>end</a:t>
            </a:r>
            <a:r>
              <a:rPr spc="-40" dirty="0"/>
              <a:t> </a:t>
            </a:r>
            <a:r>
              <a:rPr dirty="0"/>
              <a:t>of</a:t>
            </a:r>
            <a:r>
              <a:rPr spc="-45" dirty="0"/>
              <a:t> </a:t>
            </a:r>
            <a:r>
              <a:rPr dirty="0"/>
              <a:t>the</a:t>
            </a:r>
            <a:r>
              <a:rPr spc="-40" dirty="0"/>
              <a:t> </a:t>
            </a:r>
            <a:r>
              <a:rPr dirty="0"/>
              <a:t>guide</a:t>
            </a:r>
            <a:r>
              <a:rPr spc="-15" dirty="0"/>
              <a:t> </a:t>
            </a:r>
            <a:r>
              <a:rPr dirty="0"/>
              <a:t>you</a:t>
            </a:r>
            <a:r>
              <a:rPr spc="-40" dirty="0"/>
              <a:t> </a:t>
            </a:r>
            <a:r>
              <a:rPr dirty="0"/>
              <a:t>should</a:t>
            </a:r>
            <a:r>
              <a:rPr spc="-30" dirty="0"/>
              <a:t> </a:t>
            </a:r>
            <a:r>
              <a:rPr dirty="0"/>
              <a:t>be</a:t>
            </a:r>
            <a:r>
              <a:rPr spc="-30" dirty="0"/>
              <a:t> </a:t>
            </a:r>
            <a:r>
              <a:rPr dirty="0"/>
              <a:t>able</a:t>
            </a:r>
            <a:r>
              <a:rPr spc="-35" dirty="0"/>
              <a:t> </a:t>
            </a:r>
            <a:r>
              <a:rPr spc="-25" dirty="0"/>
              <a:t>to:</a:t>
            </a:r>
          </a:p>
          <a:p>
            <a:pPr marL="354965" indent="-342265">
              <a:lnSpc>
                <a:spcPct val="100000"/>
              </a:lnSpc>
              <a:spcBef>
                <a:spcPts val="860"/>
              </a:spcBef>
              <a:buFont typeface="Wingdings"/>
              <a:buChar char=""/>
              <a:tabLst>
                <a:tab pos="354965" algn="l"/>
              </a:tabLst>
            </a:pPr>
            <a:r>
              <a:rPr b="1" dirty="0">
                <a:solidFill>
                  <a:srgbClr val="CD202C"/>
                </a:solidFill>
                <a:latin typeface="Arial"/>
                <a:cs typeface="Arial"/>
              </a:rPr>
              <a:t>Login</a:t>
            </a:r>
            <a:r>
              <a:rPr b="1" spc="-45" dirty="0">
                <a:solidFill>
                  <a:srgbClr val="CD202C"/>
                </a:solidFill>
                <a:latin typeface="Arial"/>
                <a:cs typeface="Arial"/>
              </a:rPr>
              <a:t> </a:t>
            </a:r>
            <a:r>
              <a:rPr dirty="0"/>
              <a:t>to</a:t>
            </a:r>
            <a:r>
              <a:rPr spc="-30" dirty="0"/>
              <a:t> </a:t>
            </a:r>
            <a:r>
              <a:rPr dirty="0"/>
              <a:t>the</a:t>
            </a:r>
            <a:r>
              <a:rPr spc="-35" dirty="0"/>
              <a:t> </a:t>
            </a:r>
            <a:r>
              <a:rPr spc="-10" dirty="0"/>
              <a:t>System</a:t>
            </a:r>
          </a:p>
          <a:p>
            <a:pPr marL="354965" indent="-342265">
              <a:lnSpc>
                <a:spcPct val="100000"/>
              </a:lnSpc>
              <a:spcBef>
                <a:spcPts val="865"/>
              </a:spcBef>
              <a:buFont typeface="Wingdings"/>
              <a:buChar char=""/>
              <a:tabLst>
                <a:tab pos="354965" algn="l"/>
              </a:tabLst>
            </a:pPr>
            <a:r>
              <a:rPr b="1" dirty="0">
                <a:solidFill>
                  <a:srgbClr val="CD202C"/>
                </a:solidFill>
                <a:latin typeface="Arial"/>
                <a:cs typeface="Arial"/>
              </a:rPr>
              <a:t>Update</a:t>
            </a:r>
            <a:r>
              <a:rPr b="1" spc="-75" dirty="0">
                <a:solidFill>
                  <a:srgbClr val="CD202C"/>
                </a:solidFill>
                <a:latin typeface="Arial"/>
                <a:cs typeface="Arial"/>
              </a:rPr>
              <a:t> </a:t>
            </a:r>
            <a:r>
              <a:rPr dirty="0"/>
              <a:t>your</a:t>
            </a:r>
            <a:r>
              <a:rPr spc="-65" dirty="0"/>
              <a:t> </a:t>
            </a:r>
            <a:r>
              <a:rPr dirty="0"/>
              <a:t>biographical</a:t>
            </a:r>
            <a:r>
              <a:rPr spc="-20" dirty="0"/>
              <a:t> </a:t>
            </a:r>
            <a:r>
              <a:rPr dirty="0"/>
              <a:t>and</a:t>
            </a:r>
            <a:r>
              <a:rPr spc="-70" dirty="0"/>
              <a:t> </a:t>
            </a:r>
            <a:r>
              <a:rPr dirty="0"/>
              <a:t>profile</a:t>
            </a:r>
            <a:r>
              <a:rPr spc="-65" dirty="0"/>
              <a:t> </a:t>
            </a:r>
            <a:r>
              <a:rPr spc="-10" dirty="0"/>
              <a:t>details</a:t>
            </a:r>
          </a:p>
          <a:p>
            <a:pPr marL="354965" indent="-342265">
              <a:lnSpc>
                <a:spcPct val="100000"/>
              </a:lnSpc>
              <a:spcBef>
                <a:spcPts val="865"/>
              </a:spcBef>
              <a:buFont typeface="Wingdings"/>
              <a:buChar char=""/>
              <a:tabLst>
                <a:tab pos="354965" algn="l"/>
              </a:tabLst>
            </a:pPr>
            <a:r>
              <a:rPr b="1" dirty="0">
                <a:solidFill>
                  <a:srgbClr val="CD202C"/>
                </a:solidFill>
                <a:latin typeface="Arial"/>
                <a:cs typeface="Arial"/>
              </a:rPr>
              <a:t>Create</a:t>
            </a:r>
            <a:r>
              <a:rPr b="1" spc="-25" dirty="0">
                <a:solidFill>
                  <a:srgbClr val="CD202C"/>
                </a:solidFill>
                <a:latin typeface="Arial"/>
                <a:cs typeface="Arial"/>
              </a:rPr>
              <a:t> </a:t>
            </a:r>
            <a:r>
              <a:rPr b="1" dirty="0">
                <a:solidFill>
                  <a:srgbClr val="CD202C"/>
                </a:solidFill>
                <a:latin typeface="Arial"/>
                <a:cs typeface="Arial"/>
              </a:rPr>
              <a:t>and</a:t>
            </a:r>
            <a:r>
              <a:rPr b="1" spc="-35" dirty="0">
                <a:solidFill>
                  <a:srgbClr val="CD202C"/>
                </a:solidFill>
                <a:latin typeface="Arial"/>
                <a:cs typeface="Arial"/>
              </a:rPr>
              <a:t> </a:t>
            </a:r>
            <a:r>
              <a:rPr b="1" dirty="0">
                <a:solidFill>
                  <a:srgbClr val="CD202C"/>
                </a:solidFill>
                <a:latin typeface="Arial"/>
                <a:cs typeface="Arial"/>
              </a:rPr>
              <a:t>Edit</a:t>
            </a:r>
            <a:r>
              <a:rPr b="1" spc="-50" dirty="0">
                <a:solidFill>
                  <a:srgbClr val="CD202C"/>
                </a:solidFill>
                <a:latin typeface="Arial"/>
                <a:cs typeface="Arial"/>
              </a:rPr>
              <a:t> </a:t>
            </a:r>
            <a:r>
              <a:rPr dirty="0"/>
              <a:t>new</a:t>
            </a:r>
            <a:r>
              <a:rPr spc="-25" dirty="0"/>
              <a:t> </a:t>
            </a:r>
            <a:r>
              <a:rPr spc="-10" dirty="0"/>
              <a:t>Professional</a:t>
            </a:r>
            <a:r>
              <a:rPr spc="-135" dirty="0"/>
              <a:t> </a:t>
            </a:r>
            <a:r>
              <a:rPr spc="-10" dirty="0"/>
              <a:t>Activities</a:t>
            </a:r>
          </a:p>
          <a:p>
            <a:pPr marL="354965" indent="-342265">
              <a:lnSpc>
                <a:spcPct val="100000"/>
              </a:lnSpc>
              <a:spcBef>
                <a:spcPts val="865"/>
              </a:spcBef>
              <a:buFont typeface="Wingdings"/>
              <a:buChar char=""/>
              <a:tabLst>
                <a:tab pos="354965" algn="l"/>
              </a:tabLst>
            </a:pPr>
            <a:r>
              <a:rPr b="1" dirty="0">
                <a:solidFill>
                  <a:srgbClr val="CD202C"/>
                </a:solidFill>
                <a:latin typeface="Arial"/>
                <a:cs typeface="Arial"/>
              </a:rPr>
              <a:t>Control</a:t>
            </a:r>
            <a:r>
              <a:rPr b="1" spc="-65" dirty="0">
                <a:solidFill>
                  <a:srgbClr val="CD202C"/>
                </a:solidFill>
                <a:latin typeface="Arial"/>
                <a:cs typeface="Arial"/>
              </a:rPr>
              <a:t> </a:t>
            </a:r>
            <a:r>
              <a:rPr dirty="0"/>
              <a:t>which</a:t>
            </a:r>
            <a:r>
              <a:rPr spc="-55" dirty="0"/>
              <a:t> </a:t>
            </a:r>
            <a:r>
              <a:rPr dirty="0"/>
              <a:t>information</a:t>
            </a:r>
            <a:r>
              <a:rPr spc="-50" dirty="0"/>
              <a:t> </a:t>
            </a:r>
            <a:r>
              <a:rPr dirty="0"/>
              <a:t>is</a:t>
            </a:r>
            <a:r>
              <a:rPr spc="-55" dirty="0"/>
              <a:t> </a:t>
            </a:r>
            <a:r>
              <a:rPr dirty="0"/>
              <a:t>displayed</a:t>
            </a:r>
            <a:r>
              <a:rPr spc="-30" dirty="0"/>
              <a:t> </a:t>
            </a:r>
            <a:r>
              <a:rPr dirty="0"/>
              <a:t>on</a:t>
            </a:r>
            <a:r>
              <a:rPr spc="-60" dirty="0"/>
              <a:t> </a:t>
            </a:r>
            <a:r>
              <a:rPr dirty="0"/>
              <a:t>you</a:t>
            </a:r>
            <a:r>
              <a:rPr spc="-50" dirty="0"/>
              <a:t> </a:t>
            </a:r>
            <a:r>
              <a:rPr dirty="0"/>
              <a:t>public</a:t>
            </a:r>
            <a:r>
              <a:rPr spc="-35" dirty="0"/>
              <a:t> </a:t>
            </a:r>
            <a:r>
              <a:rPr spc="-10" dirty="0"/>
              <a:t>profile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dirty="0"/>
              <a:t>Log</a:t>
            </a:r>
            <a:r>
              <a:rPr spc="-70" dirty="0"/>
              <a:t> </a:t>
            </a:r>
            <a:r>
              <a:rPr spc="-25" dirty="0"/>
              <a:t>In</a:t>
            </a:r>
          </a:p>
        </p:txBody>
      </p:sp>
      <p:sp>
        <p:nvSpPr>
          <p:cNvPr id="3" name="object 3"/>
          <p:cNvSpPr txBox="1"/>
          <p:nvPr/>
        </p:nvSpPr>
        <p:spPr>
          <a:xfrm>
            <a:off x="5540118" y="1896490"/>
            <a:ext cx="6080125" cy="3719829"/>
          </a:xfrm>
          <a:prstGeom prst="rect">
            <a:avLst/>
          </a:prstGeom>
        </p:spPr>
        <p:txBody>
          <a:bodyPr vert="horz" wrap="square" lIns="0" tIns="12700" rIns="0" bIns="0" rtlCol="0">
            <a:spAutoFit/>
          </a:bodyPr>
          <a:lstStyle/>
          <a:p>
            <a:pPr marL="12700">
              <a:lnSpc>
                <a:spcPct val="100000"/>
              </a:lnSpc>
              <a:spcBef>
                <a:spcPts val="100"/>
              </a:spcBef>
            </a:pPr>
            <a:r>
              <a:rPr sz="2400" dirty="0">
                <a:latin typeface="Arial MT"/>
                <a:cs typeface="Arial MT"/>
              </a:rPr>
              <a:t>Login</a:t>
            </a:r>
            <a:r>
              <a:rPr sz="2400" spc="-20" dirty="0">
                <a:latin typeface="Arial MT"/>
                <a:cs typeface="Arial MT"/>
              </a:rPr>
              <a:t> </a:t>
            </a:r>
            <a:r>
              <a:rPr sz="2400" dirty="0">
                <a:latin typeface="Arial MT"/>
                <a:cs typeface="Arial MT"/>
              </a:rPr>
              <a:t>at:</a:t>
            </a:r>
            <a:r>
              <a:rPr sz="2400" spc="-55" dirty="0">
                <a:latin typeface="Arial MT"/>
                <a:cs typeface="Arial MT"/>
              </a:rPr>
              <a:t> </a:t>
            </a:r>
            <a:r>
              <a:rPr sz="2400" spc="-10" dirty="0">
                <a:solidFill>
                  <a:srgbClr val="CD202C"/>
                </a:solidFill>
                <a:latin typeface="Arial MT"/>
                <a:cs typeface="Arial MT"/>
              </a:rPr>
              <a:t>ris.essex.ac.uk</a:t>
            </a:r>
            <a:endParaRPr sz="2400">
              <a:latin typeface="Arial MT"/>
              <a:cs typeface="Arial MT"/>
            </a:endParaRPr>
          </a:p>
          <a:p>
            <a:pPr>
              <a:lnSpc>
                <a:spcPct val="100000"/>
              </a:lnSpc>
              <a:spcBef>
                <a:spcPts val="1845"/>
              </a:spcBef>
            </a:pPr>
            <a:endParaRPr sz="2400">
              <a:latin typeface="Arial MT"/>
              <a:cs typeface="Arial MT"/>
            </a:endParaRPr>
          </a:p>
          <a:p>
            <a:pPr marL="12700">
              <a:lnSpc>
                <a:spcPct val="100000"/>
              </a:lnSpc>
            </a:pPr>
            <a:r>
              <a:rPr sz="2400" spc="-40" dirty="0">
                <a:latin typeface="Arial MT"/>
                <a:cs typeface="Arial MT"/>
              </a:rPr>
              <a:t>Your</a:t>
            </a:r>
            <a:r>
              <a:rPr sz="2400" spc="-55" dirty="0">
                <a:latin typeface="Arial MT"/>
                <a:cs typeface="Arial MT"/>
              </a:rPr>
              <a:t> </a:t>
            </a:r>
            <a:r>
              <a:rPr sz="2400" dirty="0">
                <a:latin typeface="Arial MT"/>
                <a:cs typeface="Arial MT"/>
              </a:rPr>
              <a:t>normal</a:t>
            </a:r>
            <a:r>
              <a:rPr sz="2400" spc="-60" dirty="0">
                <a:latin typeface="Arial MT"/>
                <a:cs typeface="Arial MT"/>
              </a:rPr>
              <a:t> </a:t>
            </a:r>
            <a:r>
              <a:rPr sz="2400" dirty="0">
                <a:latin typeface="Arial MT"/>
                <a:cs typeface="Arial MT"/>
              </a:rPr>
              <a:t>university</a:t>
            </a:r>
            <a:r>
              <a:rPr sz="2400" spc="-35" dirty="0">
                <a:latin typeface="Arial MT"/>
                <a:cs typeface="Arial MT"/>
              </a:rPr>
              <a:t> </a:t>
            </a:r>
            <a:r>
              <a:rPr sz="2400" dirty="0">
                <a:latin typeface="Arial MT"/>
                <a:cs typeface="Arial MT"/>
              </a:rPr>
              <a:t>login</a:t>
            </a:r>
            <a:r>
              <a:rPr sz="2400" spc="-35" dirty="0">
                <a:latin typeface="Arial MT"/>
                <a:cs typeface="Arial MT"/>
              </a:rPr>
              <a:t> </a:t>
            </a:r>
            <a:r>
              <a:rPr sz="2400" dirty="0">
                <a:latin typeface="Arial MT"/>
                <a:cs typeface="Arial MT"/>
              </a:rPr>
              <a:t>is</a:t>
            </a:r>
            <a:r>
              <a:rPr sz="2400" spc="-55" dirty="0">
                <a:latin typeface="Arial MT"/>
                <a:cs typeface="Arial MT"/>
              </a:rPr>
              <a:t> </a:t>
            </a:r>
            <a:r>
              <a:rPr sz="2400" dirty="0">
                <a:latin typeface="Arial MT"/>
                <a:cs typeface="Arial MT"/>
              </a:rPr>
              <a:t>all</a:t>
            </a:r>
            <a:r>
              <a:rPr sz="2400" spc="-50" dirty="0">
                <a:latin typeface="Arial MT"/>
                <a:cs typeface="Arial MT"/>
              </a:rPr>
              <a:t> </a:t>
            </a:r>
            <a:r>
              <a:rPr sz="2400" dirty="0">
                <a:latin typeface="Arial MT"/>
                <a:cs typeface="Arial MT"/>
              </a:rPr>
              <a:t>you</a:t>
            </a:r>
            <a:r>
              <a:rPr sz="2400" spc="-60" dirty="0">
                <a:latin typeface="Arial MT"/>
                <a:cs typeface="Arial MT"/>
              </a:rPr>
              <a:t> </a:t>
            </a:r>
            <a:r>
              <a:rPr sz="2400" spc="-10" dirty="0">
                <a:latin typeface="Arial MT"/>
                <a:cs typeface="Arial MT"/>
              </a:rPr>
              <a:t>need.</a:t>
            </a:r>
            <a:endParaRPr sz="2400">
              <a:latin typeface="Arial MT"/>
              <a:cs typeface="Arial MT"/>
            </a:endParaRPr>
          </a:p>
          <a:p>
            <a:pPr>
              <a:lnSpc>
                <a:spcPct val="100000"/>
              </a:lnSpc>
              <a:spcBef>
                <a:spcPts val="985"/>
              </a:spcBef>
            </a:pPr>
            <a:endParaRPr sz="2400">
              <a:latin typeface="Arial MT"/>
              <a:cs typeface="Arial MT"/>
            </a:endParaRPr>
          </a:p>
          <a:p>
            <a:pPr marL="12700" marR="5080">
              <a:lnSpc>
                <a:spcPct val="130000"/>
              </a:lnSpc>
            </a:pPr>
            <a:r>
              <a:rPr sz="2400" spc="-50" dirty="0">
                <a:latin typeface="Arial MT"/>
                <a:cs typeface="Arial MT"/>
              </a:rPr>
              <a:t>You </a:t>
            </a:r>
            <a:r>
              <a:rPr sz="2400" dirty="0">
                <a:latin typeface="Arial MT"/>
                <a:cs typeface="Arial MT"/>
              </a:rPr>
              <a:t>don’t</a:t>
            </a:r>
            <a:r>
              <a:rPr sz="2400" spc="-30" dirty="0">
                <a:latin typeface="Arial MT"/>
                <a:cs typeface="Arial MT"/>
              </a:rPr>
              <a:t> </a:t>
            </a:r>
            <a:r>
              <a:rPr sz="2400" dirty="0">
                <a:latin typeface="Arial MT"/>
                <a:cs typeface="Arial MT"/>
              </a:rPr>
              <a:t>need</a:t>
            </a:r>
            <a:r>
              <a:rPr sz="2400" spc="-40" dirty="0">
                <a:latin typeface="Arial MT"/>
                <a:cs typeface="Arial MT"/>
              </a:rPr>
              <a:t> </a:t>
            </a:r>
            <a:r>
              <a:rPr sz="2400" dirty="0">
                <a:latin typeface="Arial MT"/>
                <a:cs typeface="Arial MT"/>
              </a:rPr>
              <a:t>the</a:t>
            </a:r>
            <a:r>
              <a:rPr sz="2400" spc="-55" dirty="0">
                <a:latin typeface="Arial MT"/>
                <a:cs typeface="Arial MT"/>
              </a:rPr>
              <a:t> </a:t>
            </a:r>
            <a:r>
              <a:rPr sz="2400" dirty="0">
                <a:latin typeface="Arial MT"/>
                <a:cs typeface="Arial MT"/>
              </a:rPr>
              <a:t>VPN</a:t>
            </a:r>
            <a:r>
              <a:rPr sz="2400" spc="-40" dirty="0">
                <a:latin typeface="Arial MT"/>
                <a:cs typeface="Arial MT"/>
              </a:rPr>
              <a:t> </a:t>
            </a:r>
            <a:r>
              <a:rPr sz="2400" dirty="0">
                <a:latin typeface="Arial MT"/>
                <a:cs typeface="Arial MT"/>
              </a:rPr>
              <a:t>to</a:t>
            </a:r>
            <a:r>
              <a:rPr sz="2400" spc="-55" dirty="0">
                <a:latin typeface="Arial MT"/>
                <a:cs typeface="Arial MT"/>
              </a:rPr>
              <a:t> </a:t>
            </a:r>
            <a:r>
              <a:rPr sz="2400" dirty="0">
                <a:latin typeface="Arial MT"/>
                <a:cs typeface="Arial MT"/>
              </a:rPr>
              <a:t>access</a:t>
            </a:r>
            <a:r>
              <a:rPr sz="2400" spc="-45" dirty="0">
                <a:latin typeface="Arial MT"/>
                <a:cs typeface="Arial MT"/>
              </a:rPr>
              <a:t> </a:t>
            </a:r>
            <a:r>
              <a:rPr sz="2400" dirty="0">
                <a:latin typeface="Arial MT"/>
                <a:cs typeface="Arial MT"/>
              </a:rPr>
              <a:t>the</a:t>
            </a:r>
            <a:r>
              <a:rPr sz="2400" spc="-60" dirty="0">
                <a:latin typeface="Arial MT"/>
                <a:cs typeface="Arial MT"/>
              </a:rPr>
              <a:t> </a:t>
            </a:r>
            <a:r>
              <a:rPr sz="2400" dirty="0">
                <a:latin typeface="Arial MT"/>
                <a:cs typeface="Arial MT"/>
              </a:rPr>
              <a:t>RIS.</a:t>
            </a:r>
            <a:r>
              <a:rPr sz="2400" spc="-50" dirty="0">
                <a:latin typeface="Arial MT"/>
                <a:cs typeface="Arial MT"/>
              </a:rPr>
              <a:t> </a:t>
            </a:r>
            <a:r>
              <a:rPr sz="2400" spc="-25" dirty="0">
                <a:latin typeface="Arial MT"/>
                <a:cs typeface="Arial MT"/>
              </a:rPr>
              <a:t>It </a:t>
            </a:r>
            <a:r>
              <a:rPr sz="2400" dirty="0">
                <a:latin typeface="Arial MT"/>
                <a:cs typeface="Arial MT"/>
              </a:rPr>
              <a:t>works</a:t>
            </a:r>
            <a:r>
              <a:rPr sz="2400" spc="-60" dirty="0">
                <a:latin typeface="Arial MT"/>
                <a:cs typeface="Arial MT"/>
              </a:rPr>
              <a:t> </a:t>
            </a:r>
            <a:r>
              <a:rPr sz="2400" dirty="0">
                <a:latin typeface="Arial MT"/>
                <a:cs typeface="Arial MT"/>
              </a:rPr>
              <a:t>from</a:t>
            </a:r>
            <a:r>
              <a:rPr sz="2400" spc="-70" dirty="0">
                <a:latin typeface="Arial MT"/>
                <a:cs typeface="Arial MT"/>
              </a:rPr>
              <a:t> </a:t>
            </a:r>
            <a:r>
              <a:rPr sz="2400" dirty="0">
                <a:latin typeface="Arial MT"/>
                <a:cs typeface="Arial MT"/>
              </a:rPr>
              <a:t>anywhere</a:t>
            </a:r>
            <a:r>
              <a:rPr sz="2400" spc="-40" dirty="0">
                <a:latin typeface="Arial MT"/>
                <a:cs typeface="Arial MT"/>
              </a:rPr>
              <a:t> </a:t>
            </a:r>
            <a:r>
              <a:rPr sz="2400" dirty="0">
                <a:latin typeface="Arial MT"/>
                <a:cs typeface="Arial MT"/>
              </a:rPr>
              <a:t>with</a:t>
            </a:r>
            <a:r>
              <a:rPr sz="2400" spc="-45" dirty="0">
                <a:latin typeface="Arial MT"/>
                <a:cs typeface="Arial MT"/>
              </a:rPr>
              <a:t> </a:t>
            </a:r>
            <a:r>
              <a:rPr sz="2400" dirty="0">
                <a:latin typeface="Arial MT"/>
                <a:cs typeface="Arial MT"/>
              </a:rPr>
              <a:t>an</a:t>
            </a:r>
            <a:r>
              <a:rPr sz="2400" spc="-60" dirty="0">
                <a:latin typeface="Arial MT"/>
                <a:cs typeface="Arial MT"/>
              </a:rPr>
              <a:t> </a:t>
            </a:r>
            <a:r>
              <a:rPr sz="2400" spc="-10" dirty="0">
                <a:latin typeface="Arial MT"/>
                <a:cs typeface="Arial MT"/>
              </a:rPr>
              <a:t>internet </a:t>
            </a:r>
            <a:r>
              <a:rPr sz="2400" dirty="0">
                <a:latin typeface="Arial MT"/>
                <a:cs typeface="Arial MT"/>
              </a:rPr>
              <a:t>connection</a:t>
            </a:r>
            <a:r>
              <a:rPr sz="2400" spc="-50" dirty="0">
                <a:latin typeface="Arial MT"/>
                <a:cs typeface="Arial MT"/>
              </a:rPr>
              <a:t> </a:t>
            </a:r>
            <a:r>
              <a:rPr sz="2400" dirty="0">
                <a:latin typeface="Arial MT"/>
                <a:cs typeface="Arial MT"/>
              </a:rPr>
              <a:t>and</a:t>
            </a:r>
            <a:r>
              <a:rPr sz="2400" spc="-60" dirty="0">
                <a:latin typeface="Arial MT"/>
                <a:cs typeface="Arial MT"/>
              </a:rPr>
              <a:t> </a:t>
            </a:r>
            <a:r>
              <a:rPr sz="2400" dirty="0">
                <a:latin typeface="Arial MT"/>
                <a:cs typeface="Arial MT"/>
              </a:rPr>
              <a:t>in</a:t>
            </a:r>
            <a:r>
              <a:rPr sz="2400" spc="-65" dirty="0">
                <a:latin typeface="Arial MT"/>
                <a:cs typeface="Arial MT"/>
              </a:rPr>
              <a:t> </a:t>
            </a:r>
            <a:r>
              <a:rPr sz="2400" dirty="0">
                <a:latin typeface="Arial MT"/>
                <a:cs typeface="Arial MT"/>
              </a:rPr>
              <a:t>most</a:t>
            </a:r>
            <a:r>
              <a:rPr sz="2400" spc="-75" dirty="0">
                <a:latin typeface="Arial MT"/>
                <a:cs typeface="Arial MT"/>
              </a:rPr>
              <a:t> </a:t>
            </a:r>
            <a:r>
              <a:rPr sz="2400" dirty="0">
                <a:latin typeface="Arial MT"/>
                <a:cs typeface="Arial MT"/>
              </a:rPr>
              <a:t>browsers</a:t>
            </a:r>
            <a:r>
              <a:rPr sz="2400" spc="-65" dirty="0">
                <a:latin typeface="Arial MT"/>
                <a:cs typeface="Arial MT"/>
              </a:rPr>
              <a:t> </a:t>
            </a:r>
            <a:r>
              <a:rPr sz="2400" spc="-10" dirty="0">
                <a:latin typeface="Arial MT"/>
                <a:cs typeface="Arial MT"/>
              </a:rPr>
              <a:t>(Microsoft </a:t>
            </a:r>
            <a:r>
              <a:rPr sz="2400" dirty="0">
                <a:latin typeface="Arial MT"/>
                <a:cs typeface="Arial MT"/>
              </a:rPr>
              <a:t>Edge,</a:t>
            </a:r>
            <a:r>
              <a:rPr sz="2400" spc="-75" dirty="0">
                <a:latin typeface="Arial MT"/>
                <a:cs typeface="Arial MT"/>
              </a:rPr>
              <a:t> </a:t>
            </a:r>
            <a:r>
              <a:rPr sz="2400" dirty="0">
                <a:latin typeface="Arial MT"/>
                <a:cs typeface="Arial MT"/>
              </a:rPr>
              <a:t>Chrome,</a:t>
            </a:r>
            <a:r>
              <a:rPr sz="2400" spc="-70" dirty="0">
                <a:latin typeface="Arial MT"/>
                <a:cs typeface="Arial MT"/>
              </a:rPr>
              <a:t> </a:t>
            </a:r>
            <a:r>
              <a:rPr sz="2400" dirty="0">
                <a:latin typeface="Arial MT"/>
                <a:cs typeface="Arial MT"/>
              </a:rPr>
              <a:t>Firefox,</a:t>
            </a:r>
            <a:r>
              <a:rPr sz="2400" spc="-70" dirty="0">
                <a:latin typeface="Arial MT"/>
                <a:cs typeface="Arial MT"/>
              </a:rPr>
              <a:t> </a:t>
            </a:r>
            <a:r>
              <a:rPr sz="2400" spc="-10" dirty="0">
                <a:latin typeface="Arial MT"/>
                <a:cs typeface="Arial MT"/>
              </a:rPr>
              <a:t>Safari).</a:t>
            </a:r>
            <a:endParaRPr sz="2400">
              <a:latin typeface="Arial MT"/>
              <a:cs typeface="Arial MT"/>
            </a:endParaRPr>
          </a:p>
        </p:txBody>
      </p:sp>
      <p:pic>
        <p:nvPicPr>
          <p:cNvPr id="4" name="object 4" descr="Graphical user interface. The RIS Login Screen."/>
          <p:cNvPicPr/>
          <p:nvPr/>
        </p:nvPicPr>
        <p:blipFill>
          <a:blip r:embed="rId2" cstate="print"/>
          <a:stretch>
            <a:fillRect/>
          </a:stretch>
        </p:blipFill>
        <p:spPr>
          <a:xfrm>
            <a:off x="222504" y="1185672"/>
            <a:ext cx="4661903" cy="3595103"/>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50" dirty="0"/>
              <a:t>4</a:t>
            </a:fld>
            <a:endParaRPr spc="-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38018" y="1411287"/>
            <a:ext cx="3522979" cy="513715"/>
          </a:xfrm>
          <a:prstGeom prst="rect">
            <a:avLst/>
          </a:prstGeom>
        </p:spPr>
        <p:txBody>
          <a:bodyPr vert="horz" wrap="square" lIns="0" tIns="13335" rIns="0" bIns="0" rtlCol="0">
            <a:spAutoFit/>
          </a:bodyPr>
          <a:lstStyle/>
          <a:p>
            <a:pPr marL="12700">
              <a:lnSpc>
                <a:spcPct val="100000"/>
              </a:lnSpc>
              <a:spcBef>
                <a:spcPts val="105"/>
              </a:spcBef>
            </a:pPr>
            <a:r>
              <a:rPr spc="-35" dirty="0"/>
              <a:t>Your</a:t>
            </a:r>
            <a:r>
              <a:rPr spc="-125" dirty="0"/>
              <a:t> </a:t>
            </a:r>
            <a:r>
              <a:rPr dirty="0"/>
              <a:t>RIS</a:t>
            </a:r>
            <a:r>
              <a:rPr spc="-125" dirty="0"/>
              <a:t> </a:t>
            </a:r>
            <a:r>
              <a:rPr spc="-10" dirty="0"/>
              <a:t>Profile</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50" dirty="0"/>
              <a:t>5</a:t>
            </a:fld>
            <a:endParaRPr spc="-50" dirty="0"/>
          </a:p>
        </p:txBody>
      </p:sp>
      <p:sp>
        <p:nvSpPr>
          <p:cNvPr id="3" name="object 3"/>
          <p:cNvSpPr txBox="1"/>
          <p:nvPr/>
        </p:nvSpPr>
        <p:spPr>
          <a:xfrm>
            <a:off x="1438018" y="2036635"/>
            <a:ext cx="10466070" cy="4297680"/>
          </a:xfrm>
          <a:prstGeom prst="rect">
            <a:avLst/>
          </a:prstGeom>
        </p:spPr>
        <p:txBody>
          <a:bodyPr vert="horz" wrap="square" lIns="0" tIns="12700" rIns="0" bIns="0" rtlCol="0">
            <a:spAutoFit/>
          </a:bodyPr>
          <a:lstStyle/>
          <a:p>
            <a:pPr marL="12700" marR="5080">
              <a:lnSpc>
                <a:spcPct val="130000"/>
              </a:lnSpc>
              <a:spcBef>
                <a:spcPts val="100"/>
              </a:spcBef>
            </a:pPr>
            <a:r>
              <a:rPr sz="1800" spc="-10" dirty="0">
                <a:latin typeface="Arial Black"/>
                <a:cs typeface="Arial Black"/>
              </a:rPr>
              <a:t>Your</a:t>
            </a:r>
            <a:r>
              <a:rPr sz="1800" spc="-35" dirty="0">
                <a:latin typeface="Arial Black"/>
                <a:cs typeface="Arial Black"/>
              </a:rPr>
              <a:t> </a:t>
            </a:r>
            <a:r>
              <a:rPr sz="1800" dirty="0">
                <a:latin typeface="Arial Black"/>
                <a:cs typeface="Arial Black"/>
              </a:rPr>
              <a:t>Profile</a:t>
            </a:r>
            <a:r>
              <a:rPr sz="1800" spc="-30" dirty="0">
                <a:latin typeface="Arial Black"/>
                <a:cs typeface="Arial Black"/>
              </a:rPr>
              <a:t> </a:t>
            </a:r>
            <a:r>
              <a:rPr sz="1800" dirty="0">
                <a:latin typeface="Arial Black"/>
                <a:cs typeface="Arial Black"/>
              </a:rPr>
              <a:t>can</a:t>
            </a:r>
            <a:r>
              <a:rPr sz="1800" spc="-25" dirty="0">
                <a:latin typeface="Arial Black"/>
                <a:cs typeface="Arial Black"/>
              </a:rPr>
              <a:t> </a:t>
            </a:r>
            <a:r>
              <a:rPr sz="1800" dirty="0">
                <a:latin typeface="Arial Black"/>
                <a:cs typeface="Arial Black"/>
              </a:rPr>
              <a:t>be</a:t>
            </a:r>
            <a:r>
              <a:rPr sz="1800" spc="-30" dirty="0">
                <a:latin typeface="Arial Black"/>
                <a:cs typeface="Arial Black"/>
              </a:rPr>
              <a:t> </a:t>
            </a:r>
            <a:r>
              <a:rPr sz="1800" dirty="0">
                <a:latin typeface="Arial Black"/>
                <a:cs typeface="Arial Black"/>
              </a:rPr>
              <a:t>viewed</a:t>
            </a:r>
            <a:r>
              <a:rPr sz="1800" spc="-25" dirty="0">
                <a:latin typeface="Arial Black"/>
                <a:cs typeface="Arial Black"/>
              </a:rPr>
              <a:t> </a:t>
            </a:r>
            <a:r>
              <a:rPr sz="1800" dirty="0">
                <a:latin typeface="Arial Black"/>
                <a:cs typeface="Arial Black"/>
              </a:rPr>
              <a:t>by</a:t>
            </a:r>
            <a:r>
              <a:rPr sz="1800" spc="-25" dirty="0">
                <a:latin typeface="Arial Black"/>
                <a:cs typeface="Arial Black"/>
              </a:rPr>
              <a:t> </a:t>
            </a:r>
            <a:r>
              <a:rPr sz="1800" dirty="0">
                <a:latin typeface="Arial Black"/>
                <a:cs typeface="Arial Black"/>
              </a:rPr>
              <a:t>other</a:t>
            </a:r>
            <a:r>
              <a:rPr sz="1800" spc="-30" dirty="0">
                <a:latin typeface="Arial Black"/>
                <a:cs typeface="Arial Black"/>
              </a:rPr>
              <a:t> </a:t>
            </a:r>
            <a:r>
              <a:rPr sz="1800" dirty="0">
                <a:latin typeface="Arial Black"/>
                <a:cs typeface="Arial Black"/>
              </a:rPr>
              <a:t>users</a:t>
            </a:r>
            <a:r>
              <a:rPr sz="1800" spc="-30" dirty="0">
                <a:latin typeface="Arial Black"/>
                <a:cs typeface="Arial Black"/>
              </a:rPr>
              <a:t> </a:t>
            </a:r>
            <a:r>
              <a:rPr sz="1800" dirty="0">
                <a:latin typeface="Arial Black"/>
                <a:cs typeface="Arial Black"/>
              </a:rPr>
              <a:t>in</a:t>
            </a:r>
            <a:r>
              <a:rPr sz="1800" spc="-30" dirty="0">
                <a:latin typeface="Arial Black"/>
                <a:cs typeface="Arial Black"/>
              </a:rPr>
              <a:t> </a:t>
            </a:r>
            <a:r>
              <a:rPr sz="1800" dirty="0">
                <a:latin typeface="Arial Black"/>
                <a:cs typeface="Arial Black"/>
              </a:rPr>
              <a:t>the</a:t>
            </a:r>
            <a:r>
              <a:rPr sz="1800" spc="-35" dirty="0">
                <a:latin typeface="Arial Black"/>
                <a:cs typeface="Arial Black"/>
              </a:rPr>
              <a:t> </a:t>
            </a:r>
            <a:r>
              <a:rPr sz="1800" dirty="0">
                <a:latin typeface="Arial Black"/>
                <a:cs typeface="Arial Black"/>
              </a:rPr>
              <a:t>RIS.</a:t>
            </a:r>
            <a:r>
              <a:rPr sz="1800" spc="-15" dirty="0">
                <a:latin typeface="Arial Black"/>
                <a:cs typeface="Arial Black"/>
              </a:rPr>
              <a:t> </a:t>
            </a:r>
            <a:r>
              <a:rPr sz="1800" dirty="0">
                <a:latin typeface="Arial Black"/>
                <a:cs typeface="Arial Black"/>
              </a:rPr>
              <a:t>It</a:t>
            </a:r>
            <a:r>
              <a:rPr sz="1800" spc="-25" dirty="0">
                <a:latin typeface="Arial Black"/>
                <a:cs typeface="Arial Black"/>
              </a:rPr>
              <a:t> </a:t>
            </a:r>
            <a:r>
              <a:rPr sz="1800" dirty="0">
                <a:latin typeface="Arial Black"/>
                <a:cs typeface="Arial Black"/>
              </a:rPr>
              <a:t>contains</a:t>
            </a:r>
            <a:r>
              <a:rPr sz="1800" spc="-30" dirty="0">
                <a:latin typeface="Arial Black"/>
                <a:cs typeface="Arial Black"/>
              </a:rPr>
              <a:t> </a:t>
            </a:r>
            <a:r>
              <a:rPr sz="1800" dirty="0">
                <a:latin typeface="Arial Black"/>
                <a:cs typeface="Arial Black"/>
              </a:rPr>
              <a:t>your</a:t>
            </a:r>
            <a:r>
              <a:rPr sz="1800" spc="-20" dirty="0">
                <a:latin typeface="Arial Black"/>
                <a:cs typeface="Arial Black"/>
              </a:rPr>
              <a:t> </a:t>
            </a:r>
            <a:r>
              <a:rPr sz="1800" spc="-10" dirty="0">
                <a:latin typeface="Arial Black"/>
                <a:cs typeface="Arial Black"/>
              </a:rPr>
              <a:t>email </a:t>
            </a:r>
            <a:r>
              <a:rPr sz="1800" dirty="0">
                <a:latin typeface="Arial Black"/>
                <a:cs typeface="Arial Black"/>
              </a:rPr>
              <a:t>address,</a:t>
            </a:r>
            <a:r>
              <a:rPr sz="1800" spc="-35" dirty="0">
                <a:latin typeface="Arial Black"/>
                <a:cs typeface="Arial Black"/>
              </a:rPr>
              <a:t> </a:t>
            </a:r>
            <a:r>
              <a:rPr sz="1800" dirty="0">
                <a:latin typeface="Arial Black"/>
                <a:cs typeface="Arial Black"/>
              </a:rPr>
              <a:t>an</a:t>
            </a:r>
            <a:r>
              <a:rPr sz="1800" spc="-35" dirty="0">
                <a:latin typeface="Arial Black"/>
                <a:cs typeface="Arial Black"/>
              </a:rPr>
              <a:t> </a:t>
            </a:r>
            <a:r>
              <a:rPr sz="1800" dirty="0">
                <a:latin typeface="Arial Black"/>
                <a:cs typeface="Arial Black"/>
              </a:rPr>
              <a:t>overview</a:t>
            </a:r>
            <a:r>
              <a:rPr sz="1800" spc="-45" dirty="0">
                <a:latin typeface="Arial Black"/>
                <a:cs typeface="Arial Black"/>
              </a:rPr>
              <a:t> </a:t>
            </a:r>
            <a:r>
              <a:rPr sz="1800" dirty="0">
                <a:latin typeface="Arial Black"/>
                <a:cs typeface="Arial Black"/>
              </a:rPr>
              <a:t>statement,</a:t>
            </a:r>
            <a:r>
              <a:rPr sz="1800" spc="-45" dirty="0">
                <a:latin typeface="Arial Black"/>
                <a:cs typeface="Arial Black"/>
              </a:rPr>
              <a:t> </a:t>
            </a:r>
            <a:r>
              <a:rPr sz="1800" dirty="0">
                <a:latin typeface="Arial Black"/>
                <a:cs typeface="Arial Black"/>
              </a:rPr>
              <a:t>your</a:t>
            </a:r>
            <a:r>
              <a:rPr sz="1800" spc="-30" dirty="0">
                <a:latin typeface="Arial Black"/>
                <a:cs typeface="Arial Black"/>
              </a:rPr>
              <a:t> </a:t>
            </a:r>
            <a:r>
              <a:rPr sz="1800" spc="-10" dirty="0">
                <a:latin typeface="Arial Black"/>
                <a:cs typeface="Arial Black"/>
              </a:rPr>
              <a:t>co-</a:t>
            </a:r>
            <a:r>
              <a:rPr sz="1800" dirty="0">
                <a:latin typeface="Arial Black"/>
                <a:cs typeface="Arial Black"/>
              </a:rPr>
              <a:t>authors</a:t>
            </a:r>
            <a:r>
              <a:rPr sz="1800" spc="-35" dirty="0">
                <a:latin typeface="Arial Black"/>
                <a:cs typeface="Arial Black"/>
              </a:rPr>
              <a:t> </a:t>
            </a:r>
            <a:r>
              <a:rPr sz="1800" dirty="0">
                <a:latin typeface="Arial Black"/>
                <a:cs typeface="Arial Black"/>
              </a:rPr>
              <a:t>at</a:t>
            </a:r>
            <a:r>
              <a:rPr sz="1800" spc="-30" dirty="0">
                <a:latin typeface="Arial Black"/>
                <a:cs typeface="Arial Black"/>
              </a:rPr>
              <a:t> </a:t>
            </a:r>
            <a:r>
              <a:rPr sz="1800" dirty="0">
                <a:latin typeface="Arial Black"/>
                <a:cs typeface="Arial Black"/>
              </a:rPr>
              <a:t>Essex,</a:t>
            </a:r>
            <a:r>
              <a:rPr sz="1800" spc="-35" dirty="0">
                <a:latin typeface="Arial Black"/>
                <a:cs typeface="Arial Black"/>
              </a:rPr>
              <a:t> </a:t>
            </a:r>
            <a:r>
              <a:rPr sz="1800" dirty="0">
                <a:latin typeface="Arial Black"/>
                <a:cs typeface="Arial Black"/>
              </a:rPr>
              <a:t>experience,</a:t>
            </a:r>
            <a:r>
              <a:rPr sz="1800" spc="-35" dirty="0">
                <a:latin typeface="Arial Black"/>
                <a:cs typeface="Arial Black"/>
              </a:rPr>
              <a:t> </a:t>
            </a:r>
            <a:r>
              <a:rPr sz="1800" dirty="0">
                <a:latin typeface="Arial Black"/>
                <a:cs typeface="Arial Black"/>
              </a:rPr>
              <a:t>and</a:t>
            </a:r>
            <a:r>
              <a:rPr sz="1800" spc="-30" dirty="0">
                <a:latin typeface="Arial Black"/>
                <a:cs typeface="Arial Black"/>
              </a:rPr>
              <a:t> </a:t>
            </a:r>
            <a:r>
              <a:rPr sz="1800" dirty="0">
                <a:latin typeface="Arial Black"/>
                <a:cs typeface="Arial Black"/>
              </a:rPr>
              <a:t>a</a:t>
            </a:r>
            <a:r>
              <a:rPr sz="1800" spc="-35" dirty="0">
                <a:latin typeface="Arial Black"/>
                <a:cs typeface="Arial Black"/>
              </a:rPr>
              <a:t> </a:t>
            </a:r>
            <a:r>
              <a:rPr sz="1800" dirty="0">
                <a:latin typeface="Arial Black"/>
                <a:cs typeface="Arial Black"/>
              </a:rPr>
              <a:t>list</a:t>
            </a:r>
            <a:r>
              <a:rPr sz="1800" spc="-40" dirty="0">
                <a:latin typeface="Arial Black"/>
                <a:cs typeface="Arial Black"/>
              </a:rPr>
              <a:t> </a:t>
            </a:r>
            <a:r>
              <a:rPr sz="1800" spc="-25" dirty="0">
                <a:latin typeface="Arial Black"/>
                <a:cs typeface="Arial Black"/>
              </a:rPr>
              <a:t>of </a:t>
            </a:r>
            <a:r>
              <a:rPr sz="1800" dirty="0">
                <a:latin typeface="Arial Black"/>
                <a:cs typeface="Arial Black"/>
              </a:rPr>
              <a:t>your</a:t>
            </a:r>
            <a:r>
              <a:rPr sz="1800" spc="-55" dirty="0">
                <a:latin typeface="Arial Black"/>
                <a:cs typeface="Arial Black"/>
              </a:rPr>
              <a:t> </a:t>
            </a:r>
            <a:r>
              <a:rPr sz="1800" dirty="0">
                <a:latin typeface="Arial Black"/>
                <a:cs typeface="Arial Black"/>
              </a:rPr>
              <a:t>Publications,</a:t>
            </a:r>
            <a:r>
              <a:rPr sz="1800" spc="-60" dirty="0">
                <a:latin typeface="Arial Black"/>
                <a:cs typeface="Arial Black"/>
              </a:rPr>
              <a:t> </a:t>
            </a:r>
            <a:r>
              <a:rPr sz="1800" dirty="0">
                <a:latin typeface="Arial Black"/>
                <a:cs typeface="Arial Black"/>
              </a:rPr>
              <a:t>Grants,</a:t>
            </a:r>
            <a:r>
              <a:rPr sz="1800" spc="-75" dirty="0">
                <a:latin typeface="Arial Black"/>
                <a:cs typeface="Arial Black"/>
              </a:rPr>
              <a:t> </a:t>
            </a:r>
            <a:r>
              <a:rPr sz="1800" dirty="0">
                <a:latin typeface="Arial Black"/>
                <a:cs typeface="Arial Black"/>
              </a:rPr>
              <a:t>Teaching</a:t>
            </a:r>
            <a:r>
              <a:rPr sz="1800" spc="-45" dirty="0">
                <a:latin typeface="Arial Black"/>
                <a:cs typeface="Arial Black"/>
              </a:rPr>
              <a:t> </a:t>
            </a:r>
            <a:r>
              <a:rPr sz="1800" dirty="0">
                <a:latin typeface="Arial Black"/>
                <a:cs typeface="Arial Black"/>
              </a:rPr>
              <a:t>and</a:t>
            </a:r>
            <a:r>
              <a:rPr sz="1800" spc="-55" dirty="0">
                <a:latin typeface="Arial Black"/>
                <a:cs typeface="Arial Black"/>
              </a:rPr>
              <a:t> </a:t>
            </a:r>
            <a:r>
              <a:rPr sz="1800" dirty="0">
                <a:latin typeface="Arial Black"/>
                <a:cs typeface="Arial Black"/>
              </a:rPr>
              <a:t>Professional</a:t>
            </a:r>
            <a:r>
              <a:rPr sz="1800" spc="-45" dirty="0">
                <a:latin typeface="Arial Black"/>
                <a:cs typeface="Arial Black"/>
              </a:rPr>
              <a:t> </a:t>
            </a:r>
            <a:r>
              <a:rPr sz="1800" spc="-10" dirty="0">
                <a:latin typeface="Arial Black"/>
                <a:cs typeface="Arial Black"/>
              </a:rPr>
              <a:t>Activities</a:t>
            </a:r>
            <a:endParaRPr sz="1800">
              <a:latin typeface="Arial Black"/>
              <a:cs typeface="Arial Black"/>
            </a:endParaRPr>
          </a:p>
          <a:p>
            <a:pPr marL="12700">
              <a:lnSpc>
                <a:spcPct val="100000"/>
              </a:lnSpc>
              <a:spcBef>
                <a:spcPts val="1920"/>
              </a:spcBef>
            </a:pPr>
            <a:r>
              <a:rPr sz="1800" b="1" dirty="0">
                <a:latin typeface="Arial"/>
                <a:cs typeface="Arial"/>
              </a:rPr>
              <a:t>Some</a:t>
            </a:r>
            <a:r>
              <a:rPr sz="1800" b="1" spc="-40" dirty="0">
                <a:latin typeface="Arial"/>
                <a:cs typeface="Arial"/>
              </a:rPr>
              <a:t> </a:t>
            </a:r>
            <a:r>
              <a:rPr sz="1800" b="1" dirty="0">
                <a:latin typeface="Arial"/>
                <a:cs typeface="Arial"/>
              </a:rPr>
              <a:t>parts</a:t>
            </a:r>
            <a:r>
              <a:rPr sz="1800" b="1" spc="-30" dirty="0">
                <a:latin typeface="Arial"/>
                <a:cs typeface="Arial"/>
              </a:rPr>
              <a:t> </a:t>
            </a:r>
            <a:r>
              <a:rPr sz="1800" b="1" dirty="0">
                <a:latin typeface="Arial"/>
                <a:cs typeface="Arial"/>
              </a:rPr>
              <a:t>of</a:t>
            </a:r>
            <a:r>
              <a:rPr sz="1800" b="1" spc="-20" dirty="0">
                <a:latin typeface="Arial"/>
                <a:cs typeface="Arial"/>
              </a:rPr>
              <a:t> </a:t>
            </a:r>
            <a:r>
              <a:rPr sz="1800" b="1" dirty="0">
                <a:latin typeface="Arial"/>
                <a:cs typeface="Arial"/>
              </a:rPr>
              <a:t>this</a:t>
            </a:r>
            <a:r>
              <a:rPr sz="1800" b="1" spc="-40" dirty="0">
                <a:latin typeface="Arial"/>
                <a:cs typeface="Arial"/>
              </a:rPr>
              <a:t> </a:t>
            </a:r>
            <a:r>
              <a:rPr sz="1800" b="1" dirty="0">
                <a:latin typeface="Arial"/>
                <a:cs typeface="Arial"/>
              </a:rPr>
              <a:t>profile</a:t>
            </a:r>
            <a:r>
              <a:rPr sz="1800" b="1" spc="-35" dirty="0">
                <a:latin typeface="Arial"/>
                <a:cs typeface="Arial"/>
              </a:rPr>
              <a:t> </a:t>
            </a:r>
            <a:r>
              <a:rPr sz="1800" b="1" dirty="0">
                <a:latin typeface="Arial"/>
                <a:cs typeface="Arial"/>
              </a:rPr>
              <a:t>data</a:t>
            </a:r>
            <a:r>
              <a:rPr sz="1800" b="1" spc="-30" dirty="0">
                <a:latin typeface="Arial"/>
                <a:cs typeface="Arial"/>
              </a:rPr>
              <a:t> </a:t>
            </a:r>
            <a:r>
              <a:rPr sz="1800" b="1" dirty="0">
                <a:latin typeface="Arial"/>
                <a:cs typeface="Arial"/>
              </a:rPr>
              <a:t>are</a:t>
            </a:r>
            <a:r>
              <a:rPr sz="1800" b="1" spc="-10" dirty="0">
                <a:latin typeface="Arial"/>
                <a:cs typeface="Arial"/>
              </a:rPr>
              <a:t> </a:t>
            </a:r>
            <a:r>
              <a:rPr sz="1800" b="1" dirty="0">
                <a:latin typeface="Arial"/>
                <a:cs typeface="Arial"/>
              </a:rPr>
              <a:t>used</a:t>
            </a:r>
            <a:r>
              <a:rPr sz="1800" b="1" spc="-30" dirty="0">
                <a:latin typeface="Arial"/>
                <a:cs typeface="Arial"/>
              </a:rPr>
              <a:t> </a:t>
            </a:r>
            <a:r>
              <a:rPr sz="1800" b="1" dirty="0">
                <a:latin typeface="Arial"/>
                <a:cs typeface="Arial"/>
              </a:rPr>
              <a:t>on</a:t>
            </a:r>
            <a:r>
              <a:rPr sz="1800" b="1" spc="-30" dirty="0">
                <a:latin typeface="Arial"/>
                <a:cs typeface="Arial"/>
              </a:rPr>
              <a:t> </a:t>
            </a:r>
            <a:r>
              <a:rPr sz="1800" b="1" dirty="0">
                <a:latin typeface="Arial"/>
                <a:cs typeface="Arial"/>
              </a:rPr>
              <a:t>your</a:t>
            </a:r>
            <a:r>
              <a:rPr sz="1800" b="1" spc="-10" dirty="0">
                <a:latin typeface="Arial"/>
                <a:cs typeface="Arial"/>
              </a:rPr>
              <a:t> </a:t>
            </a:r>
            <a:r>
              <a:rPr sz="1800" b="1" dirty="0">
                <a:latin typeface="Arial"/>
                <a:cs typeface="Arial"/>
              </a:rPr>
              <a:t>public</a:t>
            </a:r>
            <a:r>
              <a:rPr sz="1800" b="1" spc="-50" dirty="0">
                <a:latin typeface="Arial"/>
                <a:cs typeface="Arial"/>
              </a:rPr>
              <a:t> </a:t>
            </a:r>
            <a:r>
              <a:rPr sz="1800" b="1" dirty="0">
                <a:latin typeface="Arial"/>
                <a:cs typeface="Arial"/>
              </a:rPr>
              <a:t>facing</a:t>
            </a:r>
            <a:r>
              <a:rPr sz="1800" b="1" spc="-25" dirty="0">
                <a:latin typeface="Arial"/>
                <a:cs typeface="Arial"/>
              </a:rPr>
              <a:t> </a:t>
            </a:r>
            <a:r>
              <a:rPr sz="1800" b="1" dirty="0">
                <a:latin typeface="Arial"/>
                <a:cs typeface="Arial"/>
              </a:rPr>
              <a:t>web</a:t>
            </a:r>
            <a:r>
              <a:rPr sz="1800" b="1" spc="-50" dirty="0">
                <a:latin typeface="Arial"/>
                <a:cs typeface="Arial"/>
              </a:rPr>
              <a:t> </a:t>
            </a:r>
            <a:r>
              <a:rPr sz="1800" b="1" spc="-10" dirty="0">
                <a:latin typeface="Arial"/>
                <a:cs typeface="Arial"/>
              </a:rPr>
              <a:t>profile:</a:t>
            </a:r>
            <a:endParaRPr sz="1800">
              <a:latin typeface="Arial"/>
              <a:cs typeface="Arial"/>
            </a:endParaRPr>
          </a:p>
          <a:p>
            <a:pPr marL="354965" indent="-342265">
              <a:lnSpc>
                <a:spcPct val="100000"/>
              </a:lnSpc>
              <a:spcBef>
                <a:spcPts val="645"/>
              </a:spcBef>
              <a:buFont typeface="Wingdings"/>
              <a:buChar char=""/>
              <a:tabLst>
                <a:tab pos="354965" algn="l"/>
              </a:tabLst>
            </a:pPr>
            <a:r>
              <a:rPr sz="1800" dirty="0">
                <a:latin typeface="Arial MT"/>
                <a:cs typeface="Arial MT"/>
              </a:rPr>
              <a:t>Some</a:t>
            </a:r>
            <a:r>
              <a:rPr sz="1800" spc="-30" dirty="0">
                <a:latin typeface="Arial MT"/>
                <a:cs typeface="Arial MT"/>
              </a:rPr>
              <a:t> </a:t>
            </a:r>
            <a:r>
              <a:rPr sz="1800" dirty="0">
                <a:latin typeface="Arial MT"/>
                <a:cs typeface="Arial MT"/>
              </a:rPr>
              <a:t>categories in</a:t>
            </a:r>
            <a:r>
              <a:rPr sz="1800" spc="-30" dirty="0">
                <a:latin typeface="Arial MT"/>
                <a:cs typeface="Arial MT"/>
              </a:rPr>
              <a:t> </a:t>
            </a:r>
            <a:r>
              <a:rPr sz="1800" dirty="0">
                <a:latin typeface="Arial MT"/>
                <a:cs typeface="Arial MT"/>
              </a:rPr>
              <a:t>the</a:t>
            </a:r>
            <a:r>
              <a:rPr sz="1800" spc="-114" dirty="0">
                <a:latin typeface="Arial MT"/>
                <a:cs typeface="Arial MT"/>
              </a:rPr>
              <a:t> </a:t>
            </a:r>
            <a:r>
              <a:rPr sz="1800" dirty="0">
                <a:latin typeface="Arial MT"/>
                <a:cs typeface="Arial MT"/>
              </a:rPr>
              <a:t>About</a:t>
            </a:r>
            <a:r>
              <a:rPr sz="1800" spc="-20" dirty="0">
                <a:latin typeface="Arial MT"/>
                <a:cs typeface="Arial MT"/>
              </a:rPr>
              <a:t> </a:t>
            </a:r>
            <a:r>
              <a:rPr sz="1800" dirty="0">
                <a:latin typeface="Arial MT"/>
                <a:cs typeface="Arial MT"/>
              </a:rPr>
              <a:t>area</a:t>
            </a:r>
            <a:r>
              <a:rPr sz="1800" spc="-15" dirty="0">
                <a:latin typeface="Arial MT"/>
                <a:cs typeface="Arial MT"/>
              </a:rPr>
              <a:t> </a:t>
            </a:r>
            <a:r>
              <a:rPr sz="1800" dirty="0">
                <a:latin typeface="Arial MT"/>
                <a:cs typeface="Arial MT"/>
              </a:rPr>
              <a:t>(covered</a:t>
            </a:r>
            <a:r>
              <a:rPr sz="1800" spc="-15" dirty="0">
                <a:latin typeface="Arial MT"/>
                <a:cs typeface="Arial MT"/>
              </a:rPr>
              <a:t> </a:t>
            </a:r>
            <a:r>
              <a:rPr sz="1800" dirty="0">
                <a:latin typeface="Arial MT"/>
                <a:cs typeface="Arial MT"/>
              </a:rPr>
              <a:t>in</a:t>
            </a:r>
            <a:r>
              <a:rPr sz="1800" spc="-25" dirty="0">
                <a:latin typeface="Arial MT"/>
                <a:cs typeface="Arial MT"/>
              </a:rPr>
              <a:t> </a:t>
            </a:r>
            <a:r>
              <a:rPr sz="1800" dirty="0">
                <a:latin typeface="Arial MT"/>
                <a:cs typeface="Arial MT"/>
              </a:rPr>
              <a:t>this</a:t>
            </a:r>
            <a:r>
              <a:rPr sz="1800" spc="-25" dirty="0">
                <a:latin typeface="Arial MT"/>
                <a:cs typeface="Arial MT"/>
              </a:rPr>
              <a:t> </a:t>
            </a:r>
            <a:r>
              <a:rPr sz="1800" spc="-10" dirty="0">
                <a:latin typeface="Arial MT"/>
                <a:cs typeface="Arial MT"/>
              </a:rPr>
              <a:t>guide)</a:t>
            </a:r>
            <a:endParaRPr sz="1800">
              <a:latin typeface="Arial MT"/>
              <a:cs typeface="Arial MT"/>
            </a:endParaRPr>
          </a:p>
          <a:p>
            <a:pPr marL="354965" indent="-342265">
              <a:lnSpc>
                <a:spcPct val="100000"/>
              </a:lnSpc>
              <a:spcBef>
                <a:spcPts val="650"/>
              </a:spcBef>
              <a:buFont typeface="Wingdings"/>
              <a:buChar char=""/>
              <a:tabLst>
                <a:tab pos="354965" algn="l"/>
              </a:tabLst>
            </a:pPr>
            <a:r>
              <a:rPr sz="1800" dirty="0">
                <a:latin typeface="Arial MT"/>
                <a:cs typeface="Arial MT"/>
              </a:rPr>
              <a:t>Publications</a:t>
            </a:r>
            <a:r>
              <a:rPr sz="1800" spc="-20" dirty="0">
                <a:latin typeface="Arial MT"/>
                <a:cs typeface="Arial MT"/>
              </a:rPr>
              <a:t> </a:t>
            </a:r>
            <a:r>
              <a:rPr sz="1800" dirty="0">
                <a:latin typeface="Arial MT"/>
                <a:cs typeface="Arial MT"/>
              </a:rPr>
              <a:t>(covered</a:t>
            </a:r>
            <a:r>
              <a:rPr sz="1800" spc="-30" dirty="0">
                <a:latin typeface="Arial MT"/>
                <a:cs typeface="Arial MT"/>
              </a:rPr>
              <a:t> </a:t>
            </a:r>
            <a:r>
              <a:rPr sz="1800" dirty="0">
                <a:latin typeface="Arial MT"/>
                <a:cs typeface="Arial MT"/>
              </a:rPr>
              <a:t>in</a:t>
            </a:r>
            <a:r>
              <a:rPr sz="1800" spc="-50" dirty="0">
                <a:latin typeface="Arial MT"/>
                <a:cs typeface="Arial MT"/>
              </a:rPr>
              <a:t> </a:t>
            </a:r>
            <a:r>
              <a:rPr sz="1800" dirty="0">
                <a:latin typeface="Arial MT"/>
                <a:cs typeface="Arial MT"/>
              </a:rPr>
              <a:t>the</a:t>
            </a:r>
            <a:r>
              <a:rPr sz="1800" spc="-45" dirty="0">
                <a:latin typeface="Arial MT"/>
                <a:cs typeface="Arial MT"/>
              </a:rPr>
              <a:t> </a:t>
            </a:r>
            <a:r>
              <a:rPr sz="1800" dirty="0">
                <a:latin typeface="Arial MT"/>
                <a:cs typeface="Arial MT"/>
              </a:rPr>
              <a:t>separate</a:t>
            </a:r>
            <a:r>
              <a:rPr sz="1800" spc="-30" dirty="0">
                <a:latin typeface="Arial MT"/>
                <a:cs typeface="Arial MT"/>
              </a:rPr>
              <a:t> </a:t>
            </a:r>
            <a:r>
              <a:rPr sz="1800" dirty="0">
                <a:latin typeface="Arial MT"/>
                <a:cs typeface="Arial MT"/>
              </a:rPr>
              <a:t>Publications</a:t>
            </a:r>
            <a:r>
              <a:rPr sz="1800" spc="-20" dirty="0">
                <a:latin typeface="Arial MT"/>
                <a:cs typeface="Arial MT"/>
              </a:rPr>
              <a:t> </a:t>
            </a:r>
            <a:r>
              <a:rPr sz="1800" spc="-10" dirty="0">
                <a:latin typeface="Arial MT"/>
                <a:cs typeface="Arial MT"/>
              </a:rPr>
              <a:t>Guide)</a:t>
            </a:r>
            <a:endParaRPr sz="1800">
              <a:latin typeface="Arial MT"/>
              <a:cs typeface="Arial MT"/>
            </a:endParaRPr>
          </a:p>
          <a:p>
            <a:pPr marL="354965" indent="-342265">
              <a:lnSpc>
                <a:spcPct val="100000"/>
              </a:lnSpc>
              <a:spcBef>
                <a:spcPts val="650"/>
              </a:spcBef>
              <a:buFont typeface="Wingdings"/>
              <a:buChar char=""/>
              <a:tabLst>
                <a:tab pos="354965" algn="l"/>
              </a:tabLst>
            </a:pPr>
            <a:r>
              <a:rPr sz="1800" dirty="0">
                <a:latin typeface="Arial MT"/>
                <a:cs typeface="Arial MT"/>
              </a:rPr>
              <a:t>Grants</a:t>
            </a:r>
            <a:r>
              <a:rPr sz="1800" spc="-25" dirty="0">
                <a:latin typeface="Arial MT"/>
                <a:cs typeface="Arial MT"/>
              </a:rPr>
              <a:t> </a:t>
            </a:r>
            <a:r>
              <a:rPr sz="1800" dirty="0">
                <a:latin typeface="Arial MT"/>
                <a:cs typeface="Arial MT"/>
              </a:rPr>
              <a:t>(covered</a:t>
            </a:r>
            <a:r>
              <a:rPr sz="1800" spc="-10" dirty="0">
                <a:latin typeface="Arial MT"/>
                <a:cs typeface="Arial MT"/>
              </a:rPr>
              <a:t> </a:t>
            </a:r>
            <a:r>
              <a:rPr sz="1800" dirty="0">
                <a:latin typeface="Arial MT"/>
                <a:cs typeface="Arial MT"/>
              </a:rPr>
              <a:t>in</a:t>
            </a:r>
            <a:r>
              <a:rPr sz="1800" spc="-25" dirty="0">
                <a:latin typeface="Arial MT"/>
                <a:cs typeface="Arial MT"/>
              </a:rPr>
              <a:t> </a:t>
            </a:r>
            <a:r>
              <a:rPr sz="1800" dirty="0">
                <a:latin typeface="Arial MT"/>
                <a:cs typeface="Arial MT"/>
              </a:rPr>
              <a:t>this</a:t>
            </a:r>
            <a:r>
              <a:rPr sz="1800" spc="-25" dirty="0">
                <a:latin typeface="Arial MT"/>
                <a:cs typeface="Arial MT"/>
              </a:rPr>
              <a:t> </a:t>
            </a:r>
            <a:r>
              <a:rPr sz="1800" spc="-10" dirty="0">
                <a:latin typeface="Arial MT"/>
                <a:cs typeface="Arial MT"/>
              </a:rPr>
              <a:t>guide)</a:t>
            </a:r>
            <a:endParaRPr sz="1800">
              <a:latin typeface="Arial MT"/>
              <a:cs typeface="Arial MT"/>
            </a:endParaRPr>
          </a:p>
          <a:p>
            <a:pPr marL="354965" indent="-342265">
              <a:lnSpc>
                <a:spcPct val="100000"/>
              </a:lnSpc>
              <a:spcBef>
                <a:spcPts val="645"/>
              </a:spcBef>
              <a:buFont typeface="Wingdings"/>
              <a:buChar char=""/>
              <a:tabLst>
                <a:tab pos="354965" algn="l"/>
              </a:tabLst>
            </a:pPr>
            <a:r>
              <a:rPr sz="1800" dirty="0">
                <a:latin typeface="Arial MT"/>
                <a:cs typeface="Arial MT"/>
              </a:rPr>
              <a:t>Some</a:t>
            </a:r>
            <a:r>
              <a:rPr sz="1800" spc="-50" dirty="0">
                <a:latin typeface="Arial MT"/>
                <a:cs typeface="Arial MT"/>
              </a:rPr>
              <a:t> </a:t>
            </a:r>
            <a:r>
              <a:rPr sz="1800" spc="-10" dirty="0">
                <a:latin typeface="Arial MT"/>
                <a:cs typeface="Arial MT"/>
              </a:rPr>
              <a:t>Types</a:t>
            </a:r>
            <a:r>
              <a:rPr sz="1800" spc="-25" dirty="0">
                <a:latin typeface="Arial MT"/>
                <a:cs typeface="Arial MT"/>
              </a:rPr>
              <a:t> </a:t>
            </a:r>
            <a:r>
              <a:rPr sz="1800" dirty="0">
                <a:latin typeface="Arial MT"/>
                <a:cs typeface="Arial MT"/>
              </a:rPr>
              <a:t>of</a:t>
            </a:r>
            <a:r>
              <a:rPr sz="1800" spc="-15" dirty="0">
                <a:latin typeface="Arial MT"/>
                <a:cs typeface="Arial MT"/>
              </a:rPr>
              <a:t> </a:t>
            </a:r>
            <a:r>
              <a:rPr sz="1800" spc="-10" dirty="0">
                <a:latin typeface="Arial MT"/>
                <a:cs typeface="Arial MT"/>
              </a:rPr>
              <a:t>Professional</a:t>
            </a:r>
            <a:r>
              <a:rPr sz="1800" spc="-100" dirty="0">
                <a:latin typeface="Arial MT"/>
                <a:cs typeface="Arial MT"/>
              </a:rPr>
              <a:t> </a:t>
            </a:r>
            <a:r>
              <a:rPr sz="1800" dirty="0">
                <a:latin typeface="Arial MT"/>
                <a:cs typeface="Arial MT"/>
              </a:rPr>
              <a:t>Activities</a:t>
            </a:r>
            <a:r>
              <a:rPr sz="1800" spc="-10" dirty="0">
                <a:latin typeface="Arial MT"/>
                <a:cs typeface="Arial MT"/>
              </a:rPr>
              <a:t> </a:t>
            </a:r>
            <a:r>
              <a:rPr sz="1800" dirty="0">
                <a:latin typeface="Arial MT"/>
                <a:cs typeface="Arial MT"/>
              </a:rPr>
              <a:t>(covered</a:t>
            </a:r>
            <a:r>
              <a:rPr sz="1800" spc="-10" dirty="0">
                <a:latin typeface="Arial MT"/>
                <a:cs typeface="Arial MT"/>
              </a:rPr>
              <a:t> </a:t>
            </a:r>
            <a:r>
              <a:rPr sz="1800" dirty="0">
                <a:latin typeface="Arial MT"/>
                <a:cs typeface="Arial MT"/>
              </a:rPr>
              <a:t>in</a:t>
            </a:r>
            <a:r>
              <a:rPr sz="1800" spc="-25" dirty="0">
                <a:latin typeface="Arial MT"/>
                <a:cs typeface="Arial MT"/>
              </a:rPr>
              <a:t> </a:t>
            </a:r>
            <a:r>
              <a:rPr sz="1800" dirty="0">
                <a:latin typeface="Arial MT"/>
                <a:cs typeface="Arial MT"/>
              </a:rPr>
              <a:t>this</a:t>
            </a:r>
            <a:r>
              <a:rPr sz="1800" spc="-20" dirty="0">
                <a:latin typeface="Arial MT"/>
                <a:cs typeface="Arial MT"/>
              </a:rPr>
              <a:t> </a:t>
            </a:r>
            <a:r>
              <a:rPr sz="1800" spc="-10" dirty="0">
                <a:latin typeface="Arial MT"/>
                <a:cs typeface="Arial MT"/>
              </a:rPr>
              <a:t>guide)</a:t>
            </a:r>
            <a:endParaRPr sz="1800">
              <a:latin typeface="Arial MT"/>
              <a:cs typeface="Arial MT"/>
            </a:endParaRPr>
          </a:p>
          <a:p>
            <a:pPr marL="354965" indent="-342265">
              <a:lnSpc>
                <a:spcPct val="100000"/>
              </a:lnSpc>
              <a:spcBef>
                <a:spcPts val="650"/>
              </a:spcBef>
              <a:buFont typeface="Wingdings"/>
              <a:buChar char=""/>
              <a:tabLst>
                <a:tab pos="354965" algn="l"/>
              </a:tabLst>
            </a:pPr>
            <a:r>
              <a:rPr sz="1800" dirty="0">
                <a:latin typeface="Arial MT"/>
                <a:cs typeface="Arial MT"/>
              </a:rPr>
              <a:t>All</a:t>
            </a:r>
            <a:r>
              <a:rPr sz="1800" spc="-70" dirty="0">
                <a:latin typeface="Arial MT"/>
                <a:cs typeface="Arial MT"/>
              </a:rPr>
              <a:t> </a:t>
            </a:r>
            <a:r>
              <a:rPr sz="1800" spc="-10" dirty="0">
                <a:latin typeface="Arial MT"/>
                <a:cs typeface="Arial MT"/>
              </a:rPr>
              <a:t>Types</a:t>
            </a:r>
            <a:r>
              <a:rPr sz="1800" spc="-25" dirty="0">
                <a:latin typeface="Arial MT"/>
                <a:cs typeface="Arial MT"/>
              </a:rPr>
              <a:t> </a:t>
            </a:r>
            <a:r>
              <a:rPr sz="1800" dirty="0">
                <a:latin typeface="Arial MT"/>
                <a:cs typeface="Arial MT"/>
              </a:rPr>
              <a:t>of</a:t>
            </a:r>
            <a:r>
              <a:rPr sz="1800" spc="-50" dirty="0">
                <a:latin typeface="Arial MT"/>
                <a:cs typeface="Arial MT"/>
              </a:rPr>
              <a:t> </a:t>
            </a:r>
            <a:r>
              <a:rPr sz="1800" spc="-35" dirty="0">
                <a:latin typeface="Arial MT"/>
                <a:cs typeface="Arial MT"/>
              </a:rPr>
              <a:t>Teaching</a:t>
            </a:r>
            <a:r>
              <a:rPr sz="1800" spc="-90" dirty="0">
                <a:latin typeface="Arial MT"/>
                <a:cs typeface="Arial MT"/>
              </a:rPr>
              <a:t> </a:t>
            </a:r>
            <a:r>
              <a:rPr sz="1800" dirty="0">
                <a:latin typeface="Arial MT"/>
                <a:cs typeface="Arial MT"/>
              </a:rPr>
              <a:t>Activities</a:t>
            </a:r>
            <a:r>
              <a:rPr sz="1800" spc="-25" dirty="0">
                <a:latin typeface="Arial MT"/>
                <a:cs typeface="Arial MT"/>
              </a:rPr>
              <a:t> </a:t>
            </a:r>
            <a:r>
              <a:rPr sz="1800" dirty="0">
                <a:latin typeface="Arial MT"/>
                <a:cs typeface="Arial MT"/>
              </a:rPr>
              <a:t>(covered</a:t>
            </a:r>
            <a:r>
              <a:rPr sz="1800" spc="-15" dirty="0">
                <a:latin typeface="Arial MT"/>
                <a:cs typeface="Arial MT"/>
              </a:rPr>
              <a:t> </a:t>
            </a:r>
            <a:r>
              <a:rPr sz="1800" dirty="0">
                <a:latin typeface="Arial MT"/>
                <a:cs typeface="Arial MT"/>
              </a:rPr>
              <a:t>in</a:t>
            </a:r>
            <a:r>
              <a:rPr sz="1800" spc="-25" dirty="0">
                <a:latin typeface="Arial MT"/>
                <a:cs typeface="Arial MT"/>
              </a:rPr>
              <a:t> </a:t>
            </a:r>
            <a:r>
              <a:rPr sz="1800" dirty="0">
                <a:latin typeface="Arial MT"/>
                <a:cs typeface="Arial MT"/>
              </a:rPr>
              <a:t>this</a:t>
            </a:r>
            <a:r>
              <a:rPr sz="1800" spc="-25" dirty="0">
                <a:latin typeface="Arial MT"/>
                <a:cs typeface="Arial MT"/>
              </a:rPr>
              <a:t> </a:t>
            </a:r>
            <a:r>
              <a:rPr sz="1800" spc="-10" dirty="0">
                <a:latin typeface="Arial MT"/>
                <a:cs typeface="Arial MT"/>
              </a:rPr>
              <a:t>guide)</a:t>
            </a:r>
            <a:endParaRPr sz="1800">
              <a:latin typeface="Arial MT"/>
              <a:cs typeface="Arial MT"/>
            </a:endParaRPr>
          </a:p>
          <a:p>
            <a:pPr marL="12700" marR="226695">
              <a:lnSpc>
                <a:spcPct val="130000"/>
              </a:lnSpc>
              <a:spcBef>
                <a:spcPts val="1475"/>
              </a:spcBef>
            </a:pPr>
            <a:r>
              <a:rPr sz="1800" dirty="0">
                <a:latin typeface="Arial Black"/>
                <a:cs typeface="Arial Black"/>
              </a:rPr>
              <a:t>Note:</a:t>
            </a:r>
            <a:r>
              <a:rPr sz="1800" spc="-45" dirty="0">
                <a:latin typeface="Arial Black"/>
                <a:cs typeface="Arial Black"/>
              </a:rPr>
              <a:t> </a:t>
            </a:r>
            <a:r>
              <a:rPr sz="1800" dirty="0">
                <a:latin typeface="Arial MT"/>
                <a:cs typeface="Arial MT"/>
              </a:rPr>
              <a:t>In</a:t>
            </a:r>
            <a:r>
              <a:rPr sz="1800" spc="-40" dirty="0">
                <a:latin typeface="Arial MT"/>
                <a:cs typeface="Arial MT"/>
              </a:rPr>
              <a:t> </a:t>
            </a:r>
            <a:r>
              <a:rPr sz="1800" dirty="0">
                <a:latin typeface="Arial MT"/>
                <a:cs typeface="Arial MT"/>
              </a:rPr>
              <a:t>nearly</a:t>
            </a:r>
            <a:r>
              <a:rPr sz="1800" spc="-15" dirty="0">
                <a:latin typeface="Arial MT"/>
                <a:cs typeface="Arial MT"/>
              </a:rPr>
              <a:t> </a:t>
            </a:r>
            <a:r>
              <a:rPr sz="1800" dirty="0">
                <a:latin typeface="Arial MT"/>
                <a:cs typeface="Arial MT"/>
              </a:rPr>
              <a:t>all</a:t>
            </a:r>
            <a:r>
              <a:rPr sz="1800" spc="-20" dirty="0">
                <a:latin typeface="Arial MT"/>
                <a:cs typeface="Arial MT"/>
              </a:rPr>
              <a:t> </a:t>
            </a:r>
            <a:r>
              <a:rPr sz="1800" dirty="0">
                <a:latin typeface="Arial MT"/>
                <a:cs typeface="Arial MT"/>
              </a:rPr>
              <a:t>areas</a:t>
            </a:r>
            <a:r>
              <a:rPr sz="1800" spc="-15" dirty="0">
                <a:latin typeface="Arial MT"/>
                <a:cs typeface="Arial MT"/>
              </a:rPr>
              <a:t> </a:t>
            </a:r>
            <a:r>
              <a:rPr sz="1800" dirty="0">
                <a:latin typeface="Arial MT"/>
                <a:cs typeface="Arial MT"/>
              </a:rPr>
              <a:t>you</a:t>
            </a:r>
            <a:r>
              <a:rPr sz="1800" spc="-15" dirty="0">
                <a:latin typeface="Arial MT"/>
                <a:cs typeface="Arial MT"/>
              </a:rPr>
              <a:t> </a:t>
            </a:r>
            <a:r>
              <a:rPr sz="1800" dirty="0">
                <a:latin typeface="Arial MT"/>
                <a:cs typeface="Arial MT"/>
              </a:rPr>
              <a:t>can</a:t>
            </a:r>
            <a:r>
              <a:rPr sz="1800" spc="-30" dirty="0">
                <a:latin typeface="Arial MT"/>
                <a:cs typeface="Arial MT"/>
              </a:rPr>
              <a:t> </a:t>
            </a:r>
            <a:r>
              <a:rPr sz="1800" dirty="0">
                <a:latin typeface="Arial MT"/>
                <a:cs typeface="Arial MT"/>
              </a:rPr>
              <a:t>control</a:t>
            </a:r>
            <a:r>
              <a:rPr sz="1800" spc="-25" dirty="0">
                <a:latin typeface="Arial MT"/>
                <a:cs typeface="Arial MT"/>
              </a:rPr>
              <a:t> </a:t>
            </a:r>
            <a:r>
              <a:rPr sz="1800" dirty="0">
                <a:latin typeface="Arial MT"/>
                <a:cs typeface="Arial MT"/>
              </a:rPr>
              <a:t>visibility</a:t>
            </a:r>
            <a:r>
              <a:rPr sz="1800" spc="-15" dirty="0">
                <a:latin typeface="Arial MT"/>
                <a:cs typeface="Arial MT"/>
              </a:rPr>
              <a:t> </a:t>
            </a:r>
            <a:r>
              <a:rPr sz="1800" dirty="0">
                <a:latin typeface="Arial MT"/>
                <a:cs typeface="Arial MT"/>
              </a:rPr>
              <a:t>of</a:t>
            </a:r>
            <a:r>
              <a:rPr sz="1800" spc="-25" dirty="0">
                <a:latin typeface="Arial MT"/>
                <a:cs typeface="Arial MT"/>
              </a:rPr>
              <a:t> </a:t>
            </a:r>
            <a:r>
              <a:rPr sz="1800" dirty="0">
                <a:latin typeface="Arial MT"/>
                <a:cs typeface="Arial MT"/>
              </a:rPr>
              <a:t>items</a:t>
            </a:r>
            <a:r>
              <a:rPr sz="1800" spc="-25" dirty="0">
                <a:latin typeface="Arial MT"/>
                <a:cs typeface="Arial MT"/>
              </a:rPr>
              <a:t> </a:t>
            </a:r>
            <a:r>
              <a:rPr sz="1800" dirty="0">
                <a:latin typeface="Arial MT"/>
                <a:cs typeface="Arial MT"/>
              </a:rPr>
              <a:t>on</a:t>
            </a:r>
            <a:r>
              <a:rPr sz="1800" spc="-35" dirty="0">
                <a:latin typeface="Arial MT"/>
                <a:cs typeface="Arial MT"/>
              </a:rPr>
              <a:t> </a:t>
            </a:r>
            <a:r>
              <a:rPr sz="1800" dirty="0">
                <a:latin typeface="Arial MT"/>
                <a:cs typeface="Arial MT"/>
              </a:rPr>
              <a:t>your</a:t>
            </a:r>
            <a:r>
              <a:rPr sz="1800" spc="5" dirty="0">
                <a:latin typeface="Arial MT"/>
                <a:cs typeface="Arial MT"/>
              </a:rPr>
              <a:t> </a:t>
            </a:r>
            <a:r>
              <a:rPr sz="1800" dirty="0">
                <a:latin typeface="Arial MT"/>
                <a:cs typeface="Arial MT"/>
              </a:rPr>
              <a:t>internally</a:t>
            </a:r>
            <a:r>
              <a:rPr sz="1800" spc="-15" dirty="0">
                <a:latin typeface="Arial MT"/>
                <a:cs typeface="Arial MT"/>
              </a:rPr>
              <a:t> </a:t>
            </a:r>
            <a:r>
              <a:rPr sz="1800" dirty="0">
                <a:latin typeface="Arial MT"/>
                <a:cs typeface="Arial MT"/>
              </a:rPr>
              <a:t>available RIS</a:t>
            </a:r>
            <a:r>
              <a:rPr sz="1800" spc="-40" dirty="0">
                <a:latin typeface="Arial MT"/>
                <a:cs typeface="Arial MT"/>
              </a:rPr>
              <a:t> </a:t>
            </a:r>
            <a:r>
              <a:rPr sz="1800" dirty="0">
                <a:latin typeface="Arial MT"/>
                <a:cs typeface="Arial MT"/>
              </a:rPr>
              <a:t>profile</a:t>
            </a:r>
            <a:r>
              <a:rPr sz="1800" spc="-20" dirty="0">
                <a:latin typeface="Arial MT"/>
                <a:cs typeface="Arial MT"/>
              </a:rPr>
              <a:t> </a:t>
            </a:r>
            <a:r>
              <a:rPr sz="1800" spc="-25" dirty="0">
                <a:latin typeface="Arial MT"/>
                <a:cs typeface="Arial MT"/>
              </a:rPr>
              <a:t>and </a:t>
            </a:r>
            <a:r>
              <a:rPr sz="1800" dirty="0">
                <a:latin typeface="Arial MT"/>
                <a:cs typeface="Arial MT"/>
              </a:rPr>
              <a:t>your</a:t>
            </a:r>
            <a:r>
              <a:rPr sz="1800" spc="-30" dirty="0">
                <a:latin typeface="Arial MT"/>
                <a:cs typeface="Arial MT"/>
              </a:rPr>
              <a:t> </a:t>
            </a:r>
            <a:r>
              <a:rPr sz="1800" dirty="0">
                <a:latin typeface="Arial MT"/>
                <a:cs typeface="Arial MT"/>
              </a:rPr>
              <a:t>externally</a:t>
            </a:r>
            <a:r>
              <a:rPr sz="1800" spc="-15" dirty="0">
                <a:latin typeface="Arial MT"/>
                <a:cs typeface="Arial MT"/>
              </a:rPr>
              <a:t> </a:t>
            </a:r>
            <a:r>
              <a:rPr sz="1800" dirty="0">
                <a:latin typeface="Arial MT"/>
                <a:cs typeface="Arial MT"/>
              </a:rPr>
              <a:t>available</a:t>
            </a:r>
            <a:r>
              <a:rPr sz="1800" spc="-20" dirty="0">
                <a:latin typeface="Arial MT"/>
                <a:cs typeface="Arial MT"/>
              </a:rPr>
              <a:t> </a:t>
            </a:r>
            <a:r>
              <a:rPr sz="1800" dirty="0">
                <a:latin typeface="Arial MT"/>
                <a:cs typeface="Arial MT"/>
              </a:rPr>
              <a:t>web</a:t>
            </a:r>
            <a:r>
              <a:rPr sz="1800" spc="-5" dirty="0">
                <a:latin typeface="Arial MT"/>
                <a:cs typeface="Arial MT"/>
              </a:rPr>
              <a:t> </a:t>
            </a:r>
            <a:r>
              <a:rPr sz="1800" dirty="0">
                <a:latin typeface="Arial MT"/>
                <a:cs typeface="Arial MT"/>
              </a:rPr>
              <a:t>profile</a:t>
            </a:r>
            <a:r>
              <a:rPr sz="1800" spc="-30" dirty="0">
                <a:latin typeface="Arial MT"/>
                <a:cs typeface="Arial MT"/>
              </a:rPr>
              <a:t> </a:t>
            </a:r>
            <a:r>
              <a:rPr sz="1800" dirty="0">
                <a:latin typeface="Arial MT"/>
                <a:cs typeface="Arial MT"/>
              </a:rPr>
              <a:t>by</a:t>
            </a:r>
            <a:r>
              <a:rPr sz="1800" spc="-45" dirty="0">
                <a:latin typeface="Arial MT"/>
                <a:cs typeface="Arial MT"/>
              </a:rPr>
              <a:t> </a:t>
            </a:r>
            <a:r>
              <a:rPr sz="1800" dirty="0">
                <a:latin typeface="Arial MT"/>
                <a:cs typeface="Arial MT"/>
              </a:rPr>
              <a:t>using</a:t>
            </a:r>
            <a:r>
              <a:rPr sz="1800" spc="-30" dirty="0">
                <a:latin typeface="Arial MT"/>
                <a:cs typeface="Arial MT"/>
              </a:rPr>
              <a:t> </a:t>
            </a:r>
            <a:r>
              <a:rPr sz="1800" dirty="0">
                <a:latin typeface="Arial MT"/>
                <a:cs typeface="Arial MT"/>
              </a:rPr>
              <a:t>the</a:t>
            </a:r>
            <a:r>
              <a:rPr sz="1800" spc="-50" dirty="0">
                <a:latin typeface="Arial MT"/>
                <a:cs typeface="Arial MT"/>
              </a:rPr>
              <a:t> </a:t>
            </a:r>
            <a:r>
              <a:rPr sz="1800" dirty="0">
                <a:latin typeface="Arial MT"/>
                <a:cs typeface="Arial MT"/>
              </a:rPr>
              <a:t>Relationship</a:t>
            </a:r>
            <a:r>
              <a:rPr sz="1800" spc="-25" dirty="0">
                <a:latin typeface="Arial MT"/>
                <a:cs typeface="Arial MT"/>
              </a:rPr>
              <a:t> </a:t>
            </a:r>
            <a:r>
              <a:rPr sz="1800" dirty="0">
                <a:latin typeface="Arial MT"/>
                <a:cs typeface="Arial MT"/>
              </a:rPr>
              <a:t>Privacy</a:t>
            </a:r>
            <a:r>
              <a:rPr sz="1800" spc="-25" dirty="0">
                <a:latin typeface="Arial MT"/>
                <a:cs typeface="Arial MT"/>
              </a:rPr>
              <a:t> </a:t>
            </a:r>
            <a:r>
              <a:rPr sz="1800" spc="-10" dirty="0">
                <a:latin typeface="Arial MT"/>
                <a:cs typeface="Arial MT"/>
              </a:rPr>
              <a:t>controls.</a:t>
            </a:r>
            <a:endParaRPr sz="1800">
              <a:latin typeface="Arial MT"/>
              <a:cs typeface="Arial M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38018" y="1411287"/>
            <a:ext cx="5649595" cy="513715"/>
          </a:xfrm>
          <a:prstGeom prst="rect">
            <a:avLst/>
          </a:prstGeom>
        </p:spPr>
        <p:txBody>
          <a:bodyPr vert="horz" wrap="square" lIns="0" tIns="13335" rIns="0" bIns="0" rtlCol="0">
            <a:spAutoFit/>
          </a:bodyPr>
          <a:lstStyle/>
          <a:p>
            <a:pPr marL="12700">
              <a:lnSpc>
                <a:spcPct val="100000"/>
              </a:lnSpc>
              <a:spcBef>
                <a:spcPts val="105"/>
              </a:spcBef>
            </a:pPr>
            <a:r>
              <a:rPr spc="-35" dirty="0"/>
              <a:t>Your</a:t>
            </a:r>
            <a:r>
              <a:rPr spc="-135" dirty="0"/>
              <a:t> </a:t>
            </a:r>
            <a:r>
              <a:rPr dirty="0"/>
              <a:t>external</a:t>
            </a:r>
            <a:r>
              <a:rPr spc="-125" dirty="0"/>
              <a:t> </a:t>
            </a:r>
            <a:r>
              <a:rPr dirty="0"/>
              <a:t>web</a:t>
            </a:r>
            <a:r>
              <a:rPr spc="-125" dirty="0"/>
              <a:t> </a:t>
            </a:r>
            <a:r>
              <a:rPr spc="-10" dirty="0"/>
              <a:t>profile</a:t>
            </a:r>
          </a:p>
        </p:txBody>
      </p:sp>
      <p:sp>
        <p:nvSpPr>
          <p:cNvPr id="4" name="object 4"/>
          <p:cNvSpPr txBox="1"/>
          <p:nvPr/>
        </p:nvSpPr>
        <p:spPr>
          <a:xfrm>
            <a:off x="11283836" y="6637263"/>
            <a:ext cx="491490" cy="196215"/>
          </a:xfrm>
          <a:prstGeom prst="rect">
            <a:avLst/>
          </a:prstGeom>
        </p:spPr>
        <p:txBody>
          <a:bodyPr vert="horz" wrap="square" lIns="0" tIns="0" rIns="0" bIns="0" rtlCol="0">
            <a:spAutoFit/>
          </a:bodyPr>
          <a:lstStyle/>
          <a:p>
            <a:pPr marL="12700">
              <a:lnSpc>
                <a:spcPts val="1425"/>
              </a:lnSpc>
            </a:pPr>
            <a:r>
              <a:rPr sz="1200" dirty="0">
                <a:solidFill>
                  <a:srgbClr val="FFFFFF"/>
                </a:solidFill>
                <a:latin typeface="Arial MT"/>
                <a:cs typeface="Arial MT"/>
              </a:rPr>
              <a:t>Slide</a:t>
            </a:r>
            <a:r>
              <a:rPr sz="1200" spc="-5" dirty="0">
                <a:solidFill>
                  <a:srgbClr val="FFFFFF"/>
                </a:solidFill>
                <a:latin typeface="Arial MT"/>
                <a:cs typeface="Arial MT"/>
              </a:rPr>
              <a:t> </a:t>
            </a:r>
            <a:r>
              <a:rPr sz="1200" spc="-50" dirty="0">
                <a:solidFill>
                  <a:srgbClr val="FFFFFF"/>
                </a:solidFill>
                <a:latin typeface="Arial MT"/>
                <a:cs typeface="Arial MT"/>
              </a:rPr>
              <a:t>6</a:t>
            </a:r>
            <a:endParaRPr sz="1200">
              <a:latin typeface="Arial MT"/>
              <a:cs typeface="Arial MT"/>
            </a:endParaRPr>
          </a:p>
        </p:txBody>
      </p:sp>
      <p:sp>
        <p:nvSpPr>
          <p:cNvPr id="3" name="object 3"/>
          <p:cNvSpPr txBox="1"/>
          <p:nvPr/>
        </p:nvSpPr>
        <p:spPr>
          <a:xfrm>
            <a:off x="1438018" y="2021395"/>
            <a:ext cx="10023475" cy="4250690"/>
          </a:xfrm>
          <a:prstGeom prst="rect">
            <a:avLst/>
          </a:prstGeom>
        </p:spPr>
        <p:txBody>
          <a:bodyPr vert="horz" wrap="square" lIns="0" tIns="12700" rIns="0" bIns="0" rtlCol="0">
            <a:spAutoFit/>
          </a:bodyPr>
          <a:lstStyle/>
          <a:p>
            <a:pPr marL="12700" marR="5080">
              <a:lnSpc>
                <a:spcPct val="130000"/>
              </a:lnSpc>
              <a:spcBef>
                <a:spcPts val="100"/>
              </a:spcBef>
            </a:pPr>
            <a:r>
              <a:rPr sz="2400" dirty="0">
                <a:latin typeface="Arial Black"/>
                <a:cs typeface="Arial Black"/>
              </a:rPr>
              <a:t>All</a:t>
            </a:r>
            <a:r>
              <a:rPr sz="2400" spc="-40" dirty="0">
                <a:latin typeface="Arial Black"/>
                <a:cs typeface="Arial Black"/>
              </a:rPr>
              <a:t> </a:t>
            </a:r>
            <a:r>
              <a:rPr sz="2400" dirty="0">
                <a:latin typeface="Arial Black"/>
                <a:cs typeface="Arial Black"/>
              </a:rPr>
              <a:t>members</a:t>
            </a:r>
            <a:r>
              <a:rPr sz="2400" spc="-15" dirty="0">
                <a:latin typeface="Arial Black"/>
                <a:cs typeface="Arial Black"/>
              </a:rPr>
              <a:t> </a:t>
            </a:r>
            <a:r>
              <a:rPr sz="2400" dirty="0">
                <a:latin typeface="Arial Black"/>
                <a:cs typeface="Arial Black"/>
              </a:rPr>
              <a:t>of</a:t>
            </a:r>
            <a:r>
              <a:rPr sz="2400" spc="130" dirty="0">
                <a:latin typeface="Arial Black"/>
                <a:cs typeface="Arial Black"/>
              </a:rPr>
              <a:t> </a:t>
            </a:r>
            <a:r>
              <a:rPr sz="2400" dirty="0">
                <a:latin typeface="Arial Black"/>
                <a:cs typeface="Arial Black"/>
              </a:rPr>
              <a:t>academic</a:t>
            </a:r>
            <a:r>
              <a:rPr sz="2400" spc="-10" dirty="0">
                <a:latin typeface="Arial Black"/>
                <a:cs typeface="Arial Black"/>
              </a:rPr>
              <a:t> </a:t>
            </a:r>
            <a:r>
              <a:rPr sz="2400" dirty="0">
                <a:latin typeface="Arial Black"/>
                <a:cs typeface="Arial Black"/>
              </a:rPr>
              <a:t>staff</a:t>
            </a:r>
            <a:r>
              <a:rPr sz="2400" spc="130" dirty="0">
                <a:latin typeface="Arial Black"/>
                <a:cs typeface="Arial Black"/>
              </a:rPr>
              <a:t> </a:t>
            </a:r>
            <a:r>
              <a:rPr sz="2400" dirty="0">
                <a:latin typeface="Arial Black"/>
                <a:cs typeface="Arial Black"/>
              </a:rPr>
              <a:t>have</a:t>
            </a:r>
            <a:r>
              <a:rPr sz="2400" spc="-20" dirty="0">
                <a:latin typeface="Arial Black"/>
                <a:cs typeface="Arial Black"/>
              </a:rPr>
              <a:t> </a:t>
            </a:r>
            <a:r>
              <a:rPr sz="2400" dirty="0">
                <a:latin typeface="Arial Black"/>
                <a:cs typeface="Arial Black"/>
              </a:rPr>
              <a:t>an</a:t>
            </a:r>
            <a:r>
              <a:rPr sz="2400" spc="-25" dirty="0">
                <a:latin typeface="Arial Black"/>
                <a:cs typeface="Arial Black"/>
              </a:rPr>
              <a:t> </a:t>
            </a:r>
            <a:r>
              <a:rPr sz="2400" dirty="0">
                <a:latin typeface="Arial Black"/>
                <a:cs typeface="Arial Black"/>
              </a:rPr>
              <a:t>external</a:t>
            </a:r>
            <a:r>
              <a:rPr sz="2400" spc="-10" dirty="0">
                <a:latin typeface="Arial Black"/>
                <a:cs typeface="Arial Black"/>
              </a:rPr>
              <a:t> </a:t>
            </a:r>
            <a:r>
              <a:rPr sz="2400" dirty="0">
                <a:latin typeface="Arial Black"/>
                <a:cs typeface="Arial Black"/>
              </a:rPr>
              <a:t>web</a:t>
            </a:r>
            <a:r>
              <a:rPr sz="2400" spc="-20" dirty="0">
                <a:latin typeface="Arial Black"/>
                <a:cs typeface="Arial Black"/>
              </a:rPr>
              <a:t> </a:t>
            </a:r>
            <a:r>
              <a:rPr sz="2400" spc="-10" dirty="0">
                <a:latin typeface="Arial Black"/>
                <a:cs typeface="Arial Black"/>
              </a:rPr>
              <a:t>profile </a:t>
            </a:r>
            <a:r>
              <a:rPr sz="2400" dirty="0">
                <a:latin typeface="Arial Black"/>
                <a:cs typeface="Arial Black"/>
              </a:rPr>
              <a:t>managed</a:t>
            </a:r>
            <a:r>
              <a:rPr sz="2400" spc="10" dirty="0">
                <a:latin typeface="Arial Black"/>
                <a:cs typeface="Arial Black"/>
              </a:rPr>
              <a:t> </a:t>
            </a:r>
            <a:r>
              <a:rPr sz="2400" dirty="0">
                <a:latin typeface="Arial Black"/>
                <a:cs typeface="Arial Black"/>
              </a:rPr>
              <a:t>using</a:t>
            </a:r>
            <a:r>
              <a:rPr sz="2400" spc="-10" dirty="0">
                <a:latin typeface="Arial Black"/>
                <a:cs typeface="Arial Black"/>
              </a:rPr>
              <a:t> </a:t>
            </a:r>
            <a:r>
              <a:rPr sz="2400" dirty="0">
                <a:latin typeface="Arial Black"/>
                <a:cs typeface="Arial Black"/>
              </a:rPr>
              <a:t>the</a:t>
            </a:r>
            <a:r>
              <a:rPr sz="2400" spc="-10" dirty="0">
                <a:latin typeface="Arial Black"/>
                <a:cs typeface="Arial Black"/>
              </a:rPr>
              <a:t> </a:t>
            </a:r>
            <a:r>
              <a:rPr sz="2400" spc="-25" dirty="0">
                <a:latin typeface="Arial Black"/>
                <a:cs typeface="Arial Black"/>
              </a:rPr>
              <a:t>RIS</a:t>
            </a:r>
            <a:endParaRPr sz="2400">
              <a:latin typeface="Arial Black"/>
              <a:cs typeface="Arial Black"/>
            </a:endParaRPr>
          </a:p>
          <a:p>
            <a:pPr marL="12700" marR="739775">
              <a:lnSpc>
                <a:spcPct val="130000"/>
              </a:lnSpc>
              <a:spcBef>
                <a:spcPts val="1445"/>
              </a:spcBef>
            </a:pPr>
            <a:r>
              <a:rPr sz="1200" b="1" dirty="0">
                <a:solidFill>
                  <a:srgbClr val="CD202C"/>
                </a:solidFill>
                <a:latin typeface="Arial"/>
                <a:cs typeface="Arial"/>
              </a:rPr>
              <a:t>View</a:t>
            </a:r>
            <a:r>
              <a:rPr sz="1200" b="1" spc="-25" dirty="0">
                <a:solidFill>
                  <a:srgbClr val="CD202C"/>
                </a:solidFill>
                <a:latin typeface="Arial"/>
                <a:cs typeface="Arial"/>
              </a:rPr>
              <a:t> </a:t>
            </a:r>
            <a:r>
              <a:rPr sz="1200" b="1" dirty="0">
                <a:solidFill>
                  <a:srgbClr val="CD202C"/>
                </a:solidFill>
                <a:latin typeface="Arial"/>
                <a:cs typeface="Arial"/>
              </a:rPr>
              <a:t>the</a:t>
            </a:r>
            <a:r>
              <a:rPr sz="1200" b="1" spc="5" dirty="0">
                <a:solidFill>
                  <a:srgbClr val="CD202C"/>
                </a:solidFill>
                <a:latin typeface="Arial"/>
                <a:cs typeface="Arial"/>
              </a:rPr>
              <a:t> </a:t>
            </a:r>
            <a:r>
              <a:rPr sz="1200" b="1" dirty="0">
                <a:solidFill>
                  <a:srgbClr val="CD202C"/>
                </a:solidFill>
                <a:latin typeface="Arial"/>
                <a:cs typeface="Arial"/>
              </a:rPr>
              <a:t>web</a:t>
            </a:r>
            <a:r>
              <a:rPr sz="1200" b="1" spc="-50" dirty="0">
                <a:solidFill>
                  <a:srgbClr val="CD202C"/>
                </a:solidFill>
                <a:latin typeface="Arial"/>
                <a:cs typeface="Arial"/>
              </a:rPr>
              <a:t> </a:t>
            </a:r>
            <a:r>
              <a:rPr sz="1200" b="1" dirty="0">
                <a:solidFill>
                  <a:srgbClr val="CD202C"/>
                </a:solidFill>
                <a:latin typeface="Arial"/>
                <a:cs typeface="Arial"/>
              </a:rPr>
              <a:t>profile: </a:t>
            </a:r>
            <a:r>
              <a:rPr sz="1200" dirty="0">
                <a:latin typeface="Arial MT"/>
                <a:cs typeface="Arial MT"/>
              </a:rPr>
              <a:t>When</a:t>
            </a:r>
            <a:r>
              <a:rPr sz="1200" spc="-40" dirty="0">
                <a:latin typeface="Arial MT"/>
                <a:cs typeface="Arial MT"/>
              </a:rPr>
              <a:t> </a:t>
            </a:r>
            <a:r>
              <a:rPr sz="1200" dirty="0">
                <a:latin typeface="Arial MT"/>
                <a:cs typeface="Arial MT"/>
              </a:rPr>
              <a:t>you</a:t>
            </a:r>
            <a:r>
              <a:rPr sz="1200" spc="-20" dirty="0">
                <a:latin typeface="Arial MT"/>
                <a:cs typeface="Arial MT"/>
              </a:rPr>
              <a:t> </a:t>
            </a:r>
            <a:r>
              <a:rPr sz="1200" dirty="0">
                <a:latin typeface="Arial MT"/>
                <a:cs typeface="Arial MT"/>
              </a:rPr>
              <a:t>are</a:t>
            </a:r>
            <a:r>
              <a:rPr sz="1200" spc="-15" dirty="0">
                <a:latin typeface="Arial MT"/>
                <a:cs typeface="Arial MT"/>
              </a:rPr>
              <a:t> </a:t>
            </a:r>
            <a:r>
              <a:rPr sz="1200" dirty="0">
                <a:latin typeface="Arial MT"/>
                <a:cs typeface="Arial MT"/>
              </a:rPr>
              <a:t>editing</a:t>
            </a:r>
            <a:r>
              <a:rPr sz="1200" spc="-45" dirty="0">
                <a:latin typeface="Arial MT"/>
                <a:cs typeface="Arial MT"/>
              </a:rPr>
              <a:t> </a:t>
            </a:r>
            <a:r>
              <a:rPr sz="1200" dirty="0">
                <a:latin typeface="Arial MT"/>
                <a:cs typeface="Arial MT"/>
              </a:rPr>
              <a:t>your</a:t>
            </a:r>
            <a:r>
              <a:rPr sz="1200" spc="-15" dirty="0">
                <a:latin typeface="Arial MT"/>
                <a:cs typeface="Arial MT"/>
              </a:rPr>
              <a:t> </a:t>
            </a:r>
            <a:r>
              <a:rPr sz="1200" dirty="0">
                <a:latin typeface="Arial MT"/>
                <a:cs typeface="Arial MT"/>
              </a:rPr>
              <a:t>RIS</a:t>
            </a:r>
            <a:r>
              <a:rPr sz="1200" spc="-5" dirty="0">
                <a:latin typeface="Arial MT"/>
                <a:cs typeface="Arial MT"/>
              </a:rPr>
              <a:t> </a:t>
            </a:r>
            <a:r>
              <a:rPr sz="1200" dirty="0">
                <a:latin typeface="Arial MT"/>
                <a:cs typeface="Arial MT"/>
              </a:rPr>
              <a:t>profile</a:t>
            </a:r>
            <a:r>
              <a:rPr sz="1200" spc="-45" dirty="0">
                <a:latin typeface="Arial MT"/>
                <a:cs typeface="Arial MT"/>
              </a:rPr>
              <a:t> </a:t>
            </a:r>
            <a:r>
              <a:rPr sz="1200" dirty="0">
                <a:latin typeface="Arial MT"/>
                <a:cs typeface="Arial MT"/>
              </a:rPr>
              <a:t>you</a:t>
            </a:r>
            <a:r>
              <a:rPr sz="1200" spc="-15" dirty="0">
                <a:latin typeface="Arial MT"/>
                <a:cs typeface="Arial MT"/>
              </a:rPr>
              <a:t> </a:t>
            </a:r>
            <a:r>
              <a:rPr sz="1200" dirty="0">
                <a:latin typeface="Arial MT"/>
                <a:cs typeface="Arial MT"/>
              </a:rPr>
              <a:t>can</a:t>
            </a:r>
            <a:r>
              <a:rPr sz="1200" spc="-20" dirty="0">
                <a:latin typeface="Arial MT"/>
                <a:cs typeface="Arial MT"/>
              </a:rPr>
              <a:t> </a:t>
            </a:r>
            <a:r>
              <a:rPr sz="1200" dirty="0">
                <a:latin typeface="Arial MT"/>
                <a:cs typeface="Arial MT"/>
              </a:rPr>
              <a:t>jump</a:t>
            </a:r>
            <a:r>
              <a:rPr sz="1200" spc="-40" dirty="0">
                <a:latin typeface="Arial MT"/>
                <a:cs typeface="Arial MT"/>
              </a:rPr>
              <a:t> </a:t>
            </a:r>
            <a:r>
              <a:rPr sz="1200" dirty="0">
                <a:latin typeface="Arial MT"/>
                <a:cs typeface="Arial MT"/>
              </a:rPr>
              <a:t>directly</a:t>
            </a:r>
            <a:r>
              <a:rPr sz="1200" spc="-20" dirty="0">
                <a:latin typeface="Arial MT"/>
                <a:cs typeface="Arial MT"/>
              </a:rPr>
              <a:t> </a:t>
            </a:r>
            <a:r>
              <a:rPr sz="1200" dirty="0">
                <a:latin typeface="Arial MT"/>
                <a:cs typeface="Arial MT"/>
              </a:rPr>
              <a:t>to</a:t>
            </a:r>
            <a:r>
              <a:rPr sz="1200" spc="-10" dirty="0">
                <a:latin typeface="Arial MT"/>
                <a:cs typeface="Arial MT"/>
              </a:rPr>
              <a:t> </a:t>
            </a:r>
            <a:r>
              <a:rPr sz="1200" dirty="0">
                <a:latin typeface="Arial MT"/>
                <a:cs typeface="Arial MT"/>
              </a:rPr>
              <a:t>your</a:t>
            </a:r>
            <a:r>
              <a:rPr sz="1200" spc="-15" dirty="0">
                <a:latin typeface="Arial MT"/>
                <a:cs typeface="Arial MT"/>
              </a:rPr>
              <a:t> </a:t>
            </a:r>
            <a:r>
              <a:rPr sz="1200" dirty="0">
                <a:latin typeface="Arial MT"/>
                <a:cs typeface="Arial MT"/>
              </a:rPr>
              <a:t>external</a:t>
            </a:r>
            <a:r>
              <a:rPr sz="1200" spc="-35" dirty="0">
                <a:latin typeface="Arial MT"/>
                <a:cs typeface="Arial MT"/>
              </a:rPr>
              <a:t> </a:t>
            </a:r>
            <a:r>
              <a:rPr sz="1200" dirty="0">
                <a:latin typeface="Arial MT"/>
                <a:cs typeface="Arial MT"/>
              </a:rPr>
              <a:t>web</a:t>
            </a:r>
            <a:r>
              <a:rPr sz="1200" spc="-20" dirty="0">
                <a:latin typeface="Arial MT"/>
                <a:cs typeface="Arial MT"/>
              </a:rPr>
              <a:t> </a:t>
            </a:r>
            <a:r>
              <a:rPr sz="1200" dirty="0">
                <a:latin typeface="Arial MT"/>
                <a:cs typeface="Arial MT"/>
              </a:rPr>
              <a:t>profile</a:t>
            </a:r>
            <a:r>
              <a:rPr sz="1200" spc="-40" dirty="0">
                <a:latin typeface="Arial MT"/>
                <a:cs typeface="Arial MT"/>
              </a:rPr>
              <a:t> </a:t>
            </a:r>
            <a:r>
              <a:rPr sz="1200" dirty="0">
                <a:latin typeface="Arial MT"/>
                <a:cs typeface="Arial MT"/>
              </a:rPr>
              <a:t>by</a:t>
            </a:r>
            <a:r>
              <a:rPr sz="1200" spc="-15" dirty="0">
                <a:latin typeface="Arial MT"/>
                <a:cs typeface="Arial MT"/>
              </a:rPr>
              <a:t> </a:t>
            </a:r>
            <a:r>
              <a:rPr sz="1200" dirty="0">
                <a:latin typeface="Arial MT"/>
                <a:cs typeface="Arial MT"/>
              </a:rPr>
              <a:t>clicking</a:t>
            </a:r>
            <a:r>
              <a:rPr sz="1200" spc="-30" dirty="0">
                <a:latin typeface="Arial MT"/>
                <a:cs typeface="Arial MT"/>
              </a:rPr>
              <a:t> </a:t>
            </a:r>
            <a:r>
              <a:rPr sz="1200" dirty="0">
                <a:latin typeface="Arial MT"/>
                <a:cs typeface="Arial MT"/>
              </a:rPr>
              <a:t>the</a:t>
            </a:r>
            <a:r>
              <a:rPr sz="1200" spc="-30" dirty="0">
                <a:latin typeface="Arial MT"/>
                <a:cs typeface="Arial MT"/>
              </a:rPr>
              <a:t> </a:t>
            </a:r>
            <a:r>
              <a:rPr sz="1200" dirty="0">
                <a:latin typeface="Arial MT"/>
                <a:cs typeface="Arial MT"/>
              </a:rPr>
              <a:t>‘View</a:t>
            </a:r>
            <a:r>
              <a:rPr sz="1200" spc="-30" dirty="0">
                <a:latin typeface="Arial MT"/>
                <a:cs typeface="Arial MT"/>
              </a:rPr>
              <a:t> </a:t>
            </a:r>
            <a:r>
              <a:rPr sz="1200" spc="-10" dirty="0">
                <a:latin typeface="Arial MT"/>
                <a:cs typeface="Arial MT"/>
              </a:rPr>
              <a:t>public </a:t>
            </a:r>
            <a:r>
              <a:rPr sz="1200" dirty="0">
                <a:latin typeface="Arial MT"/>
                <a:cs typeface="Arial MT"/>
              </a:rPr>
              <a:t>profile’</a:t>
            </a:r>
            <a:r>
              <a:rPr sz="1200" spc="-85" dirty="0">
                <a:latin typeface="Arial MT"/>
                <a:cs typeface="Arial MT"/>
              </a:rPr>
              <a:t> </a:t>
            </a:r>
            <a:r>
              <a:rPr sz="1200" dirty="0">
                <a:latin typeface="Arial MT"/>
                <a:cs typeface="Arial MT"/>
              </a:rPr>
              <a:t>button</a:t>
            </a:r>
            <a:r>
              <a:rPr sz="1200" spc="-45" dirty="0">
                <a:latin typeface="Arial MT"/>
                <a:cs typeface="Arial MT"/>
              </a:rPr>
              <a:t> </a:t>
            </a:r>
            <a:r>
              <a:rPr sz="1200" dirty="0">
                <a:latin typeface="Arial MT"/>
                <a:cs typeface="Arial MT"/>
              </a:rPr>
              <a:t>in the</a:t>
            </a:r>
            <a:r>
              <a:rPr sz="1200" spc="-25" dirty="0">
                <a:latin typeface="Arial MT"/>
                <a:cs typeface="Arial MT"/>
              </a:rPr>
              <a:t> </a:t>
            </a:r>
            <a:r>
              <a:rPr sz="1200" dirty="0">
                <a:latin typeface="Arial MT"/>
                <a:cs typeface="Arial MT"/>
              </a:rPr>
              <a:t>top</a:t>
            </a:r>
            <a:r>
              <a:rPr sz="1200" spc="-15" dirty="0">
                <a:latin typeface="Arial MT"/>
                <a:cs typeface="Arial MT"/>
              </a:rPr>
              <a:t> </a:t>
            </a:r>
            <a:r>
              <a:rPr sz="1200" dirty="0">
                <a:latin typeface="Arial MT"/>
                <a:cs typeface="Arial MT"/>
              </a:rPr>
              <a:t>right of</a:t>
            </a:r>
            <a:r>
              <a:rPr sz="1200" spc="-15" dirty="0">
                <a:latin typeface="Arial MT"/>
                <a:cs typeface="Arial MT"/>
              </a:rPr>
              <a:t> </a:t>
            </a:r>
            <a:r>
              <a:rPr sz="1200" dirty="0">
                <a:latin typeface="Arial MT"/>
                <a:cs typeface="Arial MT"/>
              </a:rPr>
              <a:t>the</a:t>
            </a:r>
            <a:r>
              <a:rPr sz="1200" spc="-15" dirty="0">
                <a:latin typeface="Arial MT"/>
                <a:cs typeface="Arial MT"/>
              </a:rPr>
              <a:t> </a:t>
            </a:r>
            <a:r>
              <a:rPr sz="1200" spc="-10" dirty="0">
                <a:latin typeface="Arial MT"/>
                <a:cs typeface="Arial MT"/>
              </a:rPr>
              <a:t>screen.</a:t>
            </a:r>
            <a:endParaRPr sz="1200">
              <a:latin typeface="Arial MT"/>
              <a:cs typeface="Arial MT"/>
            </a:endParaRPr>
          </a:p>
          <a:p>
            <a:pPr>
              <a:lnSpc>
                <a:spcPct val="100000"/>
              </a:lnSpc>
              <a:spcBef>
                <a:spcPts val="490"/>
              </a:spcBef>
            </a:pPr>
            <a:endParaRPr sz="1200">
              <a:latin typeface="Arial MT"/>
              <a:cs typeface="Arial MT"/>
            </a:endParaRPr>
          </a:p>
          <a:p>
            <a:pPr marL="12700" marR="541655">
              <a:lnSpc>
                <a:spcPct val="130000"/>
              </a:lnSpc>
            </a:pPr>
            <a:r>
              <a:rPr sz="1200" b="1" dirty="0">
                <a:solidFill>
                  <a:srgbClr val="CD202C"/>
                </a:solidFill>
                <a:latin typeface="Arial"/>
                <a:cs typeface="Arial"/>
              </a:rPr>
              <a:t>How the</a:t>
            </a:r>
            <a:r>
              <a:rPr sz="1200" b="1" spc="-10" dirty="0">
                <a:solidFill>
                  <a:srgbClr val="CD202C"/>
                </a:solidFill>
                <a:latin typeface="Arial"/>
                <a:cs typeface="Arial"/>
              </a:rPr>
              <a:t> </a:t>
            </a:r>
            <a:r>
              <a:rPr sz="1200" b="1" dirty="0">
                <a:solidFill>
                  <a:srgbClr val="CD202C"/>
                </a:solidFill>
                <a:latin typeface="Arial"/>
                <a:cs typeface="Arial"/>
              </a:rPr>
              <a:t>Web</a:t>
            </a:r>
            <a:r>
              <a:rPr sz="1200" b="1" spc="-30" dirty="0">
                <a:solidFill>
                  <a:srgbClr val="CD202C"/>
                </a:solidFill>
                <a:latin typeface="Arial"/>
                <a:cs typeface="Arial"/>
              </a:rPr>
              <a:t> </a:t>
            </a:r>
            <a:r>
              <a:rPr sz="1200" b="1" dirty="0">
                <a:solidFill>
                  <a:srgbClr val="CD202C"/>
                </a:solidFill>
                <a:latin typeface="Arial"/>
                <a:cs typeface="Arial"/>
              </a:rPr>
              <a:t>Profile</a:t>
            </a:r>
            <a:r>
              <a:rPr sz="1200" b="1" spc="-10" dirty="0">
                <a:solidFill>
                  <a:srgbClr val="CD202C"/>
                </a:solidFill>
                <a:latin typeface="Arial"/>
                <a:cs typeface="Arial"/>
              </a:rPr>
              <a:t> </a:t>
            </a:r>
            <a:r>
              <a:rPr sz="1200" b="1" dirty="0">
                <a:solidFill>
                  <a:srgbClr val="CD202C"/>
                </a:solidFill>
                <a:latin typeface="Arial"/>
                <a:cs typeface="Arial"/>
              </a:rPr>
              <a:t>is</a:t>
            </a:r>
            <a:r>
              <a:rPr sz="1200" b="1" spc="-5" dirty="0">
                <a:solidFill>
                  <a:srgbClr val="CD202C"/>
                </a:solidFill>
                <a:latin typeface="Arial"/>
                <a:cs typeface="Arial"/>
              </a:rPr>
              <a:t> </a:t>
            </a:r>
            <a:r>
              <a:rPr sz="1200" b="1" dirty="0">
                <a:solidFill>
                  <a:srgbClr val="CD202C"/>
                </a:solidFill>
                <a:latin typeface="Arial"/>
                <a:cs typeface="Arial"/>
              </a:rPr>
              <a:t>updated:</a:t>
            </a:r>
            <a:r>
              <a:rPr sz="1200" b="1" spc="-5" dirty="0">
                <a:solidFill>
                  <a:srgbClr val="CD202C"/>
                </a:solidFill>
                <a:latin typeface="Arial"/>
                <a:cs typeface="Arial"/>
              </a:rPr>
              <a:t> </a:t>
            </a:r>
            <a:r>
              <a:rPr sz="1200" dirty="0">
                <a:latin typeface="Arial MT"/>
                <a:cs typeface="Arial MT"/>
              </a:rPr>
              <a:t>Changes</a:t>
            </a:r>
            <a:r>
              <a:rPr sz="1200" spc="-50" dirty="0">
                <a:latin typeface="Arial MT"/>
                <a:cs typeface="Arial MT"/>
              </a:rPr>
              <a:t> </a:t>
            </a:r>
            <a:r>
              <a:rPr sz="1200" dirty="0">
                <a:latin typeface="Arial MT"/>
                <a:cs typeface="Arial MT"/>
              </a:rPr>
              <a:t>made</a:t>
            </a:r>
            <a:r>
              <a:rPr sz="1200" spc="-40" dirty="0">
                <a:latin typeface="Arial MT"/>
                <a:cs typeface="Arial MT"/>
              </a:rPr>
              <a:t> </a:t>
            </a:r>
            <a:r>
              <a:rPr sz="1200" dirty="0">
                <a:latin typeface="Arial MT"/>
                <a:cs typeface="Arial MT"/>
              </a:rPr>
              <a:t>in</a:t>
            </a:r>
            <a:r>
              <a:rPr sz="1200" spc="-20" dirty="0">
                <a:latin typeface="Arial MT"/>
                <a:cs typeface="Arial MT"/>
              </a:rPr>
              <a:t> </a:t>
            </a:r>
            <a:r>
              <a:rPr sz="1200" dirty="0">
                <a:latin typeface="Arial MT"/>
                <a:cs typeface="Arial MT"/>
              </a:rPr>
              <a:t>the</a:t>
            </a:r>
            <a:r>
              <a:rPr sz="1200" spc="-20" dirty="0">
                <a:latin typeface="Arial MT"/>
                <a:cs typeface="Arial MT"/>
              </a:rPr>
              <a:t> </a:t>
            </a:r>
            <a:r>
              <a:rPr sz="1200" dirty="0">
                <a:latin typeface="Arial MT"/>
                <a:cs typeface="Arial MT"/>
              </a:rPr>
              <a:t>RIS</a:t>
            </a:r>
            <a:r>
              <a:rPr sz="1200" spc="-20" dirty="0">
                <a:latin typeface="Arial MT"/>
                <a:cs typeface="Arial MT"/>
              </a:rPr>
              <a:t> </a:t>
            </a:r>
            <a:r>
              <a:rPr sz="1200" dirty="0">
                <a:latin typeface="Arial MT"/>
                <a:cs typeface="Arial MT"/>
              </a:rPr>
              <a:t>are</a:t>
            </a:r>
            <a:r>
              <a:rPr sz="1200" spc="-20" dirty="0">
                <a:latin typeface="Arial MT"/>
                <a:cs typeface="Arial MT"/>
              </a:rPr>
              <a:t> </a:t>
            </a:r>
            <a:r>
              <a:rPr sz="1200" dirty="0">
                <a:latin typeface="Arial MT"/>
                <a:cs typeface="Arial MT"/>
              </a:rPr>
              <a:t>not</a:t>
            </a:r>
            <a:r>
              <a:rPr sz="1200" spc="-25" dirty="0">
                <a:latin typeface="Arial MT"/>
                <a:cs typeface="Arial MT"/>
              </a:rPr>
              <a:t> </a:t>
            </a:r>
            <a:r>
              <a:rPr sz="1200" dirty="0">
                <a:latin typeface="Arial MT"/>
                <a:cs typeface="Arial MT"/>
              </a:rPr>
              <a:t>immediately</a:t>
            </a:r>
            <a:r>
              <a:rPr sz="1200" spc="-45" dirty="0">
                <a:latin typeface="Arial MT"/>
                <a:cs typeface="Arial MT"/>
              </a:rPr>
              <a:t> </a:t>
            </a:r>
            <a:r>
              <a:rPr sz="1200" dirty="0">
                <a:latin typeface="Arial MT"/>
                <a:cs typeface="Arial MT"/>
              </a:rPr>
              <a:t>visible</a:t>
            </a:r>
            <a:r>
              <a:rPr sz="1200" spc="-20" dirty="0">
                <a:latin typeface="Arial MT"/>
                <a:cs typeface="Arial MT"/>
              </a:rPr>
              <a:t> </a:t>
            </a:r>
            <a:r>
              <a:rPr sz="1200" dirty="0">
                <a:latin typeface="Arial MT"/>
                <a:cs typeface="Arial MT"/>
              </a:rPr>
              <a:t>on</a:t>
            </a:r>
            <a:r>
              <a:rPr sz="1200" spc="-20" dirty="0">
                <a:latin typeface="Arial MT"/>
                <a:cs typeface="Arial MT"/>
              </a:rPr>
              <a:t> </a:t>
            </a:r>
            <a:r>
              <a:rPr sz="1200" dirty="0">
                <a:latin typeface="Arial MT"/>
                <a:cs typeface="Arial MT"/>
              </a:rPr>
              <a:t>the</a:t>
            </a:r>
            <a:r>
              <a:rPr sz="1200" spc="-20" dirty="0">
                <a:latin typeface="Arial MT"/>
                <a:cs typeface="Arial MT"/>
              </a:rPr>
              <a:t> </a:t>
            </a:r>
            <a:r>
              <a:rPr sz="1200" dirty="0">
                <a:latin typeface="Arial MT"/>
                <a:cs typeface="Arial MT"/>
              </a:rPr>
              <a:t>external</a:t>
            </a:r>
            <a:r>
              <a:rPr sz="1200" spc="-35" dirty="0">
                <a:latin typeface="Arial MT"/>
                <a:cs typeface="Arial MT"/>
              </a:rPr>
              <a:t> </a:t>
            </a:r>
            <a:r>
              <a:rPr sz="1200" dirty="0">
                <a:latin typeface="Arial MT"/>
                <a:cs typeface="Arial MT"/>
              </a:rPr>
              <a:t>Web</a:t>
            </a:r>
            <a:r>
              <a:rPr sz="1200" spc="-20" dirty="0">
                <a:latin typeface="Arial MT"/>
                <a:cs typeface="Arial MT"/>
              </a:rPr>
              <a:t> </a:t>
            </a:r>
            <a:r>
              <a:rPr sz="1200" spc="-10" dirty="0">
                <a:latin typeface="Arial MT"/>
                <a:cs typeface="Arial MT"/>
              </a:rPr>
              <a:t>Profile.</a:t>
            </a:r>
            <a:r>
              <a:rPr sz="1200" spc="-65" dirty="0">
                <a:latin typeface="Arial MT"/>
                <a:cs typeface="Arial MT"/>
              </a:rPr>
              <a:t> </a:t>
            </a:r>
            <a:r>
              <a:rPr sz="1200" dirty="0">
                <a:latin typeface="Arial MT"/>
                <a:cs typeface="Arial MT"/>
              </a:rPr>
              <a:t>They</a:t>
            </a:r>
            <a:r>
              <a:rPr sz="1200" spc="-40" dirty="0">
                <a:latin typeface="Arial MT"/>
                <a:cs typeface="Arial MT"/>
              </a:rPr>
              <a:t> </a:t>
            </a:r>
            <a:r>
              <a:rPr sz="1200" dirty="0">
                <a:latin typeface="Arial MT"/>
                <a:cs typeface="Arial MT"/>
              </a:rPr>
              <a:t>update</a:t>
            </a:r>
            <a:r>
              <a:rPr sz="1200" spc="-20" dirty="0">
                <a:latin typeface="Arial MT"/>
                <a:cs typeface="Arial MT"/>
              </a:rPr>
              <a:t> </a:t>
            </a:r>
            <a:r>
              <a:rPr sz="1200" spc="-10" dirty="0">
                <a:latin typeface="Arial MT"/>
                <a:cs typeface="Arial MT"/>
              </a:rPr>
              <a:t>overnight. </a:t>
            </a:r>
            <a:r>
              <a:rPr sz="1200" dirty="0">
                <a:latin typeface="Arial MT"/>
                <a:cs typeface="Arial MT"/>
              </a:rPr>
              <a:t>That</a:t>
            </a:r>
            <a:r>
              <a:rPr sz="1200" spc="-35" dirty="0">
                <a:latin typeface="Arial MT"/>
                <a:cs typeface="Arial MT"/>
              </a:rPr>
              <a:t> </a:t>
            </a:r>
            <a:r>
              <a:rPr sz="1200" dirty="0">
                <a:latin typeface="Arial MT"/>
                <a:cs typeface="Arial MT"/>
              </a:rPr>
              <a:t>means</a:t>
            </a:r>
            <a:r>
              <a:rPr sz="1200" spc="-45" dirty="0">
                <a:latin typeface="Arial MT"/>
                <a:cs typeface="Arial MT"/>
              </a:rPr>
              <a:t> </a:t>
            </a:r>
            <a:r>
              <a:rPr sz="1200" dirty="0">
                <a:latin typeface="Arial MT"/>
                <a:cs typeface="Arial MT"/>
              </a:rPr>
              <a:t>changes</a:t>
            </a:r>
            <a:r>
              <a:rPr sz="1200" spc="-45" dirty="0">
                <a:latin typeface="Arial MT"/>
                <a:cs typeface="Arial MT"/>
              </a:rPr>
              <a:t> </a:t>
            </a:r>
            <a:r>
              <a:rPr sz="1200" dirty="0">
                <a:latin typeface="Arial MT"/>
                <a:cs typeface="Arial MT"/>
              </a:rPr>
              <a:t>you</a:t>
            </a:r>
            <a:r>
              <a:rPr sz="1200" spc="-10" dirty="0">
                <a:latin typeface="Arial MT"/>
                <a:cs typeface="Arial MT"/>
              </a:rPr>
              <a:t> </a:t>
            </a:r>
            <a:r>
              <a:rPr sz="1200" dirty="0">
                <a:latin typeface="Arial MT"/>
                <a:cs typeface="Arial MT"/>
              </a:rPr>
              <a:t>make</a:t>
            </a:r>
            <a:r>
              <a:rPr sz="1200" spc="-30" dirty="0">
                <a:latin typeface="Arial MT"/>
                <a:cs typeface="Arial MT"/>
              </a:rPr>
              <a:t> </a:t>
            </a:r>
            <a:r>
              <a:rPr sz="1200" dirty="0">
                <a:latin typeface="Arial MT"/>
                <a:cs typeface="Arial MT"/>
              </a:rPr>
              <a:t>on</a:t>
            </a:r>
            <a:r>
              <a:rPr sz="1200" spc="-30" dirty="0">
                <a:latin typeface="Arial MT"/>
                <a:cs typeface="Arial MT"/>
              </a:rPr>
              <a:t> </a:t>
            </a:r>
            <a:r>
              <a:rPr sz="1200" dirty="0">
                <a:latin typeface="Arial MT"/>
                <a:cs typeface="Arial MT"/>
              </a:rPr>
              <a:t>any</a:t>
            </a:r>
            <a:r>
              <a:rPr sz="1200" spc="-25" dirty="0">
                <a:latin typeface="Arial MT"/>
                <a:cs typeface="Arial MT"/>
              </a:rPr>
              <a:t> </a:t>
            </a:r>
            <a:r>
              <a:rPr sz="1200" dirty="0">
                <a:latin typeface="Arial MT"/>
                <a:cs typeface="Arial MT"/>
              </a:rPr>
              <a:t>given</a:t>
            </a:r>
            <a:r>
              <a:rPr sz="1200" spc="-5" dirty="0">
                <a:latin typeface="Arial MT"/>
                <a:cs typeface="Arial MT"/>
              </a:rPr>
              <a:t> </a:t>
            </a:r>
            <a:r>
              <a:rPr sz="1200" dirty="0">
                <a:latin typeface="Arial MT"/>
                <a:cs typeface="Arial MT"/>
              </a:rPr>
              <a:t>day</a:t>
            </a:r>
            <a:r>
              <a:rPr sz="1200" spc="-40" dirty="0">
                <a:latin typeface="Arial MT"/>
                <a:cs typeface="Arial MT"/>
              </a:rPr>
              <a:t> </a:t>
            </a:r>
            <a:r>
              <a:rPr sz="1200" dirty="0">
                <a:latin typeface="Arial MT"/>
                <a:cs typeface="Arial MT"/>
              </a:rPr>
              <a:t>will be</a:t>
            </a:r>
            <a:r>
              <a:rPr sz="1200" spc="-35" dirty="0">
                <a:latin typeface="Arial MT"/>
                <a:cs typeface="Arial MT"/>
              </a:rPr>
              <a:t> </a:t>
            </a:r>
            <a:r>
              <a:rPr sz="1200" dirty="0">
                <a:latin typeface="Arial MT"/>
                <a:cs typeface="Arial MT"/>
              </a:rPr>
              <a:t>visible</a:t>
            </a:r>
            <a:r>
              <a:rPr sz="1200" spc="-15" dirty="0">
                <a:latin typeface="Arial MT"/>
                <a:cs typeface="Arial MT"/>
              </a:rPr>
              <a:t> </a:t>
            </a:r>
            <a:r>
              <a:rPr sz="1200" dirty="0">
                <a:latin typeface="Arial MT"/>
                <a:cs typeface="Arial MT"/>
              </a:rPr>
              <a:t>on</a:t>
            </a:r>
            <a:r>
              <a:rPr sz="1200" spc="-15" dirty="0">
                <a:latin typeface="Arial MT"/>
                <a:cs typeface="Arial MT"/>
              </a:rPr>
              <a:t> </a:t>
            </a:r>
            <a:r>
              <a:rPr sz="1200" dirty="0">
                <a:latin typeface="Arial MT"/>
                <a:cs typeface="Arial MT"/>
              </a:rPr>
              <a:t>your</a:t>
            </a:r>
            <a:r>
              <a:rPr sz="1200" spc="-20" dirty="0">
                <a:latin typeface="Arial MT"/>
                <a:cs typeface="Arial MT"/>
              </a:rPr>
              <a:t> </a:t>
            </a:r>
            <a:r>
              <a:rPr sz="1200" dirty="0">
                <a:latin typeface="Arial MT"/>
                <a:cs typeface="Arial MT"/>
              </a:rPr>
              <a:t>external</a:t>
            </a:r>
            <a:r>
              <a:rPr sz="1200" spc="-35" dirty="0">
                <a:latin typeface="Arial MT"/>
                <a:cs typeface="Arial MT"/>
              </a:rPr>
              <a:t> </a:t>
            </a:r>
            <a:r>
              <a:rPr sz="1200" dirty="0">
                <a:latin typeface="Arial MT"/>
                <a:cs typeface="Arial MT"/>
              </a:rPr>
              <a:t>web</a:t>
            </a:r>
            <a:r>
              <a:rPr sz="1200" spc="-10" dirty="0">
                <a:latin typeface="Arial MT"/>
                <a:cs typeface="Arial MT"/>
              </a:rPr>
              <a:t> </a:t>
            </a:r>
            <a:r>
              <a:rPr sz="1200" dirty="0">
                <a:latin typeface="Arial MT"/>
                <a:cs typeface="Arial MT"/>
              </a:rPr>
              <a:t>profile</a:t>
            </a:r>
            <a:r>
              <a:rPr sz="1200" spc="-55" dirty="0">
                <a:latin typeface="Arial MT"/>
                <a:cs typeface="Arial MT"/>
              </a:rPr>
              <a:t> </a:t>
            </a:r>
            <a:r>
              <a:rPr sz="1200" dirty="0">
                <a:latin typeface="Arial MT"/>
                <a:cs typeface="Arial MT"/>
              </a:rPr>
              <a:t>the</a:t>
            </a:r>
            <a:r>
              <a:rPr sz="1200" spc="-15" dirty="0">
                <a:latin typeface="Arial MT"/>
                <a:cs typeface="Arial MT"/>
              </a:rPr>
              <a:t> </a:t>
            </a:r>
            <a:r>
              <a:rPr sz="1200" dirty="0">
                <a:latin typeface="Arial MT"/>
                <a:cs typeface="Arial MT"/>
              </a:rPr>
              <a:t>next</a:t>
            </a:r>
            <a:r>
              <a:rPr sz="1200" spc="-10" dirty="0">
                <a:latin typeface="Arial MT"/>
                <a:cs typeface="Arial MT"/>
              </a:rPr>
              <a:t> </a:t>
            </a:r>
            <a:r>
              <a:rPr sz="1200" dirty="0">
                <a:latin typeface="Arial MT"/>
                <a:cs typeface="Arial MT"/>
              </a:rPr>
              <a:t>morning</a:t>
            </a:r>
            <a:r>
              <a:rPr sz="1200" spc="-55" dirty="0">
                <a:latin typeface="Arial MT"/>
                <a:cs typeface="Arial MT"/>
              </a:rPr>
              <a:t> </a:t>
            </a:r>
            <a:r>
              <a:rPr sz="1200" dirty="0">
                <a:latin typeface="Arial MT"/>
                <a:cs typeface="Arial MT"/>
              </a:rPr>
              <a:t>by</a:t>
            </a:r>
            <a:r>
              <a:rPr sz="1200" spc="-10" dirty="0">
                <a:latin typeface="Arial MT"/>
                <a:cs typeface="Arial MT"/>
              </a:rPr>
              <a:t> </a:t>
            </a:r>
            <a:r>
              <a:rPr sz="1200" dirty="0">
                <a:latin typeface="Arial MT"/>
                <a:cs typeface="Arial MT"/>
              </a:rPr>
              <a:t>approximately</a:t>
            </a:r>
            <a:r>
              <a:rPr sz="1200" spc="-40" dirty="0">
                <a:latin typeface="Arial MT"/>
                <a:cs typeface="Arial MT"/>
              </a:rPr>
              <a:t> </a:t>
            </a:r>
            <a:r>
              <a:rPr sz="1200" spc="-10" dirty="0">
                <a:latin typeface="Arial MT"/>
                <a:cs typeface="Arial MT"/>
              </a:rPr>
              <a:t>06:00.</a:t>
            </a:r>
            <a:endParaRPr sz="1200">
              <a:latin typeface="Arial MT"/>
              <a:cs typeface="Arial MT"/>
            </a:endParaRPr>
          </a:p>
          <a:p>
            <a:pPr>
              <a:lnSpc>
                <a:spcPct val="100000"/>
              </a:lnSpc>
              <a:spcBef>
                <a:spcPts val="490"/>
              </a:spcBef>
            </a:pPr>
            <a:endParaRPr sz="1200">
              <a:latin typeface="Arial MT"/>
              <a:cs typeface="Arial MT"/>
            </a:endParaRPr>
          </a:p>
          <a:p>
            <a:pPr marL="12700" marR="772160">
              <a:lnSpc>
                <a:spcPct val="130000"/>
              </a:lnSpc>
              <a:spcBef>
                <a:spcPts val="5"/>
              </a:spcBef>
            </a:pPr>
            <a:r>
              <a:rPr sz="1200" b="1" dirty="0">
                <a:solidFill>
                  <a:srgbClr val="CD202C"/>
                </a:solidFill>
                <a:latin typeface="Arial"/>
                <a:cs typeface="Arial"/>
              </a:rPr>
              <a:t>Photos:</a:t>
            </a:r>
            <a:r>
              <a:rPr sz="1200" b="1" spc="-5" dirty="0">
                <a:solidFill>
                  <a:srgbClr val="CD202C"/>
                </a:solidFill>
                <a:latin typeface="Arial"/>
                <a:cs typeface="Arial"/>
              </a:rPr>
              <a:t> </a:t>
            </a:r>
            <a:r>
              <a:rPr sz="1200" dirty="0">
                <a:latin typeface="Arial MT"/>
                <a:cs typeface="Arial MT"/>
              </a:rPr>
              <a:t>These</a:t>
            </a:r>
            <a:r>
              <a:rPr sz="1200" spc="-35" dirty="0">
                <a:latin typeface="Arial MT"/>
                <a:cs typeface="Arial MT"/>
              </a:rPr>
              <a:t> </a:t>
            </a:r>
            <a:r>
              <a:rPr sz="1200" dirty="0">
                <a:latin typeface="Arial MT"/>
                <a:cs typeface="Arial MT"/>
              </a:rPr>
              <a:t>cannot</a:t>
            </a:r>
            <a:r>
              <a:rPr sz="1200" spc="-45" dirty="0">
                <a:latin typeface="Arial MT"/>
                <a:cs typeface="Arial MT"/>
              </a:rPr>
              <a:t> </a:t>
            </a:r>
            <a:r>
              <a:rPr sz="1200" dirty="0">
                <a:latin typeface="Arial MT"/>
                <a:cs typeface="Arial MT"/>
              </a:rPr>
              <a:t>be</a:t>
            </a:r>
            <a:r>
              <a:rPr sz="1200" spc="-15" dirty="0">
                <a:latin typeface="Arial MT"/>
                <a:cs typeface="Arial MT"/>
              </a:rPr>
              <a:t> </a:t>
            </a:r>
            <a:r>
              <a:rPr sz="1200" dirty="0">
                <a:latin typeface="Arial MT"/>
                <a:cs typeface="Arial MT"/>
              </a:rPr>
              <a:t>added</a:t>
            </a:r>
            <a:r>
              <a:rPr sz="1200" spc="-55" dirty="0">
                <a:latin typeface="Arial MT"/>
                <a:cs typeface="Arial MT"/>
              </a:rPr>
              <a:t> </a:t>
            </a:r>
            <a:r>
              <a:rPr sz="1200" dirty="0">
                <a:latin typeface="Arial MT"/>
                <a:cs typeface="Arial MT"/>
              </a:rPr>
              <a:t>or</a:t>
            </a:r>
            <a:r>
              <a:rPr sz="1200" spc="-15" dirty="0">
                <a:latin typeface="Arial MT"/>
                <a:cs typeface="Arial MT"/>
              </a:rPr>
              <a:t> </a:t>
            </a:r>
            <a:r>
              <a:rPr sz="1200" dirty="0">
                <a:latin typeface="Arial MT"/>
                <a:cs typeface="Arial MT"/>
              </a:rPr>
              <a:t>updated</a:t>
            </a:r>
            <a:r>
              <a:rPr sz="1200" spc="-55" dirty="0">
                <a:latin typeface="Arial MT"/>
                <a:cs typeface="Arial MT"/>
              </a:rPr>
              <a:t> </a:t>
            </a:r>
            <a:r>
              <a:rPr sz="1200" dirty="0">
                <a:latin typeface="Arial MT"/>
                <a:cs typeface="Arial MT"/>
              </a:rPr>
              <a:t>via</a:t>
            </a:r>
            <a:r>
              <a:rPr sz="1200" spc="-5" dirty="0">
                <a:latin typeface="Arial MT"/>
                <a:cs typeface="Arial MT"/>
              </a:rPr>
              <a:t> </a:t>
            </a:r>
            <a:r>
              <a:rPr sz="1200" dirty="0">
                <a:latin typeface="Arial MT"/>
                <a:cs typeface="Arial MT"/>
              </a:rPr>
              <a:t>the</a:t>
            </a:r>
            <a:r>
              <a:rPr sz="1200" spc="-15" dirty="0">
                <a:latin typeface="Arial MT"/>
                <a:cs typeface="Arial MT"/>
              </a:rPr>
              <a:t> </a:t>
            </a:r>
            <a:r>
              <a:rPr sz="1200" dirty="0">
                <a:latin typeface="Arial MT"/>
                <a:cs typeface="Arial MT"/>
              </a:rPr>
              <a:t>RIS.</a:t>
            </a:r>
            <a:r>
              <a:rPr sz="1200" spc="-5" dirty="0">
                <a:latin typeface="Arial MT"/>
                <a:cs typeface="Arial MT"/>
              </a:rPr>
              <a:t> </a:t>
            </a:r>
            <a:r>
              <a:rPr sz="1200" dirty="0">
                <a:latin typeface="Arial MT"/>
                <a:cs typeface="Arial MT"/>
              </a:rPr>
              <a:t>If</a:t>
            </a:r>
            <a:r>
              <a:rPr sz="1200" spc="-5" dirty="0">
                <a:latin typeface="Arial MT"/>
                <a:cs typeface="Arial MT"/>
              </a:rPr>
              <a:t> </a:t>
            </a:r>
            <a:r>
              <a:rPr sz="1200" dirty="0">
                <a:latin typeface="Arial MT"/>
                <a:cs typeface="Arial MT"/>
              </a:rPr>
              <a:t>you</a:t>
            </a:r>
            <a:r>
              <a:rPr sz="1200" spc="-5" dirty="0">
                <a:latin typeface="Arial MT"/>
                <a:cs typeface="Arial MT"/>
              </a:rPr>
              <a:t> </a:t>
            </a:r>
            <a:r>
              <a:rPr sz="1200" dirty="0">
                <a:latin typeface="Arial MT"/>
                <a:cs typeface="Arial MT"/>
              </a:rPr>
              <a:t>have</a:t>
            </a:r>
            <a:r>
              <a:rPr sz="1200" spc="-15" dirty="0">
                <a:latin typeface="Arial MT"/>
                <a:cs typeface="Arial MT"/>
              </a:rPr>
              <a:t> </a:t>
            </a:r>
            <a:r>
              <a:rPr sz="1200" dirty="0">
                <a:latin typeface="Arial MT"/>
                <a:cs typeface="Arial MT"/>
              </a:rPr>
              <a:t>a</a:t>
            </a:r>
            <a:r>
              <a:rPr sz="1200" spc="-15" dirty="0">
                <a:latin typeface="Arial MT"/>
                <a:cs typeface="Arial MT"/>
              </a:rPr>
              <a:t> </a:t>
            </a:r>
            <a:r>
              <a:rPr sz="1200" dirty="0">
                <a:latin typeface="Arial MT"/>
                <a:cs typeface="Arial MT"/>
              </a:rPr>
              <a:t>photo</a:t>
            </a:r>
            <a:r>
              <a:rPr sz="1200" spc="-40" dirty="0">
                <a:latin typeface="Arial MT"/>
                <a:cs typeface="Arial MT"/>
              </a:rPr>
              <a:t> </a:t>
            </a:r>
            <a:r>
              <a:rPr sz="1200" dirty="0">
                <a:latin typeface="Arial MT"/>
                <a:cs typeface="Arial MT"/>
              </a:rPr>
              <a:t>you</a:t>
            </a:r>
            <a:r>
              <a:rPr sz="1200" spc="-5" dirty="0">
                <a:latin typeface="Arial MT"/>
                <a:cs typeface="Arial MT"/>
              </a:rPr>
              <a:t> </a:t>
            </a:r>
            <a:r>
              <a:rPr sz="1200" dirty="0">
                <a:latin typeface="Arial MT"/>
                <a:cs typeface="Arial MT"/>
              </a:rPr>
              <a:t>wish</a:t>
            </a:r>
            <a:r>
              <a:rPr sz="1200" spc="-5" dirty="0">
                <a:latin typeface="Arial MT"/>
                <a:cs typeface="Arial MT"/>
              </a:rPr>
              <a:t> </a:t>
            </a:r>
            <a:r>
              <a:rPr sz="1200" dirty="0">
                <a:latin typeface="Arial MT"/>
                <a:cs typeface="Arial MT"/>
              </a:rPr>
              <a:t>to</a:t>
            </a:r>
            <a:r>
              <a:rPr sz="1200" spc="-15" dirty="0">
                <a:latin typeface="Arial MT"/>
                <a:cs typeface="Arial MT"/>
              </a:rPr>
              <a:t> </a:t>
            </a:r>
            <a:r>
              <a:rPr sz="1200" dirty="0">
                <a:latin typeface="Arial MT"/>
                <a:cs typeface="Arial MT"/>
              </a:rPr>
              <a:t>use</a:t>
            </a:r>
            <a:r>
              <a:rPr sz="1200" spc="-15" dirty="0">
                <a:latin typeface="Arial MT"/>
                <a:cs typeface="Arial MT"/>
              </a:rPr>
              <a:t> </a:t>
            </a:r>
            <a:r>
              <a:rPr sz="1200" dirty="0">
                <a:latin typeface="Arial MT"/>
                <a:cs typeface="Arial MT"/>
              </a:rPr>
              <a:t>on</a:t>
            </a:r>
            <a:r>
              <a:rPr sz="1200" spc="-30" dirty="0">
                <a:latin typeface="Arial MT"/>
                <a:cs typeface="Arial MT"/>
              </a:rPr>
              <a:t> </a:t>
            </a:r>
            <a:r>
              <a:rPr sz="1200" dirty="0">
                <a:latin typeface="Arial MT"/>
                <a:cs typeface="Arial MT"/>
              </a:rPr>
              <a:t>the</a:t>
            </a:r>
            <a:r>
              <a:rPr sz="1200" spc="-15" dirty="0">
                <a:latin typeface="Arial MT"/>
                <a:cs typeface="Arial MT"/>
              </a:rPr>
              <a:t> </a:t>
            </a:r>
            <a:r>
              <a:rPr sz="1200" dirty="0">
                <a:latin typeface="Arial MT"/>
                <a:cs typeface="Arial MT"/>
              </a:rPr>
              <a:t>external</a:t>
            </a:r>
            <a:r>
              <a:rPr sz="1200" spc="-35" dirty="0">
                <a:latin typeface="Arial MT"/>
                <a:cs typeface="Arial MT"/>
              </a:rPr>
              <a:t> </a:t>
            </a:r>
            <a:r>
              <a:rPr sz="1200" dirty="0">
                <a:latin typeface="Arial MT"/>
                <a:cs typeface="Arial MT"/>
              </a:rPr>
              <a:t>web</a:t>
            </a:r>
            <a:r>
              <a:rPr sz="1200" spc="-5" dirty="0">
                <a:latin typeface="Arial MT"/>
                <a:cs typeface="Arial MT"/>
              </a:rPr>
              <a:t> </a:t>
            </a:r>
            <a:r>
              <a:rPr sz="1200" dirty="0">
                <a:latin typeface="Arial MT"/>
                <a:cs typeface="Arial MT"/>
              </a:rPr>
              <a:t>profile,</a:t>
            </a:r>
            <a:r>
              <a:rPr sz="1200" spc="-30" dirty="0">
                <a:latin typeface="Arial MT"/>
                <a:cs typeface="Arial MT"/>
              </a:rPr>
              <a:t> </a:t>
            </a:r>
            <a:r>
              <a:rPr sz="1200" dirty="0">
                <a:latin typeface="Arial MT"/>
                <a:cs typeface="Arial MT"/>
              </a:rPr>
              <a:t>please</a:t>
            </a:r>
            <a:r>
              <a:rPr sz="1200" spc="-15" dirty="0">
                <a:latin typeface="Arial MT"/>
                <a:cs typeface="Arial MT"/>
              </a:rPr>
              <a:t> </a:t>
            </a:r>
            <a:r>
              <a:rPr sz="1200" dirty="0">
                <a:latin typeface="Arial MT"/>
                <a:cs typeface="Arial MT"/>
              </a:rPr>
              <a:t>send</a:t>
            </a:r>
            <a:r>
              <a:rPr sz="1200" spc="-55" dirty="0">
                <a:latin typeface="Arial MT"/>
                <a:cs typeface="Arial MT"/>
              </a:rPr>
              <a:t> </a:t>
            </a:r>
            <a:r>
              <a:rPr sz="1200" spc="-25" dirty="0">
                <a:latin typeface="Arial MT"/>
                <a:cs typeface="Arial MT"/>
              </a:rPr>
              <a:t>it</a:t>
            </a:r>
            <a:r>
              <a:rPr sz="1200" spc="500" dirty="0">
                <a:latin typeface="Arial MT"/>
                <a:cs typeface="Arial MT"/>
              </a:rPr>
              <a:t> </a:t>
            </a:r>
            <a:r>
              <a:rPr sz="1200" dirty="0">
                <a:latin typeface="Arial MT"/>
                <a:cs typeface="Arial MT"/>
              </a:rPr>
              <a:t>the</a:t>
            </a:r>
            <a:r>
              <a:rPr sz="1200" spc="-20" dirty="0">
                <a:latin typeface="Arial MT"/>
                <a:cs typeface="Arial MT"/>
              </a:rPr>
              <a:t> </a:t>
            </a:r>
            <a:r>
              <a:rPr sz="1200" spc="-10" dirty="0">
                <a:latin typeface="Arial MT"/>
                <a:cs typeface="Arial MT"/>
              </a:rPr>
              <a:t>Communications</a:t>
            </a:r>
            <a:r>
              <a:rPr sz="1200" spc="-45" dirty="0">
                <a:latin typeface="Arial MT"/>
                <a:cs typeface="Arial MT"/>
              </a:rPr>
              <a:t> </a:t>
            </a:r>
            <a:r>
              <a:rPr sz="1200" dirty="0">
                <a:latin typeface="Arial MT"/>
                <a:cs typeface="Arial MT"/>
              </a:rPr>
              <a:t>Office</a:t>
            </a:r>
            <a:r>
              <a:rPr sz="1200" spc="-30" dirty="0">
                <a:latin typeface="Arial MT"/>
                <a:cs typeface="Arial MT"/>
              </a:rPr>
              <a:t> </a:t>
            </a:r>
            <a:r>
              <a:rPr sz="1200" dirty="0">
                <a:latin typeface="Arial MT"/>
                <a:cs typeface="Arial MT"/>
                <a:hlinkClick r:id="rId2"/>
              </a:rPr>
              <a:t>comms@essex.ac.uk</a:t>
            </a:r>
            <a:r>
              <a:rPr sz="1200" spc="-45" dirty="0">
                <a:latin typeface="Arial MT"/>
                <a:cs typeface="Arial MT"/>
              </a:rPr>
              <a:t> </a:t>
            </a:r>
            <a:r>
              <a:rPr sz="1200" dirty="0">
                <a:latin typeface="Arial MT"/>
                <a:cs typeface="Arial MT"/>
              </a:rPr>
              <a:t>who</a:t>
            </a:r>
            <a:r>
              <a:rPr sz="1200" spc="-10" dirty="0">
                <a:latin typeface="Arial MT"/>
                <a:cs typeface="Arial MT"/>
              </a:rPr>
              <a:t> </a:t>
            </a:r>
            <a:r>
              <a:rPr sz="1200" dirty="0">
                <a:latin typeface="Arial MT"/>
                <a:cs typeface="Arial MT"/>
              </a:rPr>
              <a:t>will</a:t>
            </a:r>
            <a:r>
              <a:rPr sz="1200" spc="-10" dirty="0">
                <a:latin typeface="Arial MT"/>
                <a:cs typeface="Arial MT"/>
              </a:rPr>
              <a:t> </a:t>
            </a:r>
            <a:r>
              <a:rPr sz="1200" dirty="0">
                <a:latin typeface="Arial MT"/>
                <a:cs typeface="Arial MT"/>
              </a:rPr>
              <a:t>resize</a:t>
            </a:r>
            <a:r>
              <a:rPr sz="1200" spc="-10" dirty="0">
                <a:latin typeface="Arial MT"/>
                <a:cs typeface="Arial MT"/>
              </a:rPr>
              <a:t> </a:t>
            </a:r>
            <a:r>
              <a:rPr sz="1200" dirty="0">
                <a:latin typeface="Arial MT"/>
                <a:cs typeface="Arial MT"/>
              </a:rPr>
              <a:t>your</a:t>
            </a:r>
            <a:r>
              <a:rPr sz="1200" spc="-15" dirty="0">
                <a:latin typeface="Arial MT"/>
                <a:cs typeface="Arial MT"/>
              </a:rPr>
              <a:t> </a:t>
            </a:r>
            <a:r>
              <a:rPr sz="1200" dirty="0">
                <a:latin typeface="Arial MT"/>
                <a:cs typeface="Arial MT"/>
              </a:rPr>
              <a:t>photo</a:t>
            </a:r>
            <a:r>
              <a:rPr sz="1200" spc="-40" dirty="0">
                <a:latin typeface="Arial MT"/>
                <a:cs typeface="Arial MT"/>
              </a:rPr>
              <a:t> </a:t>
            </a:r>
            <a:r>
              <a:rPr sz="1200" dirty="0">
                <a:latin typeface="Arial MT"/>
                <a:cs typeface="Arial MT"/>
              </a:rPr>
              <a:t>to</a:t>
            </a:r>
            <a:r>
              <a:rPr sz="1200" spc="-10" dirty="0">
                <a:latin typeface="Arial MT"/>
                <a:cs typeface="Arial MT"/>
              </a:rPr>
              <a:t> </a:t>
            </a:r>
            <a:r>
              <a:rPr sz="1200" dirty="0">
                <a:latin typeface="Arial MT"/>
                <a:cs typeface="Arial MT"/>
              </a:rPr>
              <a:t>the</a:t>
            </a:r>
            <a:r>
              <a:rPr sz="1200" spc="-30" dirty="0">
                <a:latin typeface="Arial MT"/>
                <a:cs typeface="Arial MT"/>
              </a:rPr>
              <a:t> </a:t>
            </a:r>
            <a:r>
              <a:rPr sz="1200" dirty="0">
                <a:latin typeface="Arial MT"/>
                <a:cs typeface="Arial MT"/>
              </a:rPr>
              <a:t>correct</a:t>
            </a:r>
            <a:r>
              <a:rPr sz="1200" spc="-5" dirty="0">
                <a:latin typeface="Arial MT"/>
                <a:cs typeface="Arial MT"/>
              </a:rPr>
              <a:t> </a:t>
            </a:r>
            <a:r>
              <a:rPr sz="1200" dirty="0">
                <a:latin typeface="Arial MT"/>
                <a:cs typeface="Arial MT"/>
              </a:rPr>
              <a:t>size</a:t>
            </a:r>
            <a:r>
              <a:rPr sz="1200" spc="-10" dirty="0">
                <a:latin typeface="Arial MT"/>
                <a:cs typeface="Arial MT"/>
              </a:rPr>
              <a:t> </a:t>
            </a:r>
            <a:r>
              <a:rPr sz="1200" dirty="0">
                <a:latin typeface="Arial MT"/>
                <a:cs typeface="Arial MT"/>
              </a:rPr>
              <a:t>before</a:t>
            </a:r>
            <a:r>
              <a:rPr sz="1200" spc="-55" dirty="0">
                <a:latin typeface="Arial MT"/>
                <a:cs typeface="Arial MT"/>
              </a:rPr>
              <a:t> </a:t>
            </a:r>
            <a:r>
              <a:rPr sz="1200" dirty="0">
                <a:latin typeface="Arial MT"/>
                <a:cs typeface="Arial MT"/>
              </a:rPr>
              <a:t>uploading</a:t>
            </a:r>
            <a:r>
              <a:rPr sz="1200" spc="-40" dirty="0">
                <a:latin typeface="Arial MT"/>
                <a:cs typeface="Arial MT"/>
              </a:rPr>
              <a:t> </a:t>
            </a:r>
            <a:r>
              <a:rPr sz="1200" dirty="0">
                <a:latin typeface="Arial MT"/>
                <a:cs typeface="Arial MT"/>
              </a:rPr>
              <a:t>it.</a:t>
            </a:r>
            <a:r>
              <a:rPr sz="1200" spc="-30" dirty="0">
                <a:latin typeface="Arial MT"/>
                <a:cs typeface="Arial MT"/>
              </a:rPr>
              <a:t> </a:t>
            </a:r>
            <a:r>
              <a:rPr sz="1200" spc="-20" dirty="0">
                <a:latin typeface="Arial MT"/>
                <a:cs typeface="Arial MT"/>
              </a:rPr>
              <a:t>Your</a:t>
            </a:r>
            <a:r>
              <a:rPr sz="1200" spc="-30" dirty="0">
                <a:latin typeface="Arial MT"/>
                <a:cs typeface="Arial MT"/>
              </a:rPr>
              <a:t> </a:t>
            </a:r>
            <a:r>
              <a:rPr sz="1200" dirty="0">
                <a:latin typeface="Arial MT"/>
                <a:cs typeface="Arial MT"/>
              </a:rPr>
              <a:t>staff</a:t>
            </a:r>
            <a:r>
              <a:rPr sz="1200" spc="-20" dirty="0">
                <a:latin typeface="Arial MT"/>
                <a:cs typeface="Arial MT"/>
              </a:rPr>
              <a:t> </a:t>
            </a:r>
            <a:r>
              <a:rPr sz="1200" dirty="0">
                <a:latin typeface="Arial MT"/>
                <a:cs typeface="Arial MT"/>
              </a:rPr>
              <a:t>profile</a:t>
            </a:r>
            <a:r>
              <a:rPr sz="1200" spc="-40" dirty="0">
                <a:latin typeface="Arial MT"/>
                <a:cs typeface="Arial MT"/>
              </a:rPr>
              <a:t> </a:t>
            </a:r>
            <a:r>
              <a:rPr sz="1200" spc="-10" dirty="0">
                <a:latin typeface="Arial MT"/>
                <a:cs typeface="Arial MT"/>
              </a:rPr>
              <a:t>photo </a:t>
            </a:r>
            <a:r>
              <a:rPr sz="1200" dirty="0">
                <a:latin typeface="Arial MT"/>
                <a:cs typeface="Arial MT"/>
              </a:rPr>
              <a:t>needs</a:t>
            </a:r>
            <a:r>
              <a:rPr sz="1200" spc="-40" dirty="0">
                <a:latin typeface="Arial MT"/>
                <a:cs typeface="Arial MT"/>
              </a:rPr>
              <a:t> </a:t>
            </a:r>
            <a:r>
              <a:rPr sz="1200" dirty="0">
                <a:latin typeface="Arial MT"/>
                <a:cs typeface="Arial MT"/>
              </a:rPr>
              <a:t>to</a:t>
            </a:r>
            <a:r>
              <a:rPr sz="1200" spc="-5" dirty="0">
                <a:latin typeface="Arial MT"/>
                <a:cs typeface="Arial MT"/>
              </a:rPr>
              <a:t> </a:t>
            </a:r>
            <a:r>
              <a:rPr sz="1200" dirty="0">
                <a:latin typeface="Arial MT"/>
                <a:cs typeface="Arial MT"/>
              </a:rPr>
              <a:t>be</a:t>
            </a:r>
            <a:r>
              <a:rPr sz="1200" spc="-10" dirty="0">
                <a:latin typeface="Arial MT"/>
                <a:cs typeface="Arial MT"/>
              </a:rPr>
              <a:t> professionally-</a:t>
            </a:r>
            <a:r>
              <a:rPr sz="1200" dirty="0">
                <a:latin typeface="Arial MT"/>
                <a:cs typeface="Arial MT"/>
              </a:rPr>
              <a:t>taken,</a:t>
            </a:r>
            <a:r>
              <a:rPr sz="1200" spc="-20" dirty="0">
                <a:latin typeface="Arial MT"/>
                <a:cs typeface="Arial MT"/>
              </a:rPr>
              <a:t> </a:t>
            </a:r>
            <a:r>
              <a:rPr sz="1200" dirty="0">
                <a:latin typeface="Arial MT"/>
                <a:cs typeface="Arial MT"/>
              </a:rPr>
              <a:t>feature</a:t>
            </a:r>
            <a:r>
              <a:rPr sz="1200" spc="-50" dirty="0">
                <a:latin typeface="Arial MT"/>
                <a:cs typeface="Arial MT"/>
              </a:rPr>
              <a:t> </a:t>
            </a:r>
            <a:r>
              <a:rPr sz="1200" dirty="0">
                <a:latin typeface="Arial MT"/>
                <a:cs typeface="Arial MT"/>
              </a:rPr>
              <a:t>your</a:t>
            </a:r>
            <a:r>
              <a:rPr sz="1200" spc="-5" dirty="0">
                <a:latin typeface="Arial MT"/>
                <a:cs typeface="Arial MT"/>
              </a:rPr>
              <a:t> </a:t>
            </a:r>
            <a:r>
              <a:rPr sz="1200" dirty="0">
                <a:latin typeface="Arial MT"/>
                <a:cs typeface="Arial MT"/>
              </a:rPr>
              <a:t>head</a:t>
            </a:r>
            <a:r>
              <a:rPr sz="1200" spc="-30" dirty="0">
                <a:latin typeface="Arial MT"/>
                <a:cs typeface="Arial MT"/>
              </a:rPr>
              <a:t> </a:t>
            </a:r>
            <a:r>
              <a:rPr sz="1200" dirty="0">
                <a:latin typeface="Arial MT"/>
                <a:cs typeface="Arial MT"/>
              </a:rPr>
              <a:t>and</a:t>
            </a:r>
            <a:r>
              <a:rPr sz="1200" spc="-25" dirty="0">
                <a:latin typeface="Arial MT"/>
                <a:cs typeface="Arial MT"/>
              </a:rPr>
              <a:t> </a:t>
            </a:r>
            <a:r>
              <a:rPr sz="1200" dirty="0">
                <a:latin typeface="Arial MT"/>
                <a:cs typeface="Arial MT"/>
              </a:rPr>
              <a:t>shoulders</a:t>
            </a:r>
            <a:r>
              <a:rPr sz="1200" spc="-35" dirty="0">
                <a:latin typeface="Arial MT"/>
                <a:cs typeface="Arial MT"/>
              </a:rPr>
              <a:t> </a:t>
            </a:r>
            <a:r>
              <a:rPr sz="1200" dirty="0">
                <a:latin typeface="Arial MT"/>
                <a:cs typeface="Arial MT"/>
              </a:rPr>
              <a:t>and</a:t>
            </a:r>
            <a:r>
              <a:rPr sz="1200" spc="-25" dirty="0">
                <a:latin typeface="Arial MT"/>
                <a:cs typeface="Arial MT"/>
              </a:rPr>
              <a:t> </a:t>
            </a:r>
            <a:r>
              <a:rPr sz="1200" dirty="0">
                <a:latin typeface="Arial MT"/>
                <a:cs typeface="Arial MT"/>
              </a:rPr>
              <a:t>be</a:t>
            </a:r>
            <a:r>
              <a:rPr sz="1200" spc="-20" dirty="0">
                <a:latin typeface="Arial MT"/>
                <a:cs typeface="Arial MT"/>
              </a:rPr>
              <a:t> </a:t>
            </a:r>
            <a:r>
              <a:rPr sz="1200" spc="-10" dirty="0">
                <a:latin typeface="Arial MT"/>
                <a:cs typeface="Arial MT"/>
              </a:rPr>
              <a:t>high-</a:t>
            </a:r>
            <a:r>
              <a:rPr sz="1200" dirty="0">
                <a:latin typeface="Arial MT"/>
                <a:cs typeface="Arial MT"/>
              </a:rPr>
              <a:t>resolution.</a:t>
            </a:r>
            <a:r>
              <a:rPr sz="1200" spc="-40" dirty="0">
                <a:latin typeface="Arial MT"/>
                <a:cs typeface="Arial MT"/>
              </a:rPr>
              <a:t> </a:t>
            </a:r>
            <a:r>
              <a:rPr sz="1200" dirty="0">
                <a:latin typeface="Arial MT"/>
                <a:cs typeface="Arial MT"/>
              </a:rPr>
              <a:t>If</a:t>
            </a:r>
            <a:r>
              <a:rPr sz="1200" spc="5" dirty="0">
                <a:latin typeface="Arial MT"/>
                <a:cs typeface="Arial MT"/>
              </a:rPr>
              <a:t> </a:t>
            </a:r>
            <a:r>
              <a:rPr sz="1200" dirty="0">
                <a:latin typeface="Arial MT"/>
                <a:cs typeface="Arial MT"/>
              </a:rPr>
              <a:t>you don't</a:t>
            </a:r>
            <a:r>
              <a:rPr sz="1200" spc="-35" dirty="0">
                <a:latin typeface="Arial MT"/>
                <a:cs typeface="Arial MT"/>
              </a:rPr>
              <a:t> </a:t>
            </a:r>
            <a:r>
              <a:rPr sz="1200" dirty="0">
                <a:latin typeface="Arial MT"/>
                <a:cs typeface="Arial MT"/>
              </a:rPr>
              <a:t>have</a:t>
            </a:r>
            <a:r>
              <a:rPr sz="1200" spc="-5" dirty="0">
                <a:latin typeface="Arial MT"/>
                <a:cs typeface="Arial MT"/>
              </a:rPr>
              <a:t> </a:t>
            </a:r>
            <a:r>
              <a:rPr sz="1200" dirty="0">
                <a:latin typeface="Arial MT"/>
                <a:cs typeface="Arial MT"/>
              </a:rPr>
              <a:t>a</a:t>
            </a:r>
            <a:r>
              <a:rPr sz="1200" spc="-10" dirty="0">
                <a:latin typeface="Arial MT"/>
                <a:cs typeface="Arial MT"/>
              </a:rPr>
              <a:t> </a:t>
            </a:r>
            <a:r>
              <a:rPr sz="1200" dirty="0">
                <a:latin typeface="Arial MT"/>
                <a:cs typeface="Arial MT"/>
              </a:rPr>
              <a:t>photo</a:t>
            </a:r>
            <a:r>
              <a:rPr sz="1200" spc="-30" dirty="0">
                <a:latin typeface="Arial MT"/>
                <a:cs typeface="Arial MT"/>
              </a:rPr>
              <a:t> </a:t>
            </a:r>
            <a:r>
              <a:rPr sz="1200" dirty="0">
                <a:latin typeface="Arial MT"/>
                <a:cs typeface="Arial MT"/>
              </a:rPr>
              <a:t>to upload</a:t>
            </a:r>
            <a:r>
              <a:rPr sz="1200" spc="-45" dirty="0">
                <a:latin typeface="Arial MT"/>
                <a:cs typeface="Arial MT"/>
              </a:rPr>
              <a:t> </a:t>
            </a:r>
            <a:r>
              <a:rPr sz="1200" spc="-25" dirty="0">
                <a:latin typeface="Arial MT"/>
                <a:cs typeface="Arial MT"/>
              </a:rPr>
              <a:t>the</a:t>
            </a:r>
            <a:endParaRPr sz="1200">
              <a:latin typeface="Arial MT"/>
              <a:cs typeface="Arial MT"/>
            </a:endParaRPr>
          </a:p>
          <a:p>
            <a:pPr marL="12700" marR="507365">
              <a:lnSpc>
                <a:spcPct val="130000"/>
              </a:lnSpc>
            </a:pPr>
            <a:r>
              <a:rPr sz="1200" dirty="0">
                <a:latin typeface="Arial MT"/>
                <a:cs typeface="Arial MT"/>
              </a:rPr>
              <a:t>Communications</a:t>
            </a:r>
            <a:r>
              <a:rPr sz="1200" spc="-50" dirty="0">
                <a:latin typeface="Arial MT"/>
                <a:cs typeface="Arial MT"/>
              </a:rPr>
              <a:t> </a:t>
            </a:r>
            <a:r>
              <a:rPr sz="1200" dirty="0">
                <a:latin typeface="Arial MT"/>
                <a:cs typeface="Arial MT"/>
              </a:rPr>
              <a:t>Office</a:t>
            </a:r>
            <a:r>
              <a:rPr sz="1200" spc="-30" dirty="0">
                <a:latin typeface="Arial MT"/>
                <a:cs typeface="Arial MT"/>
              </a:rPr>
              <a:t> </a:t>
            </a:r>
            <a:r>
              <a:rPr sz="1200" dirty="0">
                <a:latin typeface="Arial MT"/>
                <a:cs typeface="Arial MT"/>
              </a:rPr>
              <a:t>arrange</a:t>
            </a:r>
            <a:r>
              <a:rPr sz="1200" spc="-40" dirty="0">
                <a:latin typeface="Arial MT"/>
                <a:cs typeface="Arial MT"/>
              </a:rPr>
              <a:t> </a:t>
            </a:r>
            <a:r>
              <a:rPr sz="1200" dirty="0">
                <a:latin typeface="Arial MT"/>
                <a:cs typeface="Arial MT"/>
              </a:rPr>
              <a:t>regular</a:t>
            </a:r>
            <a:r>
              <a:rPr sz="1200" spc="-20" dirty="0">
                <a:latin typeface="Arial MT"/>
                <a:cs typeface="Arial MT"/>
              </a:rPr>
              <a:t> </a:t>
            </a:r>
            <a:r>
              <a:rPr sz="1200" dirty="0">
                <a:latin typeface="Arial MT"/>
                <a:cs typeface="Arial MT"/>
              </a:rPr>
              <a:t>photo</a:t>
            </a:r>
            <a:r>
              <a:rPr sz="1200" spc="-40" dirty="0">
                <a:latin typeface="Arial MT"/>
                <a:cs typeface="Arial MT"/>
              </a:rPr>
              <a:t> </a:t>
            </a:r>
            <a:r>
              <a:rPr sz="1200" dirty="0">
                <a:latin typeface="Arial MT"/>
                <a:cs typeface="Arial MT"/>
              </a:rPr>
              <a:t>shoots</a:t>
            </a:r>
            <a:r>
              <a:rPr sz="1200" spc="-35" dirty="0">
                <a:latin typeface="Arial MT"/>
                <a:cs typeface="Arial MT"/>
              </a:rPr>
              <a:t> </a:t>
            </a:r>
            <a:r>
              <a:rPr sz="1200" dirty="0">
                <a:latin typeface="Arial MT"/>
                <a:cs typeface="Arial MT"/>
              </a:rPr>
              <a:t>for</a:t>
            </a:r>
            <a:r>
              <a:rPr sz="1200" spc="-25" dirty="0">
                <a:latin typeface="Arial MT"/>
                <a:cs typeface="Arial MT"/>
              </a:rPr>
              <a:t> </a:t>
            </a:r>
            <a:r>
              <a:rPr sz="1200" dirty="0">
                <a:latin typeface="Arial MT"/>
                <a:cs typeface="Arial MT"/>
              </a:rPr>
              <a:t>staff</a:t>
            </a:r>
            <a:r>
              <a:rPr sz="1200" spc="-15" dirty="0">
                <a:latin typeface="Arial MT"/>
                <a:cs typeface="Arial MT"/>
              </a:rPr>
              <a:t> </a:t>
            </a:r>
            <a:r>
              <a:rPr sz="1200" spc="-10" dirty="0">
                <a:latin typeface="Arial MT"/>
                <a:cs typeface="Arial MT"/>
              </a:rPr>
              <a:t>profiles.</a:t>
            </a:r>
            <a:r>
              <a:rPr sz="1200" spc="-95" dirty="0">
                <a:latin typeface="Arial MT"/>
                <a:cs typeface="Arial MT"/>
              </a:rPr>
              <a:t> </a:t>
            </a:r>
            <a:r>
              <a:rPr sz="1200" dirty="0">
                <a:latin typeface="Arial MT"/>
                <a:cs typeface="Arial MT"/>
              </a:rPr>
              <a:t>All</a:t>
            </a:r>
            <a:r>
              <a:rPr sz="1200" spc="-10" dirty="0">
                <a:latin typeface="Arial MT"/>
                <a:cs typeface="Arial MT"/>
              </a:rPr>
              <a:t> </a:t>
            </a:r>
            <a:r>
              <a:rPr sz="1200" dirty="0">
                <a:latin typeface="Arial MT"/>
                <a:cs typeface="Arial MT"/>
              </a:rPr>
              <a:t>staff</a:t>
            </a:r>
            <a:r>
              <a:rPr sz="1200" spc="-20" dirty="0">
                <a:latin typeface="Arial MT"/>
                <a:cs typeface="Arial MT"/>
              </a:rPr>
              <a:t> </a:t>
            </a:r>
            <a:r>
              <a:rPr sz="1200" dirty="0">
                <a:latin typeface="Arial MT"/>
                <a:cs typeface="Arial MT"/>
              </a:rPr>
              <a:t>are</a:t>
            </a:r>
            <a:r>
              <a:rPr sz="1200" spc="-15" dirty="0">
                <a:latin typeface="Arial MT"/>
                <a:cs typeface="Arial MT"/>
              </a:rPr>
              <a:t> </a:t>
            </a:r>
            <a:r>
              <a:rPr sz="1200" dirty="0">
                <a:latin typeface="Arial MT"/>
                <a:cs typeface="Arial MT"/>
              </a:rPr>
              <a:t>encouraged</a:t>
            </a:r>
            <a:r>
              <a:rPr sz="1200" spc="-35" dirty="0">
                <a:latin typeface="Arial MT"/>
                <a:cs typeface="Arial MT"/>
              </a:rPr>
              <a:t> </a:t>
            </a:r>
            <a:r>
              <a:rPr sz="1200" dirty="0">
                <a:latin typeface="Arial MT"/>
                <a:cs typeface="Arial MT"/>
              </a:rPr>
              <a:t>to</a:t>
            </a:r>
            <a:r>
              <a:rPr sz="1200" spc="-15" dirty="0">
                <a:latin typeface="Arial MT"/>
                <a:cs typeface="Arial MT"/>
              </a:rPr>
              <a:t> </a:t>
            </a:r>
            <a:r>
              <a:rPr sz="1200" dirty="0">
                <a:latin typeface="Arial MT"/>
                <a:cs typeface="Arial MT"/>
              </a:rPr>
              <a:t>include</a:t>
            </a:r>
            <a:r>
              <a:rPr sz="1200" spc="-40" dirty="0">
                <a:latin typeface="Arial MT"/>
                <a:cs typeface="Arial MT"/>
              </a:rPr>
              <a:t> </a:t>
            </a:r>
            <a:r>
              <a:rPr sz="1200" dirty="0">
                <a:latin typeface="Arial MT"/>
                <a:cs typeface="Arial MT"/>
              </a:rPr>
              <a:t>a</a:t>
            </a:r>
            <a:r>
              <a:rPr sz="1200" spc="-15" dirty="0">
                <a:latin typeface="Arial MT"/>
                <a:cs typeface="Arial MT"/>
              </a:rPr>
              <a:t> </a:t>
            </a:r>
            <a:r>
              <a:rPr sz="1200" dirty="0">
                <a:latin typeface="Arial MT"/>
                <a:cs typeface="Arial MT"/>
              </a:rPr>
              <a:t>photo</a:t>
            </a:r>
            <a:r>
              <a:rPr sz="1200" spc="-35" dirty="0">
                <a:latin typeface="Arial MT"/>
                <a:cs typeface="Arial MT"/>
              </a:rPr>
              <a:t> </a:t>
            </a:r>
            <a:r>
              <a:rPr sz="1200" dirty="0">
                <a:latin typeface="Arial MT"/>
                <a:cs typeface="Arial MT"/>
              </a:rPr>
              <a:t>with</a:t>
            </a:r>
            <a:r>
              <a:rPr sz="1200" spc="-5" dirty="0">
                <a:latin typeface="Arial MT"/>
                <a:cs typeface="Arial MT"/>
              </a:rPr>
              <a:t> </a:t>
            </a:r>
            <a:r>
              <a:rPr sz="1200" dirty="0">
                <a:latin typeface="Arial MT"/>
                <a:cs typeface="Arial MT"/>
              </a:rPr>
              <a:t>their</a:t>
            </a:r>
            <a:r>
              <a:rPr sz="1200" spc="-25" dirty="0">
                <a:latin typeface="Arial MT"/>
                <a:cs typeface="Arial MT"/>
              </a:rPr>
              <a:t> </a:t>
            </a:r>
            <a:r>
              <a:rPr sz="1200" dirty="0">
                <a:latin typeface="Arial MT"/>
                <a:cs typeface="Arial MT"/>
              </a:rPr>
              <a:t>profile,</a:t>
            </a:r>
            <a:r>
              <a:rPr sz="1200" spc="-40" dirty="0">
                <a:latin typeface="Arial MT"/>
                <a:cs typeface="Arial MT"/>
              </a:rPr>
              <a:t> </a:t>
            </a:r>
            <a:r>
              <a:rPr sz="1200" dirty="0">
                <a:latin typeface="Arial MT"/>
                <a:cs typeface="Arial MT"/>
              </a:rPr>
              <a:t>but</a:t>
            </a:r>
            <a:r>
              <a:rPr sz="1200" spc="-20" dirty="0">
                <a:latin typeface="Arial MT"/>
                <a:cs typeface="Arial MT"/>
              </a:rPr>
              <a:t> </a:t>
            </a:r>
            <a:r>
              <a:rPr sz="1200" dirty="0">
                <a:latin typeface="Arial MT"/>
                <a:cs typeface="Arial MT"/>
              </a:rPr>
              <a:t>it</a:t>
            </a:r>
            <a:r>
              <a:rPr sz="1200" spc="-5" dirty="0">
                <a:latin typeface="Arial MT"/>
                <a:cs typeface="Arial MT"/>
              </a:rPr>
              <a:t> </a:t>
            </a:r>
            <a:r>
              <a:rPr sz="1200" dirty="0">
                <a:latin typeface="Arial MT"/>
                <a:cs typeface="Arial MT"/>
              </a:rPr>
              <a:t>is</a:t>
            </a:r>
            <a:r>
              <a:rPr sz="1200" spc="-10" dirty="0">
                <a:latin typeface="Arial MT"/>
                <a:cs typeface="Arial MT"/>
              </a:rPr>
              <a:t> </a:t>
            </a:r>
            <a:r>
              <a:rPr sz="1200" spc="-25" dirty="0">
                <a:latin typeface="Arial MT"/>
                <a:cs typeface="Arial MT"/>
              </a:rPr>
              <a:t>not </a:t>
            </a:r>
            <a:r>
              <a:rPr sz="1200" spc="-10" dirty="0">
                <a:latin typeface="Arial MT"/>
                <a:cs typeface="Arial MT"/>
              </a:rPr>
              <a:t>compulsory.</a:t>
            </a:r>
            <a:endParaRPr sz="1200">
              <a:latin typeface="Arial MT"/>
              <a:cs typeface="Arial MT"/>
            </a:endParaRPr>
          </a:p>
          <a:p>
            <a:pPr>
              <a:lnSpc>
                <a:spcPct val="100000"/>
              </a:lnSpc>
              <a:spcBef>
                <a:spcPts val="919"/>
              </a:spcBef>
            </a:pPr>
            <a:endParaRPr sz="1200">
              <a:latin typeface="Arial MT"/>
              <a:cs typeface="Arial MT"/>
            </a:endParaRPr>
          </a:p>
          <a:p>
            <a:pPr marL="12700">
              <a:lnSpc>
                <a:spcPct val="100000"/>
              </a:lnSpc>
            </a:pPr>
            <a:r>
              <a:rPr sz="1200" b="1" spc="-20" dirty="0">
                <a:solidFill>
                  <a:srgbClr val="CD202C"/>
                </a:solidFill>
                <a:latin typeface="Arial"/>
                <a:cs typeface="Arial"/>
              </a:rPr>
              <a:t>You</a:t>
            </a:r>
            <a:r>
              <a:rPr sz="1200" b="1" spc="20" dirty="0">
                <a:solidFill>
                  <a:srgbClr val="CD202C"/>
                </a:solidFill>
                <a:latin typeface="Arial"/>
                <a:cs typeface="Arial"/>
              </a:rPr>
              <a:t> </a:t>
            </a:r>
            <a:r>
              <a:rPr sz="1200" b="1" dirty="0">
                <a:solidFill>
                  <a:srgbClr val="CD202C"/>
                </a:solidFill>
                <a:latin typeface="Arial"/>
                <a:cs typeface="Arial"/>
              </a:rPr>
              <a:t>can</a:t>
            </a:r>
            <a:r>
              <a:rPr sz="1200" b="1" spc="-5" dirty="0">
                <a:solidFill>
                  <a:srgbClr val="CD202C"/>
                </a:solidFill>
                <a:latin typeface="Arial"/>
                <a:cs typeface="Arial"/>
              </a:rPr>
              <a:t> </a:t>
            </a:r>
            <a:r>
              <a:rPr sz="1200" b="1" dirty="0">
                <a:solidFill>
                  <a:srgbClr val="CD202C"/>
                </a:solidFill>
                <a:latin typeface="Arial"/>
                <a:cs typeface="Arial"/>
              </a:rPr>
              <a:t>find</a:t>
            </a:r>
            <a:r>
              <a:rPr sz="1200" b="1" spc="35" dirty="0">
                <a:solidFill>
                  <a:srgbClr val="CD202C"/>
                </a:solidFill>
                <a:latin typeface="Arial"/>
                <a:cs typeface="Arial"/>
              </a:rPr>
              <a:t> </a:t>
            </a:r>
            <a:r>
              <a:rPr sz="1200" b="1" dirty="0">
                <a:solidFill>
                  <a:srgbClr val="CD202C"/>
                </a:solidFill>
                <a:latin typeface="Arial"/>
                <a:cs typeface="Arial"/>
              </a:rPr>
              <a:t>more</a:t>
            </a:r>
            <a:r>
              <a:rPr sz="1200" b="1" spc="5" dirty="0">
                <a:solidFill>
                  <a:srgbClr val="CD202C"/>
                </a:solidFill>
                <a:latin typeface="Arial"/>
                <a:cs typeface="Arial"/>
              </a:rPr>
              <a:t> </a:t>
            </a:r>
            <a:r>
              <a:rPr sz="1200" b="1" dirty="0">
                <a:solidFill>
                  <a:srgbClr val="CD202C"/>
                </a:solidFill>
                <a:latin typeface="Arial"/>
                <a:cs typeface="Arial"/>
              </a:rPr>
              <a:t>details</a:t>
            </a:r>
            <a:r>
              <a:rPr sz="1200" b="1" spc="-10" dirty="0">
                <a:solidFill>
                  <a:srgbClr val="CD202C"/>
                </a:solidFill>
                <a:latin typeface="Arial"/>
                <a:cs typeface="Arial"/>
              </a:rPr>
              <a:t> </a:t>
            </a:r>
            <a:r>
              <a:rPr sz="1200" dirty="0">
                <a:latin typeface="Arial MT"/>
                <a:cs typeface="Arial MT"/>
              </a:rPr>
              <a:t>about</a:t>
            </a:r>
            <a:r>
              <a:rPr sz="1200" spc="-10" dirty="0">
                <a:latin typeface="Arial MT"/>
                <a:cs typeface="Arial MT"/>
              </a:rPr>
              <a:t> </a:t>
            </a:r>
            <a:r>
              <a:rPr sz="1200" dirty="0">
                <a:latin typeface="Arial MT"/>
                <a:cs typeface="Arial MT"/>
              </a:rPr>
              <a:t>profiles</a:t>
            </a:r>
            <a:r>
              <a:rPr sz="1200" spc="-20" dirty="0">
                <a:latin typeface="Arial MT"/>
                <a:cs typeface="Arial MT"/>
              </a:rPr>
              <a:t> </a:t>
            </a:r>
            <a:r>
              <a:rPr sz="1200" dirty="0">
                <a:latin typeface="Arial MT"/>
                <a:cs typeface="Arial MT"/>
              </a:rPr>
              <a:t>at: </a:t>
            </a:r>
            <a:r>
              <a:rPr sz="1200" u="sng" spc="-10" dirty="0">
                <a:solidFill>
                  <a:srgbClr val="612467"/>
                </a:solidFill>
                <a:uFill>
                  <a:solidFill>
                    <a:srgbClr val="612467"/>
                  </a:solidFill>
                </a:uFill>
                <a:latin typeface="Arial MT"/>
                <a:cs typeface="Arial MT"/>
                <a:hlinkClick r:id="rId3"/>
              </a:rPr>
              <a:t>https://www.essex.ac.uk/staff/web-support/editing-your-staff-profile</a:t>
            </a:r>
            <a:endParaRPr sz="1200">
              <a:latin typeface="Arial MT"/>
              <a:cs typeface="Arial M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38018" y="1411287"/>
            <a:ext cx="1337310" cy="513715"/>
          </a:xfrm>
          <a:prstGeom prst="rect">
            <a:avLst/>
          </a:prstGeom>
        </p:spPr>
        <p:txBody>
          <a:bodyPr vert="horz" wrap="square" lIns="0" tIns="13335" rIns="0" bIns="0" rtlCol="0">
            <a:spAutoFit/>
          </a:bodyPr>
          <a:lstStyle/>
          <a:p>
            <a:pPr marL="12700">
              <a:lnSpc>
                <a:spcPct val="100000"/>
              </a:lnSpc>
              <a:spcBef>
                <a:spcPts val="105"/>
              </a:spcBef>
            </a:pPr>
            <a:r>
              <a:rPr spc="-10" dirty="0"/>
              <a:t>About</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7</a:t>
            </a:fld>
            <a:endParaRPr spc="-25" dirty="0"/>
          </a:p>
        </p:txBody>
      </p:sp>
      <p:sp>
        <p:nvSpPr>
          <p:cNvPr id="3" name="object 3"/>
          <p:cNvSpPr txBox="1"/>
          <p:nvPr/>
        </p:nvSpPr>
        <p:spPr>
          <a:xfrm>
            <a:off x="1438018" y="2021395"/>
            <a:ext cx="10510520" cy="4359275"/>
          </a:xfrm>
          <a:prstGeom prst="rect">
            <a:avLst/>
          </a:prstGeom>
        </p:spPr>
        <p:txBody>
          <a:bodyPr vert="horz" wrap="square" lIns="0" tIns="12700" rIns="0" bIns="0" rtlCol="0">
            <a:spAutoFit/>
          </a:bodyPr>
          <a:lstStyle/>
          <a:p>
            <a:pPr marL="12700" marR="5080">
              <a:lnSpc>
                <a:spcPct val="130000"/>
              </a:lnSpc>
              <a:spcBef>
                <a:spcPts val="100"/>
              </a:spcBef>
            </a:pPr>
            <a:r>
              <a:rPr sz="2400" spc="-10" dirty="0">
                <a:latin typeface="Arial Black"/>
                <a:cs typeface="Arial Black"/>
              </a:rPr>
              <a:t>Your</a:t>
            </a:r>
            <a:r>
              <a:rPr sz="2400" spc="-35" dirty="0">
                <a:latin typeface="Arial Black"/>
                <a:cs typeface="Arial Black"/>
              </a:rPr>
              <a:t> </a:t>
            </a:r>
            <a:r>
              <a:rPr sz="2400" dirty="0">
                <a:latin typeface="Arial Black"/>
                <a:cs typeface="Arial Black"/>
              </a:rPr>
              <a:t>About</a:t>
            </a:r>
            <a:r>
              <a:rPr sz="2400" spc="-20" dirty="0">
                <a:latin typeface="Arial Black"/>
                <a:cs typeface="Arial Black"/>
              </a:rPr>
              <a:t> </a:t>
            </a:r>
            <a:r>
              <a:rPr sz="2400" dirty="0">
                <a:latin typeface="Arial Black"/>
                <a:cs typeface="Arial Black"/>
              </a:rPr>
              <a:t>information</a:t>
            </a:r>
            <a:r>
              <a:rPr sz="2400" spc="-40" dirty="0">
                <a:latin typeface="Arial Black"/>
                <a:cs typeface="Arial Black"/>
              </a:rPr>
              <a:t> </a:t>
            </a:r>
            <a:r>
              <a:rPr sz="2400" dirty="0">
                <a:latin typeface="Arial Black"/>
                <a:cs typeface="Arial Black"/>
              </a:rPr>
              <a:t>can</a:t>
            </a:r>
            <a:r>
              <a:rPr sz="2400" spc="-30" dirty="0">
                <a:latin typeface="Arial Black"/>
                <a:cs typeface="Arial Black"/>
              </a:rPr>
              <a:t> </a:t>
            </a:r>
            <a:r>
              <a:rPr sz="2400" dirty="0">
                <a:latin typeface="Arial Black"/>
                <a:cs typeface="Arial Black"/>
              </a:rPr>
              <a:t>be</a:t>
            </a:r>
            <a:r>
              <a:rPr sz="2400" spc="-15" dirty="0">
                <a:latin typeface="Arial Black"/>
                <a:cs typeface="Arial Black"/>
              </a:rPr>
              <a:t> </a:t>
            </a:r>
            <a:r>
              <a:rPr sz="2400" dirty="0">
                <a:latin typeface="Arial Black"/>
                <a:cs typeface="Arial Black"/>
              </a:rPr>
              <a:t>viewed</a:t>
            </a:r>
            <a:r>
              <a:rPr sz="2400" spc="-40" dirty="0">
                <a:latin typeface="Arial Black"/>
                <a:cs typeface="Arial Black"/>
              </a:rPr>
              <a:t> </a:t>
            </a:r>
            <a:r>
              <a:rPr sz="2400" dirty="0">
                <a:latin typeface="Arial Black"/>
                <a:cs typeface="Arial Black"/>
              </a:rPr>
              <a:t>by</a:t>
            </a:r>
            <a:r>
              <a:rPr sz="2400" spc="-25" dirty="0">
                <a:latin typeface="Arial Black"/>
                <a:cs typeface="Arial Black"/>
              </a:rPr>
              <a:t> </a:t>
            </a:r>
            <a:r>
              <a:rPr sz="2400" dirty="0">
                <a:latin typeface="Arial Black"/>
                <a:cs typeface="Arial Black"/>
              </a:rPr>
              <a:t>other</a:t>
            </a:r>
            <a:r>
              <a:rPr sz="2400" spc="-20" dirty="0">
                <a:latin typeface="Arial Black"/>
                <a:cs typeface="Arial Black"/>
              </a:rPr>
              <a:t> </a:t>
            </a:r>
            <a:r>
              <a:rPr sz="2400" dirty="0">
                <a:latin typeface="Arial Black"/>
                <a:cs typeface="Arial Black"/>
              </a:rPr>
              <a:t>users</a:t>
            </a:r>
            <a:r>
              <a:rPr sz="2400" spc="-40" dirty="0">
                <a:latin typeface="Arial Black"/>
                <a:cs typeface="Arial Black"/>
              </a:rPr>
              <a:t> </a:t>
            </a:r>
            <a:r>
              <a:rPr sz="2400" dirty="0">
                <a:latin typeface="Arial Black"/>
                <a:cs typeface="Arial Black"/>
              </a:rPr>
              <a:t>in</a:t>
            </a:r>
            <a:r>
              <a:rPr sz="2400" spc="-30" dirty="0">
                <a:latin typeface="Arial Black"/>
                <a:cs typeface="Arial Black"/>
              </a:rPr>
              <a:t> </a:t>
            </a:r>
            <a:r>
              <a:rPr sz="2400" spc="-25" dirty="0">
                <a:latin typeface="Arial Black"/>
                <a:cs typeface="Arial Black"/>
              </a:rPr>
              <a:t>the </a:t>
            </a:r>
            <a:r>
              <a:rPr sz="2400" dirty="0">
                <a:latin typeface="Arial Black"/>
                <a:cs typeface="Arial Black"/>
              </a:rPr>
              <a:t>system.</a:t>
            </a:r>
            <a:r>
              <a:rPr sz="2400" spc="-25" dirty="0">
                <a:latin typeface="Arial Black"/>
                <a:cs typeface="Arial Black"/>
              </a:rPr>
              <a:t> </a:t>
            </a:r>
            <a:r>
              <a:rPr sz="2400" dirty="0">
                <a:latin typeface="Arial Black"/>
                <a:cs typeface="Arial Black"/>
              </a:rPr>
              <a:t>It</a:t>
            </a:r>
            <a:r>
              <a:rPr sz="2400" spc="-30" dirty="0">
                <a:latin typeface="Arial Black"/>
                <a:cs typeface="Arial Black"/>
              </a:rPr>
              <a:t> </a:t>
            </a:r>
            <a:r>
              <a:rPr sz="2400" dirty="0">
                <a:latin typeface="Arial Black"/>
                <a:cs typeface="Arial Black"/>
              </a:rPr>
              <a:t>contains</a:t>
            </a:r>
            <a:r>
              <a:rPr sz="2400" spc="-10" dirty="0">
                <a:latin typeface="Arial Black"/>
                <a:cs typeface="Arial Black"/>
              </a:rPr>
              <a:t> </a:t>
            </a:r>
            <a:r>
              <a:rPr sz="2400" dirty="0">
                <a:latin typeface="Arial Black"/>
                <a:cs typeface="Arial Black"/>
              </a:rPr>
              <a:t>your</a:t>
            </a:r>
            <a:r>
              <a:rPr sz="2400" spc="-30" dirty="0">
                <a:latin typeface="Arial Black"/>
                <a:cs typeface="Arial Black"/>
              </a:rPr>
              <a:t> </a:t>
            </a:r>
            <a:r>
              <a:rPr sz="2400" dirty="0">
                <a:latin typeface="Arial Black"/>
                <a:cs typeface="Arial Black"/>
              </a:rPr>
              <a:t>email</a:t>
            </a:r>
            <a:r>
              <a:rPr sz="2400" spc="-10" dirty="0">
                <a:latin typeface="Arial Black"/>
                <a:cs typeface="Arial Black"/>
              </a:rPr>
              <a:t> </a:t>
            </a:r>
            <a:r>
              <a:rPr sz="2400" dirty="0">
                <a:latin typeface="Arial Black"/>
                <a:cs typeface="Arial Black"/>
              </a:rPr>
              <a:t>address,</a:t>
            </a:r>
            <a:r>
              <a:rPr sz="2400" spc="-15" dirty="0">
                <a:latin typeface="Arial Black"/>
                <a:cs typeface="Arial Black"/>
              </a:rPr>
              <a:t> </a:t>
            </a:r>
            <a:r>
              <a:rPr sz="2400" dirty="0">
                <a:latin typeface="Arial Black"/>
                <a:cs typeface="Arial Black"/>
              </a:rPr>
              <a:t>an</a:t>
            </a:r>
            <a:r>
              <a:rPr sz="2400" spc="-25" dirty="0">
                <a:latin typeface="Arial Black"/>
                <a:cs typeface="Arial Black"/>
              </a:rPr>
              <a:t> </a:t>
            </a:r>
            <a:r>
              <a:rPr sz="2400" dirty="0">
                <a:latin typeface="Arial Black"/>
                <a:cs typeface="Arial Black"/>
              </a:rPr>
              <a:t>overview</a:t>
            </a:r>
            <a:r>
              <a:rPr sz="2400" spc="-30" dirty="0">
                <a:latin typeface="Arial Black"/>
                <a:cs typeface="Arial Black"/>
              </a:rPr>
              <a:t> </a:t>
            </a:r>
            <a:r>
              <a:rPr sz="2400" spc="-10" dirty="0">
                <a:latin typeface="Arial Black"/>
                <a:cs typeface="Arial Black"/>
              </a:rPr>
              <a:t>statement </a:t>
            </a:r>
            <a:r>
              <a:rPr sz="2400" dirty="0">
                <a:latin typeface="Arial Black"/>
                <a:cs typeface="Arial Black"/>
              </a:rPr>
              <a:t>and</a:t>
            </a:r>
            <a:r>
              <a:rPr sz="2400" spc="-25" dirty="0">
                <a:latin typeface="Arial Black"/>
                <a:cs typeface="Arial Black"/>
              </a:rPr>
              <a:t> </a:t>
            </a:r>
            <a:r>
              <a:rPr sz="2400" dirty="0">
                <a:latin typeface="Arial Black"/>
                <a:cs typeface="Arial Black"/>
              </a:rPr>
              <a:t>details</a:t>
            </a:r>
            <a:r>
              <a:rPr sz="2400" spc="-45" dirty="0">
                <a:latin typeface="Arial Black"/>
                <a:cs typeface="Arial Black"/>
              </a:rPr>
              <a:t> </a:t>
            </a:r>
            <a:r>
              <a:rPr sz="2400" dirty="0">
                <a:latin typeface="Arial Black"/>
                <a:cs typeface="Arial Black"/>
              </a:rPr>
              <a:t>of</a:t>
            </a:r>
            <a:r>
              <a:rPr sz="2400" spc="114" dirty="0">
                <a:latin typeface="Arial Black"/>
                <a:cs typeface="Arial Black"/>
              </a:rPr>
              <a:t> </a:t>
            </a:r>
            <a:r>
              <a:rPr sz="2400" dirty="0">
                <a:latin typeface="Arial Black"/>
                <a:cs typeface="Arial Black"/>
              </a:rPr>
              <a:t>qualifications,</a:t>
            </a:r>
            <a:r>
              <a:rPr sz="2400" spc="-40" dirty="0">
                <a:latin typeface="Arial Black"/>
                <a:cs typeface="Arial Black"/>
              </a:rPr>
              <a:t> </a:t>
            </a:r>
            <a:r>
              <a:rPr sz="2400" dirty="0">
                <a:latin typeface="Arial Black"/>
                <a:cs typeface="Arial Black"/>
              </a:rPr>
              <a:t>appointments,</a:t>
            </a:r>
            <a:r>
              <a:rPr sz="2400" spc="-10" dirty="0">
                <a:latin typeface="Arial Black"/>
                <a:cs typeface="Arial Black"/>
              </a:rPr>
              <a:t> </a:t>
            </a:r>
            <a:r>
              <a:rPr sz="2400" dirty="0">
                <a:latin typeface="Arial Black"/>
                <a:cs typeface="Arial Black"/>
              </a:rPr>
              <a:t>training</a:t>
            </a:r>
            <a:r>
              <a:rPr sz="2400" spc="-45" dirty="0">
                <a:latin typeface="Arial Black"/>
                <a:cs typeface="Arial Black"/>
              </a:rPr>
              <a:t> </a:t>
            </a:r>
            <a:r>
              <a:rPr sz="2400" spc="-25" dirty="0">
                <a:latin typeface="Arial Black"/>
                <a:cs typeface="Arial Black"/>
              </a:rPr>
              <a:t>and </a:t>
            </a:r>
            <a:r>
              <a:rPr sz="2400" dirty="0">
                <a:latin typeface="Arial Black"/>
                <a:cs typeface="Arial Black"/>
              </a:rPr>
              <a:t>language</a:t>
            </a:r>
            <a:r>
              <a:rPr sz="2400" spc="15" dirty="0">
                <a:latin typeface="Arial Black"/>
                <a:cs typeface="Arial Black"/>
              </a:rPr>
              <a:t> </a:t>
            </a:r>
            <a:r>
              <a:rPr sz="2400" spc="-10" dirty="0">
                <a:latin typeface="Arial Black"/>
                <a:cs typeface="Arial Black"/>
              </a:rPr>
              <a:t>competencies.</a:t>
            </a:r>
            <a:endParaRPr sz="2400">
              <a:latin typeface="Arial Black"/>
              <a:cs typeface="Arial Black"/>
            </a:endParaRPr>
          </a:p>
          <a:p>
            <a:pPr marL="12700">
              <a:lnSpc>
                <a:spcPct val="100000"/>
              </a:lnSpc>
              <a:spcBef>
                <a:spcPts val="2250"/>
              </a:spcBef>
            </a:pPr>
            <a:r>
              <a:rPr sz="1600" dirty="0">
                <a:solidFill>
                  <a:srgbClr val="CD202C"/>
                </a:solidFill>
                <a:latin typeface="Arial Black"/>
                <a:cs typeface="Arial Black"/>
              </a:rPr>
              <a:t>Some</a:t>
            </a:r>
            <a:r>
              <a:rPr sz="1600" spc="-30" dirty="0">
                <a:solidFill>
                  <a:srgbClr val="CD202C"/>
                </a:solidFill>
                <a:latin typeface="Arial Black"/>
                <a:cs typeface="Arial Black"/>
              </a:rPr>
              <a:t> </a:t>
            </a:r>
            <a:r>
              <a:rPr sz="1600" dirty="0">
                <a:solidFill>
                  <a:srgbClr val="CD202C"/>
                </a:solidFill>
                <a:latin typeface="Arial Black"/>
                <a:cs typeface="Arial Black"/>
              </a:rPr>
              <a:t>parts</a:t>
            </a:r>
            <a:r>
              <a:rPr sz="1600" spc="-25" dirty="0">
                <a:solidFill>
                  <a:srgbClr val="CD202C"/>
                </a:solidFill>
                <a:latin typeface="Arial Black"/>
                <a:cs typeface="Arial Black"/>
              </a:rPr>
              <a:t> </a:t>
            </a:r>
            <a:r>
              <a:rPr sz="1600" dirty="0">
                <a:solidFill>
                  <a:srgbClr val="CD202C"/>
                </a:solidFill>
                <a:latin typeface="Arial Black"/>
                <a:cs typeface="Arial Black"/>
              </a:rPr>
              <a:t>of</a:t>
            </a:r>
            <a:r>
              <a:rPr sz="1600" spc="60" dirty="0">
                <a:solidFill>
                  <a:srgbClr val="CD202C"/>
                </a:solidFill>
                <a:latin typeface="Arial Black"/>
                <a:cs typeface="Arial Black"/>
              </a:rPr>
              <a:t> </a:t>
            </a:r>
            <a:r>
              <a:rPr sz="1600" dirty="0">
                <a:solidFill>
                  <a:srgbClr val="CD202C"/>
                </a:solidFill>
                <a:latin typeface="Arial Black"/>
                <a:cs typeface="Arial Black"/>
              </a:rPr>
              <a:t>this</a:t>
            </a:r>
            <a:r>
              <a:rPr sz="1600" spc="-20" dirty="0">
                <a:solidFill>
                  <a:srgbClr val="CD202C"/>
                </a:solidFill>
                <a:latin typeface="Arial Black"/>
                <a:cs typeface="Arial Black"/>
              </a:rPr>
              <a:t> </a:t>
            </a:r>
            <a:r>
              <a:rPr sz="1600" dirty="0">
                <a:solidFill>
                  <a:srgbClr val="CD202C"/>
                </a:solidFill>
                <a:latin typeface="Arial Black"/>
                <a:cs typeface="Arial Black"/>
              </a:rPr>
              <a:t>profile</a:t>
            </a:r>
            <a:r>
              <a:rPr sz="1600" spc="-5" dirty="0">
                <a:solidFill>
                  <a:srgbClr val="CD202C"/>
                </a:solidFill>
                <a:latin typeface="Arial Black"/>
                <a:cs typeface="Arial Black"/>
              </a:rPr>
              <a:t> </a:t>
            </a:r>
            <a:r>
              <a:rPr sz="1600" dirty="0">
                <a:solidFill>
                  <a:srgbClr val="CD202C"/>
                </a:solidFill>
                <a:latin typeface="Arial Black"/>
                <a:cs typeface="Arial Black"/>
              </a:rPr>
              <a:t>data</a:t>
            </a:r>
            <a:r>
              <a:rPr sz="1600" spc="-30" dirty="0">
                <a:solidFill>
                  <a:srgbClr val="CD202C"/>
                </a:solidFill>
                <a:latin typeface="Arial Black"/>
                <a:cs typeface="Arial Black"/>
              </a:rPr>
              <a:t> </a:t>
            </a:r>
            <a:r>
              <a:rPr sz="1600" dirty="0">
                <a:solidFill>
                  <a:srgbClr val="CD202C"/>
                </a:solidFill>
                <a:latin typeface="Arial Black"/>
                <a:cs typeface="Arial Black"/>
              </a:rPr>
              <a:t>is</a:t>
            </a:r>
            <a:r>
              <a:rPr sz="1600" spc="-25" dirty="0">
                <a:solidFill>
                  <a:srgbClr val="CD202C"/>
                </a:solidFill>
                <a:latin typeface="Arial Black"/>
                <a:cs typeface="Arial Black"/>
              </a:rPr>
              <a:t> </a:t>
            </a:r>
            <a:r>
              <a:rPr sz="1600" dirty="0">
                <a:solidFill>
                  <a:srgbClr val="CD202C"/>
                </a:solidFill>
                <a:latin typeface="Arial Black"/>
                <a:cs typeface="Arial Black"/>
              </a:rPr>
              <a:t>used</a:t>
            </a:r>
            <a:r>
              <a:rPr sz="1600" spc="-30" dirty="0">
                <a:solidFill>
                  <a:srgbClr val="CD202C"/>
                </a:solidFill>
                <a:latin typeface="Arial Black"/>
                <a:cs typeface="Arial Black"/>
              </a:rPr>
              <a:t> </a:t>
            </a:r>
            <a:r>
              <a:rPr sz="1600" dirty="0">
                <a:solidFill>
                  <a:srgbClr val="CD202C"/>
                </a:solidFill>
                <a:latin typeface="Arial Black"/>
                <a:cs typeface="Arial Black"/>
              </a:rPr>
              <a:t>on</a:t>
            </a:r>
            <a:r>
              <a:rPr sz="1600" spc="-25" dirty="0">
                <a:solidFill>
                  <a:srgbClr val="CD202C"/>
                </a:solidFill>
                <a:latin typeface="Arial Black"/>
                <a:cs typeface="Arial Black"/>
              </a:rPr>
              <a:t> </a:t>
            </a:r>
            <a:r>
              <a:rPr sz="1600" dirty="0">
                <a:solidFill>
                  <a:srgbClr val="CD202C"/>
                </a:solidFill>
                <a:latin typeface="Arial Black"/>
                <a:cs typeface="Arial Black"/>
              </a:rPr>
              <a:t>your</a:t>
            </a:r>
            <a:r>
              <a:rPr sz="1600" spc="-35" dirty="0">
                <a:solidFill>
                  <a:srgbClr val="CD202C"/>
                </a:solidFill>
                <a:latin typeface="Arial Black"/>
                <a:cs typeface="Arial Black"/>
              </a:rPr>
              <a:t> </a:t>
            </a:r>
            <a:r>
              <a:rPr sz="1600" dirty="0">
                <a:solidFill>
                  <a:srgbClr val="CD202C"/>
                </a:solidFill>
                <a:latin typeface="Arial Black"/>
                <a:cs typeface="Arial Black"/>
              </a:rPr>
              <a:t>public</a:t>
            </a:r>
            <a:r>
              <a:rPr sz="1600" spc="-20" dirty="0">
                <a:solidFill>
                  <a:srgbClr val="CD202C"/>
                </a:solidFill>
                <a:latin typeface="Arial Black"/>
                <a:cs typeface="Arial Black"/>
              </a:rPr>
              <a:t> </a:t>
            </a:r>
            <a:r>
              <a:rPr sz="1600" dirty="0">
                <a:solidFill>
                  <a:srgbClr val="CD202C"/>
                </a:solidFill>
                <a:latin typeface="Arial Black"/>
                <a:cs typeface="Arial Black"/>
              </a:rPr>
              <a:t>facing</a:t>
            </a:r>
            <a:r>
              <a:rPr sz="1600" spc="-40" dirty="0">
                <a:solidFill>
                  <a:srgbClr val="CD202C"/>
                </a:solidFill>
                <a:latin typeface="Arial Black"/>
                <a:cs typeface="Arial Black"/>
              </a:rPr>
              <a:t> </a:t>
            </a:r>
            <a:r>
              <a:rPr sz="1600" dirty="0">
                <a:solidFill>
                  <a:srgbClr val="CD202C"/>
                </a:solidFill>
                <a:latin typeface="Arial Black"/>
                <a:cs typeface="Arial Black"/>
              </a:rPr>
              <a:t>web</a:t>
            </a:r>
            <a:r>
              <a:rPr sz="1600" spc="-35" dirty="0">
                <a:solidFill>
                  <a:srgbClr val="CD202C"/>
                </a:solidFill>
                <a:latin typeface="Arial Black"/>
                <a:cs typeface="Arial Black"/>
              </a:rPr>
              <a:t> </a:t>
            </a:r>
            <a:r>
              <a:rPr sz="1600" spc="-10" dirty="0">
                <a:solidFill>
                  <a:srgbClr val="CD202C"/>
                </a:solidFill>
                <a:latin typeface="Arial Black"/>
                <a:cs typeface="Arial Black"/>
              </a:rPr>
              <a:t>profile:</a:t>
            </a:r>
            <a:endParaRPr sz="1600">
              <a:latin typeface="Arial Black"/>
              <a:cs typeface="Arial Black"/>
            </a:endParaRPr>
          </a:p>
          <a:p>
            <a:pPr marL="354965" indent="-342265">
              <a:lnSpc>
                <a:spcPct val="100000"/>
              </a:lnSpc>
              <a:spcBef>
                <a:spcPts val="575"/>
              </a:spcBef>
              <a:buFont typeface="Wingdings"/>
              <a:buChar char=""/>
              <a:tabLst>
                <a:tab pos="354965" algn="l"/>
              </a:tabLst>
            </a:pPr>
            <a:r>
              <a:rPr sz="1600" spc="-10" dirty="0">
                <a:latin typeface="Arial MT"/>
                <a:cs typeface="Arial MT"/>
              </a:rPr>
              <a:t>Overview</a:t>
            </a:r>
            <a:endParaRPr sz="1600">
              <a:latin typeface="Arial MT"/>
              <a:cs typeface="Arial MT"/>
            </a:endParaRPr>
          </a:p>
          <a:p>
            <a:pPr marL="354965" indent="-342265">
              <a:lnSpc>
                <a:spcPct val="100000"/>
              </a:lnSpc>
              <a:spcBef>
                <a:spcPts val="575"/>
              </a:spcBef>
              <a:buFont typeface="Wingdings"/>
              <a:buChar char=""/>
              <a:tabLst>
                <a:tab pos="354965" algn="l"/>
              </a:tabLst>
            </a:pPr>
            <a:r>
              <a:rPr sz="1600" dirty="0">
                <a:latin typeface="Arial MT"/>
                <a:cs typeface="Arial MT"/>
              </a:rPr>
              <a:t>Experience:</a:t>
            </a:r>
            <a:r>
              <a:rPr sz="1600" spc="-35" dirty="0">
                <a:latin typeface="Arial MT"/>
                <a:cs typeface="Arial MT"/>
              </a:rPr>
              <a:t> </a:t>
            </a:r>
            <a:r>
              <a:rPr sz="1600" spc="-10" dirty="0">
                <a:latin typeface="Arial MT"/>
                <a:cs typeface="Arial MT"/>
              </a:rPr>
              <a:t>Essex</a:t>
            </a:r>
            <a:r>
              <a:rPr sz="1600" spc="-105" dirty="0">
                <a:latin typeface="Arial MT"/>
                <a:cs typeface="Arial MT"/>
              </a:rPr>
              <a:t> </a:t>
            </a:r>
            <a:r>
              <a:rPr sz="1600" spc="-10" dirty="0">
                <a:latin typeface="Arial MT"/>
                <a:cs typeface="Arial MT"/>
              </a:rPr>
              <a:t>Appointments</a:t>
            </a:r>
            <a:endParaRPr sz="1600">
              <a:latin typeface="Arial MT"/>
              <a:cs typeface="Arial MT"/>
            </a:endParaRPr>
          </a:p>
          <a:p>
            <a:pPr marL="354965" indent="-342265">
              <a:lnSpc>
                <a:spcPct val="100000"/>
              </a:lnSpc>
              <a:spcBef>
                <a:spcPts val="580"/>
              </a:spcBef>
              <a:buFont typeface="Wingdings"/>
              <a:buChar char=""/>
              <a:tabLst>
                <a:tab pos="354965" algn="l"/>
              </a:tabLst>
            </a:pPr>
            <a:r>
              <a:rPr sz="1600" dirty="0">
                <a:latin typeface="Arial MT"/>
                <a:cs typeface="Arial MT"/>
              </a:rPr>
              <a:t>Experience</a:t>
            </a:r>
            <a:r>
              <a:rPr sz="1600" spc="-50" dirty="0">
                <a:latin typeface="Arial MT"/>
                <a:cs typeface="Arial MT"/>
              </a:rPr>
              <a:t> </a:t>
            </a:r>
            <a:r>
              <a:rPr sz="1600" dirty="0">
                <a:latin typeface="Arial MT"/>
                <a:cs typeface="Arial MT"/>
              </a:rPr>
              <a:t>:</a:t>
            </a:r>
            <a:r>
              <a:rPr sz="1600" spc="-110" dirty="0">
                <a:latin typeface="Arial MT"/>
                <a:cs typeface="Arial MT"/>
              </a:rPr>
              <a:t> </a:t>
            </a:r>
            <a:r>
              <a:rPr sz="1600" dirty="0">
                <a:latin typeface="Arial MT"/>
                <a:cs typeface="Arial MT"/>
              </a:rPr>
              <a:t>Academic</a:t>
            </a:r>
            <a:r>
              <a:rPr sz="1600" spc="-50" dirty="0">
                <a:latin typeface="Arial MT"/>
                <a:cs typeface="Arial MT"/>
              </a:rPr>
              <a:t> </a:t>
            </a:r>
            <a:r>
              <a:rPr sz="1600" spc="-10" dirty="0">
                <a:latin typeface="Arial MT"/>
                <a:cs typeface="Arial MT"/>
              </a:rPr>
              <a:t>appointments</a:t>
            </a:r>
            <a:endParaRPr sz="1600">
              <a:latin typeface="Arial MT"/>
              <a:cs typeface="Arial MT"/>
            </a:endParaRPr>
          </a:p>
          <a:p>
            <a:pPr marL="354965" indent="-342265">
              <a:lnSpc>
                <a:spcPct val="100000"/>
              </a:lnSpc>
              <a:spcBef>
                <a:spcPts val="575"/>
              </a:spcBef>
              <a:buFont typeface="Wingdings"/>
              <a:buChar char=""/>
              <a:tabLst>
                <a:tab pos="354965" algn="l"/>
              </a:tabLst>
            </a:pPr>
            <a:r>
              <a:rPr sz="1600" dirty="0">
                <a:latin typeface="Arial MT"/>
                <a:cs typeface="Arial MT"/>
              </a:rPr>
              <a:t>Experience</a:t>
            </a:r>
            <a:r>
              <a:rPr sz="1600" spc="-40" dirty="0">
                <a:latin typeface="Arial MT"/>
                <a:cs typeface="Arial MT"/>
              </a:rPr>
              <a:t> </a:t>
            </a:r>
            <a:r>
              <a:rPr sz="1600" dirty="0">
                <a:latin typeface="Arial MT"/>
                <a:cs typeface="Arial MT"/>
              </a:rPr>
              <a:t>:</a:t>
            </a:r>
            <a:r>
              <a:rPr sz="1600" spc="-25" dirty="0">
                <a:latin typeface="Arial MT"/>
                <a:cs typeface="Arial MT"/>
              </a:rPr>
              <a:t> </a:t>
            </a:r>
            <a:r>
              <a:rPr sz="1600" spc="-10" dirty="0">
                <a:latin typeface="Arial MT"/>
                <a:cs typeface="Arial MT"/>
              </a:rPr>
              <a:t>Non-</a:t>
            </a:r>
            <a:r>
              <a:rPr sz="1600" dirty="0">
                <a:latin typeface="Arial MT"/>
                <a:cs typeface="Arial MT"/>
              </a:rPr>
              <a:t>academic</a:t>
            </a:r>
            <a:r>
              <a:rPr sz="1600" spc="-25" dirty="0">
                <a:latin typeface="Arial MT"/>
                <a:cs typeface="Arial MT"/>
              </a:rPr>
              <a:t> </a:t>
            </a:r>
            <a:r>
              <a:rPr sz="1600" spc="-10" dirty="0">
                <a:latin typeface="Arial MT"/>
                <a:cs typeface="Arial MT"/>
              </a:rPr>
              <a:t>employment</a:t>
            </a:r>
            <a:endParaRPr sz="1600">
              <a:latin typeface="Arial MT"/>
              <a:cs typeface="Arial MT"/>
            </a:endParaRPr>
          </a:p>
          <a:p>
            <a:pPr marL="354965" indent="-342265">
              <a:lnSpc>
                <a:spcPct val="100000"/>
              </a:lnSpc>
              <a:spcBef>
                <a:spcPts val="575"/>
              </a:spcBef>
              <a:buFont typeface="Wingdings"/>
              <a:buChar char=""/>
              <a:tabLst>
                <a:tab pos="354965" algn="l"/>
              </a:tabLst>
            </a:pPr>
            <a:r>
              <a:rPr sz="1600" dirty="0">
                <a:latin typeface="Arial MT"/>
                <a:cs typeface="Arial MT"/>
              </a:rPr>
              <a:t>Education:</a:t>
            </a:r>
            <a:r>
              <a:rPr sz="1600" spc="-60" dirty="0">
                <a:latin typeface="Arial MT"/>
                <a:cs typeface="Arial MT"/>
              </a:rPr>
              <a:t> </a:t>
            </a:r>
            <a:r>
              <a:rPr sz="1600" spc="-10" dirty="0">
                <a:latin typeface="Arial MT"/>
                <a:cs typeface="Arial MT"/>
              </a:rPr>
              <a:t>Degrees</a:t>
            </a:r>
            <a:endParaRPr sz="1600">
              <a:latin typeface="Arial MT"/>
              <a:cs typeface="Arial MT"/>
            </a:endParaRPr>
          </a:p>
          <a:p>
            <a:pPr marL="354965" indent="-342265">
              <a:lnSpc>
                <a:spcPct val="100000"/>
              </a:lnSpc>
              <a:spcBef>
                <a:spcPts val="575"/>
              </a:spcBef>
              <a:buFont typeface="Wingdings"/>
              <a:buChar char=""/>
              <a:tabLst>
                <a:tab pos="354965" algn="l"/>
              </a:tabLst>
            </a:pPr>
            <a:r>
              <a:rPr sz="1600" dirty="0">
                <a:latin typeface="Arial MT"/>
                <a:cs typeface="Arial MT"/>
              </a:rPr>
              <a:t>Web</a:t>
            </a:r>
            <a:r>
              <a:rPr sz="1600" spc="-70" dirty="0">
                <a:latin typeface="Arial MT"/>
                <a:cs typeface="Arial MT"/>
              </a:rPr>
              <a:t> </a:t>
            </a:r>
            <a:r>
              <a:rPr sz="1600" dirty="0">
                <a:latin typeface="Arial MT"/>
                <a:cs typeface="Arial MT"/>
              </a:rPr>
              <a:t>addresses</a:t>
            </a:r>
            <a:r>
              <a:rPr sz="1600" spc="-55" dirty="0">
                <a:latin typeface="Arial MT"/>
                <a:cs typeface="Arial MT"/>
              </a:rPr>
              <a:t> </a:t>
            </a:r>
            <a:r>
              <a:rPr sz="1600" dirty="0">
                <a:latin typeface="Arial MT"/>
                <a:cs typeface="Arial MT"/>
              </a:rPr>
              <a:t>(includes</a:t>
            </a:r>
            <a:r>
              <a:rPr sz="1600" spc="-75" dirty="0">
                <a:latin typeface="Arial MT"/>
                <a:cs typeface="Arial MT"/>
              </a:rPr>
              <a:t> </a:t>
            </a:r>
            <a:r>
              <a:rPr sz="1600" dirty="0">
                <a:latin typeface="Arial MT"/>
                <a:cs typeface="Arial MT"/>
              </a:rPr>
              <a:t>blogs,</a:t>
            </a:r>
            <a:r>
              <a:rPr sz="1600" spc="-65" dirty="0">
                <a:latin typeface="Arial MT"/>
                <a:cs typeface="Arial MT"/>
              </a:rPr>
              <a:t> </a:t>
            </a:r>
            <a:r>
              <a:rPr sz="1600" dirty="0">
                <a:latin typeface="Arial MT"/>
                <a:cs typeface="Arial MT"/>
              </a:rPr>
              <a:t>twitter,</a:t>
            </a:r>
            <a:r>
              <a:rPr sz="1600" spc="-30" dirty="0">
                <a:latin typeface="Arial MT"/>
                <a:cs typeface="Arial MT"/>
              </a:rPr>
              <a:t> </a:t>
            </a:r>
            <a:r>
              <a:rPr sz="1600" dirty="0">
                <a:latin typeface="Arial MT"/>
                <a:cs typeface="Arial MT"/>
              </a:rPr>
              <a:t>LinkedIn</a:t>
            </a:r>
            <a:r>
              <a:rPr sz="1600" spc="-75" dirty="0">
                <a:latin typeface="Arial MT"/>
                <a:cs typeface="Arial MT"/>
              </a:rPr>
              <a:t> </a:t>
            </a:r>
            <a:r>
              <a:rPr sz="1600" spc="-10" dirty="0">
                <a:latin typeface="Arial MT"/>
                <a:cs typeface="Arial MT"/>
              </a:rPr>
              <a:t>etc.)</a:t>
            </a:r>
            <a:endParaRPr sz="1600">
              <a:latin typeface="Arial MT"/>
              <a:cs typeface="Arial M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descr="$PPTXTitle"/>
          <p:cNvSpPr txBox="1">
            <a:spLocks noGrp="1"/>
          </p:cNvSpPr>
          <p:nvPr>
            <p:ph type="title"/>
          </p:nvPr>
        </p:nvSpPr>
        <p:spPr>
          <a:prstGeom prst="rect">
            <a:avLst/>
          </a:prstGeom>
        </p:spPr>
        <p:txBody>
          <a:bodyPr vert="horz" wrap="square" lIns="0" tIns="13335" rIns="0" bIns="0" rtlCol="0">
            <a:spAutoFit/>
          </a:bodyPr>
          <a:lstStyle/>
          <a:p>
            <a:pPr marL="687705">
              <a:lnSpc>
                <a:spcPct val="100000"/>
              </a:lnSpc>
              <a:spcBef>
                <a:spcPts val="105"/>
              </a:spcBef>
            </a:pPr>
            <a:r>
              <a:rPr dirty="0"/>
              <a:t>Edit</a:t>
            </a:r>
            <a:r>
              <a:rPr spc="-75" dirty="0"/>
              <a:t> </a:t>
            </a:r>
            <a:r>
              <a:rPr dirty="0"/>
              <a:t>your</a:t>
            </a:r>
            <a:r>
              <a:rPr spc="-70" dirty="0"/>
              <a:t> </a:t>
            </a:r>
            <a:r>
              <a:rPr spc="-10" dirty="0"/>
              <a:t>About</a:t>
            </a: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8</a:t>
            </a:fld>
            <a:endParaRPr spc="-25" dirty="0"/>
          </a:p>
        </p:txBody>
      </p:sp>
      <p:sp>
        <p:nvSpPr>
          <p:cNvPr id="8" name="object 8"/>
          <p:cNvSpPr txBox="1"/>
          <p:nvPr/>
        </p:nvSpPr>
        <p:spPr>
          <a:xfrm>
            <a:off x="6215389" y="1786762"/>
            <a:ext cx="5718175" cy="1883336"/>
          </a:xfrm>
          <a:prstGeom prst="rect">
            <a:avLst/>
          </a:prstGeom>
        </p:spPr>
        <p:txBody>
          <a:bodyPr vert="horz" wrap="square" lIns="0" tIns="12700" rIns="0" bIns="0" rtlCol="0">
            <a:spAutoFit/>
          </a:bodyPr>
          <a:lstStyle/>
          <a:p>
            <a:pPr marL="12700" marR="5080">
              <a:lnSpc>
                <a:spcPct val="130000"/>
              </a:lnSpc>
              <a:spcBef>
                <a:spcPts val="100"/>
              </a:spcBef>
            </a:pPr>
            <a:r>
              <a:rPr sz="2400" spc="-135" dirty="0">
                <a:latin typeface="Arial MT"/>
                <a:cs typeface="Arial MT"/>
              </a:rPr>
              <a:t>To</a:t>
            </a:r>
            <a:r>
              <a:rPr sz="2400" spc="-35" dirty="0">
                <a:latin typeface="Arial MT"/>
                <a:cs typeface="Arial MT"/>
              </a:rPr>
              <a:t> </a:t>
            </a:r>
            <a:r>
              <a:rPr sz="2400" dirty="0">
                <a:latin typeface="Arial MT"/>
                <a:cs typeface="Arial MT"/>
              </a:rPr>
              <a:t>begin</a:t>
            </a:r>
            <a:r>
              <a:rPr sz="2400" spc="-55" dirty="0">
                <a:latin typeface="Arial MT"/>
                <a:cs typeface="Arial MT"/>
              </a:rPr>
              <a:t> </a:t>
            </a:r>
            <a:r>
              <a:rPr sz="2400" dirty="0">
                <a:latin typeface="Arial MT"/>
                <a:cs typeface="Arial MT"/>
              </a:rPr>
              <a:t>editing</a:t>
            </a:r>
            <a:r>
              <a:rPr sz="2400" spc="-30" dirty="0">
                <a:latin typeface="Arial MT"/>
                <a:cs typeface="Arial MT"/>
              </a:rPr>
              <a:t> </a:t>
            </a:r>
            <a:r>
              <a:rPr sz="2400" dirty="0">
                <a:latin typeface="Arial MT"/>
                <a:cs typeface="Arial MT"/>
              </a:rPr>
              <a:t>your</a:t>
            </a:r>
            <a:r>
              <a:rPr sz="2400" spc="-45" dirty="0">
                <a:latin typeface="Arial MT"/>
                <a:cs typeface="Arial MT"/>
              </a:rPr>
              <a:t> </a:t>
            </a:r>
            <a:r>
              <a:rPr sz="2400" dirty="0">
                <a:latin typeface="Arial MT"/>
                <a:cs typeface="Arial MT"/>
              </a:rPr>
              <a:t>profile</a:t>
            </a:r>
            <a:r>
              <a:rPr sz="2400" spc="-40" dirty="0">
                <a:latin typeface="Arial MT"/>
                <a:cs typeface="Arial MT"/>
              </a:rPr>
              <a:t> </a:t>
            </a:r>
            <a:r>
              <a:rPr sz="2400" dirty="0">
                <a:latin typeface="Arial MT"/>
                <a:cs typeface="Arial MT"/>
              </a:rPr>
              <a:t>Click</a:t>
            </a:r>
            <a:r>
              <a:rPr sz="2400" spc="-40" dirty="0">
                <a:latin typeface="Arial MT"/>
                <a:cs typeface="Arial MT"/>
              </a:rPr>
              <a:t> </a:t>
            </a:r>
            <a:r>
              <a:rPr sz="2400" dirty="0">
                <a:latin typeface="Arial MT"/>
                <a:cs typeface="Arial MT"/>
              </a:rPr>
              <a:t>the</a:t>
            </a:r>
            <a:r>
              <a:rPr sz="2400" spc="-50" dirty="0">
                <a:latin typeface="Arial MT"/>
                <a:cs typeface="Arial MT"/>
              </a:rPr>
              <a:t> </a:t>
            </a:r>
            <a:r>
              <a:rPr sz="2400" spc="-20" dirty="0">
                <a:latin typeface="Arial MT"/>
                <a:cs typeface="Arial MT"/>
              </a:rPr>
              <a:t>Edit </a:t>
            </a:r>
            <a:r>
              <a:rPr sz="2400" dirty="0">
                <a:latin typeface="Arial MT"/>
                <a:cs typeface="Arial MT"/>
              </a:rPr>
              <a:t>My</a:t>
            </a:r>
            <a:r>
              <a:rPr sz="2400" spc="-75" dirty="0">
                <a:latin typeface="Arial MT"/>
                <a:cs typeface="Arial MT"/>
              </a:rPr>
              <a:t> </a:t>
            </a:r>
            <a:r>
              <a:rPr sz="2400" dirty="0">
                <a:latin typeface="Arial MT"/>
                <a:cs typeface="Arial MT"/>
              </a:rPr>
              <a:t>Profile</a:t>
            </a:r>
            <a:r>
              <a:rPr sz="2400" spc="-50" dirty="0">
                <a:latin typeface="Arial MT"/>
                <a:cs typeface="Arial MT"/>
              </a:rPr>
              <a:t> </a:t>
            </a:r>
            <a:r>
              <a:rPr sz="2400" dirty="0">
                <a:latin typeface="Arial MT"/>
                <a:cs typeface="Arial MT"/>
              </a:rPr>
              <a:t>button</a:t>
            </a:r>
            <a:r>
              <a:rPr sz="2400" spc="-75" dirty="0">
                <a:latin typeface="Arial MT"/>
                <a:cs typeface="Arial MT"/>
              </a:rPr>
              <a:t> </a:t>
            </a:r>
            <a:r>
              <a:rPr sz="2400" dirty="0">
                <a:latin typeface="Arial MT"/>
                <a:cs typeface="Arial MT"/>
              </a:rPr>
              <a:t>from</a:t>
            </a:r>
            <a:r>
              <a:rPr sz="2400" spc="-75" dirty="0">
                <a:latin typeface="Arial MT"/>
                <a:cs typeface="Arial MT"/>
              </a:rPr>
              <a:t> </a:t>
            </a:r>
            <a:r>
              <a:rPr sz="2400" dirty="0">
                <a:latin typeface="Arial MT"/>
                <a:cs typeface="Arial MT"/>
              </a:rPr>
              <a:t>the</a:t>
            </a:r>
            <a:r>
              <a:rPr sz="2400" spc="-60" dirty="0">
                <a:latin typeface="Arial MT"/>
                <a:cs typeface="Arial MT"/>
              </a:rPr>
              <a:t> </a:t>
            </a:r>
            <a:r>
              <a:rPr sz="2400" dirty="0">
                <a:latin typeface="Arial MT"/>
                <a:cs typeface="Arial MT"/>
              </a:rPr>
              <a:t>Homepage</a:t>
            </a:r>
            <a:r>
              <a:rPr sz="2400" spc="-40" dirty="0">
                <a:latin typeface="Arial MT"/>
                <a:cs typeface="Arial MT"/>
              </a:rPr>
              <a:t> </a:t>
            </a:r>
            <a:r>
              <a:rPr sz="2400" spc="-25" dirty="0">
                <a:latin typeface="Arial MT"/>
                <a:cs typeface="Arial MT"/>
              </a:rPr>
              <a:t>or </a:t>
            </a:r>
            <a:r>
              <a:rPr sz="2400" dirty="0">
                <a:latin typeface="Arial MT"/>
                <a:cs typeface="Arial MT"/>
              </a:rPr>
              <a:t>Navigate:</a:t>
            </a:r>
            <a:r>
              <a:rPr sz="2400" spc="-20" dirty="0">
                <a:latin typeface="Arial MT"/>
                <a:cs typeface="Arial MT"/>
              </a:rPr>
              <a:t> </a:t>
            </a:r>
            <a:r>
              <a:rPr lang="en-GB" sz="2400" b="1" dirty="0">
                <a:latin typeface="Arial"/>
                <a:cs typeface="Arial"/>
              </a:rPr>
              <a:t>Menu</a:t>
            </a:r>
            <a:r>
              <a:rPr lang="en-GB" sz="2400" b="1" spc="-45" dirty="0">
                <a:latin typeface="Arial"/>
                <a:cs typeface="Arial"/>
              </a:rPr>
              <a:t> </a:t>
            </a:r>
            <a:r>
              <a:rPr lang="en-GB" sz="2400" b="1" dirty="0">
                <a:latin typeface="Arial"/>
                <a:cs typeface="Arial"/>
              </a:rPr>
              <a:t>&gt;</a:t>
            </a:r>
            <a:r>
              <a:rPr lang="en-GB" sz="2400" b="1" spc="-40" dirty="0">
                <a:latin typeface="Arial"/>
                <a:cs typeface="Arial"/>
              </a:rPr>
              <a:t> </a:t>
            </a:r>
            <a:r>
              <a:rPr lang="en-GB" sz="2400" b="1" dirty="0">
                <a:latin typeface="Arial"/>
                <a:cs typeface="Arial"/>
              </a:rPr>
              <a:t>Profile &amp; Work&gt;</a:t>
            </a:r>
            <a:r>
              <a:rPr lang="en-GB" sz="2400" b="1" spc="-120" dirty="0">
                <a:latin typeface="Arial"/>
                <a:cs typeface="Arial"/>
              </a:rPr>
              <a:t> </a:t>
            </a:r>
            <a:r>
              <a:rPr lang="en-GB" sz="2400" b="1" dirty="0">
                <a:latin typeface="Arial"/>
                <a:cs typeface="Arial"/>
              </a:rPr>
              <a:t>My Profile</a:t>
            </a:r>
            <a:r>
              <a:rPr lang="en-GB" sz="2400" dirty="0">
                <a:latin typeface="Arial"/>
                <a:cs typeface="Arial"/>
              </a:rPr>
              <a:t> &gt; </a:t>
            </a:r>
            <a:r>
              <a:rPr lang="en-GB" sz="2400" b="1" dirty="0">
                <a:latin typeface="Arial"/>
                <a:cs typeface="Arial"/>
              </a:rPr>
              <a:t>Ed</a:t>
            </a:r>
            <a:r>
              <a:rPr sz="2400" b="1" dirty="0">
                <a:latin typeface="Arial"/>
                <a:cs typeface="Arial"/>
              </a:rPr>
              <a:t>it</a:t>
            </a:r>
            <a:r>
              <a:rPr sz="2400" b="1" spc="-20" dirty="0">
                <a:latin typeface="Arial"/>
                <a:cs typeface="Arial"/>
              </a:rPr>
              <a:t> </a:t>
            </a:r>
            <a:r>
              <a:rPr lang="en-GB" sz="2400" b="1" spc="-10" dirty="0">
                <a:latin typeface="Arial"/>
                <a:cs typeface="Arial"/>
              </a:rPr>
              <a:t>mode</a:t>
            </a:r>
            <a:endParaRPr sz="2400" dirty="0">
              <a:latin typeface="Arial"/>
              <a:cs typeface="Arial"/>
            </a:endParaRPr>
          </a:p>
        </p:txBody>
      </p:sp>
      <p:pic>
        <p:nvPicPr>
          <p:cNvPr id="10" name="Picture 9">
            <a:extLst>
              <a:ext uri="{FF2B5EF4-FFF2-40B4-BE49-F238E27FC236}">
                <a16:creationId xmlns:a16="http://schemas.microsoft.com/office/drawing/2014/main" id="{09B14A62-B1A3-26B9-D89B-27FA2493BBF3}"/>
              </a:ext>
            </a:extLst>
          </p:cNvPr>
          <p:cNvPicPr>
            <a:picLocks noChangeAspect="1"/>
          </p:cNvPicPr>
          <p:nvPr/>
        </p:nvPicPr>
        <p:blipFill rotWithShape="1">
          <a:blip r:embed="rId2"/>
          <a:srcRect b="27418"/>
          <a:stretch>
            <a:fillRect/>
          </a:stretch>
        </p:blipFill>
        <p:spPr bwMode="auto">
          <a:xfrm>
            <a:off x="364490" y="990600"/>
            <a:ext cx="5731510" cy="3429000"/>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25CE32BE-D5C6-90F6-AF64-0CAD8A232F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3714622"/>
            <a:ext cx="5731510" cy="13525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215389" y="1019520"/>
            <a:ext cx="5683250" cy="3646170"/>
          </a:xfrm>
          <a:prstGeom prst="rect">
            <a:avLst/>
          </a:prstGeom>
        </p:spPr>
        <p:txBody>
          <a:bodyPr vert="horz" wrap="square" lIns="0" tIns="234950" rIns="0" bIns="0" rtlCol="0">
            <a:spAutoFit/>
          </a:bodyPr>
          <a:lstStyle/>
          <a:p>
            <a:pPr marL="12700">
              <a:lnSpc>
                <a:spcPct val="100000"/>
              </a:lnSpc>
              <a:spcBef>
                <a:spcPts val="1850"/>
              </a:spcBef>
            </a:pPr>
            <a:r>
              <a:rPr dirty="0"/>
              <a:t>Edit</a:t>
            </a:r>
            <a:r>
              <a:rPr spc="-75" dirty="0"/>
              <a:t> </a:t>
            </a:r>
            <a:r>
              <a:rPr dirty="0"/>
              <a:t>your</a:t>
            </a:r>
            <a:r>
              <a:rPr spc="-70" dirty="0"/>
              <a:t> </a:t>
            </a:r>
            <a:r>
              <a:rPr spc="-10" dirty="0"/>
              <a:t>About</a:t>
            </a:r>
          </a:p>
          <a:p>
            <a:pPr marL="12700" marR="5080">
              <a:lnSpc>
                <a:spcPct val="130000"/>
              </a:lnSpc>
              <a:spcBef>
                <a:spcPts val="450"/>
              </a:spcBef>
            </a:pPr>
            <a:r>
              <a:rPr sz="2400" dirty="0">
                <a:latin typeface="Arial MT"/>
                <a:cs typeface="Arial MT"/>
              </a:rPr>
              <a:t>From</a:t>
            </a:r>
            <a:r>
              <a:rPr sz="2400" spc="-45" dirty="0">
                <a:latin typeface="Arial MT"/>
                <a:cs typeface="Arial MT"/>
              </a:rPr>
              <a:t> </a:t>
            </a:r>
            <a:r>
              <a:rPr sz="2400" dirty="0">
                <a:latin typeface="Arial MT"/>
                <a:cs typeface="Arial MT"/>
              </a:rPr>
              <a:t>the</a:t>
            </a:r>
            <a:r>
              <a:rPr sz="2400" spc="-45" dirty="0">
                <a:latin typeface="Arial MT"/>
                <a:cs typeface="Arial MT"/>
              </a:rPr>
              <a:t> </a:t>
            </a:r>
            <a:r>
              <a:rPr sz="2400" dirty="0">
                <a:latin typeface="Arial MT"/>
                <a:cs typeface="Arial MT"/>
              </a:rPr>
              <a:t>edit</a:t>
            </a:r>
            <a:r>
              <a:rPr sz="2400" spc="-30" dirty="0">
                <a:latin typeface="Arial MT"/>
                <a:cs typeface="Arial MT"/>
              </a:rPr>
              <a:t> </a:t>
            </a:r>
            <a:r>
              <a:rPr sz="2400" dirty="0">
                <a:latin typeface="Arial MT"/>
                <a:cs typeface="Arial MT"/>
              </a:rPr>
              <a:t>view</a:t>
            </a:r>
            <a:r>
              <a:rPr sz="2400" spc="-20" dirty="0">
                <a:latin typeface="Arial MT"/>
                <a:cs typeface="Arial MT"/>
              </a:rPr>
              <a:t> </a:t>
            </a:r>
            <a:r>
              <a:rPr sz="2400" dirty="0">
                <a:latin typeface="Arial MT"/>
                <a:cs typeface="Arial MT"/>
              </a:rPr>
              <a:t>you</a:t>
            </a:r>
            <a:r>
              <a:rPr sz="2400" spc="-35" dirty="0">
                <a:latin typeface="Arial MT"/>
                <a:cs typeface="Arial MT"/>
              </a:rPr>
              <a:t> </a:t>
            </a:r>
            <a:r>
              <a:rPr sz="2400" dirty="0">
                <a:latin typeface="Arial MT"/>
                <a:cs typeface="Arial MT"/>
              </a:rPr>
              <a:t>can</a:t>
            </a:r>
            <a:r>
              <a:rPr sz="2400" spc="-40" dirty="0">
                <a:latin typeface="Arial MT"/>
                <a:cs typeface="Arial MT"/>
              </a:rPr>
              <a:t> </a:t>
            </a:r>
            <a:r>
              <a:rPr sz="2400" dirty="0">
                <a:latin typeface="Arial MT"/>
                <a:cs typeface="Arial MT"/>
              </a:rPr>
              <a:t>see</a:t>
            </a:r>
            <a:r>
              <a:rPr sz="2400" spc="-35" dirty="0">
                <a:latin typeface="Arial MT"/>
                <a:cs typeface="Arial MT"/>
              </a:rPr>
              <a:t> </a:t>
            </a:r>
            <a:r>
              <a:rPr sz="2400" spc="-50" dirty="0">
                <a:latin typeface="Arial MT"/>
                <a:cs typeface="Arial MT"/>
              </a:rPr>
              <a:t>a </a:t>
            </a:r>
            <a:r>
              <a:rPr sz="2400" dirty="0">
                <a:latin typeface="Arial MT"/>
                <a:cs typeface="Arial MT"/>
              </a:rPr>
              <a:t>summary</a:t>
            </a:r>
            <a:r>
              <a:rPr sz="2400" spc="-60" dirty="0">
                <a:latin typeface="Arial MT"/>
                <a:cs typeface="Arial MT"/>
              </a:rPr>
              <a:t> </a:t>
            </a:r>
            <a:r>
              <a:rPr sz="2400" dirty="0">
                <a:latin typeface="Arial MT"/>
                <a:cs typeface="Arial MT"/>
              </a:rPr>
              <a:t>of</a:t>
            </a:r>
            <a:r>
              <a:rPr sz="2400" spc="-55" dirty="0">
                <a:latin typeface="Arial MT"/>
                <a:cs typeface="Arial MT"/>
              </a:rPr>
              <a:t> </a:t>
            </a:r>
            <a:r>
              <a:rPr sz="2400" dirty="0">
                <a:latin typeface="Arial MT"/>
                <a:cs typeface="Arial MT"/>
              </a:rPr>
              <a:t>information,</a:t>
            </a:r>
            <a:r>
              <a:rPr sz="2400" spc="-35" dirty="0">
                <a:latin typeface="Arial MT"/>
                <a:cs typeface="Arial MT"/>
              </a:rPr>
              <a:t> </a:t>
            </a:r>
            <a:r>
              <a:rPr sz="2400" dirty="0">
                <a:latin typeface="Arial MT"/>
                <a:cs typeface="Arial MT"/>
              </a:rPr>
              <a:t>click</a:t>
            </a:r>
            <a:r>
              <a:rPr sz="2400" spc="-35" dirty="0">
                <a:latin typeface="Arial MT"/>
                <a:cs typeface="Arial MT"/>
              </a:rPr>
              <a:t> </a:t>
            </a:r>
            <a:r>
              <a:rPr sz="2400" dirty="0">
                <a:latin typeface="Arial MT"/>
                <a:cs typeface="Arial MT"/>
              </a:rPr>
              <a:t>to</a:t>
            </a:r>
            <a:r>
              <a:rPr sz="2400" spc="-60" dirty="0">
                <a:latin typeface="Arial MT"/>
                <a:cs typeface="Arial MT"/>
              </a:rPr>
              <a:t> </a:t>
            </a:r>
            <a:r>
              <a:rPr sz="2400" dirty="0">
                <a:latin typeface="Arial MT"/>
                <a:cs typeface="Arial MT"/>
              </a:rPr>
              <a:t>view</a:t>
            </a:r>
            <a:r>
              <a:rPr sz="2400" spc="-40" dirty="0">
                <a:latin typeface="Arial MT"/>
                <a:cs typeface="Arial MT"/>
              </a:rPr>
              <a:t> </a:t>
            </a:r>
            <a:r>
              <a:rPr sz="2400" spc="-20" dirty="0">
                <a:latin typeface="Arial MT"/>
                <a:cs typeface="Arial MT"/>
              </a:rPr>
              <a:t>your </a:t>
            </a:r>
            <a:r>
              <a:rPr sz="2400" dirty="0">
                <a:latin typeface="Arial MT"/>
                <a:cs typeface="Arial MT"/>
              </a:rPr>
              <a:t>external</a:t>
            </a:r>
            <a:r>
              <a:rPr sz="2400" spc="-45" dirty="0">
                <a:latin typeface="Arial MT"/>
                <a:cs typeface="Arial MT"/>
              </a:rPr>
              <a:t> </a:t>
            </a:r>
            <a:r>
              <a:rPr sz="2400" dirty="0">
                <a:latin typeface="Arial MT"/>
                <a:cs typeface="Arial MT"/>
              </a:rPr>
              <a:t>profile,</a:t>
            </a:r>
            <a:r>
              <a:rPr sz="2400" spc="-60" dirty="0">
                <a:latin typeface="Arial MT"/>
                <a:cs typeface="Arial MT"/>
              </a:rPr>
              <a:t> </a:t>
            </a:r>
            <a:r>
              <a:rPr sz="2400" dirty="0">
                <a:latin typeface="Arial MT"/>
                <a:cs typeface="Arial MT"/>
              </a:rPr>
              <a:t>export</a:t>
            </a:r>
            <a:r>
              <a:rPr sz="2400" spc="-55" dirty="0">
                <a:latin typeface="Arial MT"/>
                <a:cs typeface="Arial MT"/>
              </a:rPr>
              <a:t> </a:t>
            </a:r>
            <a:r>
              <a:rPr sz="2400" dirty="0">
                <a:latin typeface="Arial MT"/>
                <a:cs typeface="Arial MT"/>
              </a:rPr>
              <a:t>you</a:t>
            </a:r>
            <a:r>
              <a:rPr sz="2400" spc="-55" dirty="0">
                <a:latin typeface="Arial MT"/>
                <a:cs typeface="Arial MT"/>
              </a:rPr>
              <a:t> </a:t>
            </a:r>
            <a:r>
              <a:rPr sz="2400" dirty="0">
                <a:latin typeface="Arial MT"/>
                <a:cs typeface="Arial MT"/>
              </a:rPr>
              <a:t>RIS</a:t>
            </a:r>
            <a:r>
              <a:rPr sz="2400" spc="-75" dirty="0">
                <a:latin typeface="Arial MT"/>
                <a:cs typeface="Arial MT"/>
              </a:rPr>
              <a:t> </a:t>
            </a:r>
            <a:r>
              <a:rPr sz="2400" dirty="0">
                <a:latin typeface="Arial MT"/>
                <a:cs typeface="Arial MT"/>
              </a:rPr>
              <a:t>profile</a:t>
            </a:r>
            <a:r>
              <a:rPr sz="2400" spc="-55" dirty="0">
                <a:latin typeface="Arial MT"/>
                <a:cs typeface="Arial MT"/>
              </a:rPr>
              <a:t> </a:t>
            </a:r>
            <a:r>
              <a:rPr sz="2400" spc="-25" dirty="0">
                <a:latin typeface="Arial MT"/>
                <a:cs typeface="Arial MT"/>
              </a:rPr>
              <a:t>to </a:t>
            </a:r>
            <a:r>
              <a:rPr sz="2400" dirty="0">
                <a:latin typeface="Arial MT"/>
                <a:cs typeface="Arial MT"/>
              </a:rPr>
              <a:t>an</a:t>
            </a:r>
            <a:r>
              <a:rPr sz="2400" spc="-55" dirty="0">
                <a:latin typeface="Arial MT"/>
                <a:cs typeface="Arial MT"/>
              </a:rPr>
              <a:t> </a:t>
            </a:r>
            <a:r>
              <a:rPr sz="2400" dirty="0">
                <a:latin typeface="Arial MT"/>
                <a:cs typeface="Arial MT"/>
              </a:rPr>
              <a:t>editable</a:t>
            </a:r>
            <a:r>
              <a:rPr sz="2400" spc="-25" dirty="0">
                <a:latin typeface="Arial MT"/>
                <a:cs typeface="Arial MT"/>
              </a:rPr>
              <a:t> </a:t>
            </a:r>
            <a:r>
              <a:rPr sz="2400" dirty="0">
                <a:latin typeface="Arial MT"/>
                <a:cs typeface="Arial MT"/>
              </a:rPr>
              <a:t>MS</a:t>
            </a:r>
            <a:r>
              <a:rPr sz="2400" spc="-50" dirty="0">
                <a:latin typeface="Arial MT"/>
                <a:cs typeface="Arial MT"/>
              </a:rPr>
              <a:t> </a:t>
            </a:r>
            <a:r>
              <a:rPr sz="2400" dirty="0">
                <a:latin typeface="Arial MT"/>
                <a:cs typeface="Arial MT"/>
              </a:rPr>
              <a:t>Word</a:t>
            </a:r>
            <a:r>
              <a:rPr sz="2400" spc="-60" dirty="0">
                <a:latin typeface="Arial MT"/>
                <a:cs typeface="Arial MT"/>
              </a:rPr>
              <a:t> </a:t>
            </a:r>
            <a:r>
              <a:rPr sz="2400" dirty="0">
                <a:latin typeface="Arial MT"/>
                <a:cs typeface="Arial MT"/>
              </a:rPr>
              <a:t>CV</a:t>
            </a:r>
            <a:r>
              <a:rPr sz="2400" spc="-40" dirty="0">
                <a:latin typeface="Arial MT"/>
                <a:cs typeface="Arial MT"/>
              </a:rPr>
              <a:t> </a:t>
            </a:r>
            <a:r>
              <a:rPr sz="2400" spc="-10" dirty="0">
                <a:latin typeface="Arial MT"/>
                <a:cs typeface="Arial MT"/>
              </a:rPr>
              <a:t>documents, </a:t>
            </a:r>
            <a:r>
              <a:rPr sz="2400" dirty="0">
                <a:latin typeface="Arial MT"/>
                <a:cs typeface="Arial MT"/>
              </a:rPr>
              <a:t>search</a:t>
            </a:r>
            <a:r>
              <a:rPr sz="2400" spc="-55" dirty="0">
                <a:latin typeface="Arial MT"/>
                <a:cs typeface="Arial MT"/>
              </a:rPr>
              <a:t> </a:t>
            </a:r>
            <a:r>
              <a:rPr sz="2400" dirty="0">
                <a:latin typeface="Arial MT"/>
                <a:cs typeface="Arial MT"/>
              </a:rPr>
              <a:t>for</a:t>
            </a:r>
            <a:r>
              <a:rPr sz="2400" spc="-55" dirty="0">
                <a:latin typeface="Arial MT"/>
                <a:cs typeface="Arial MT"/>
              </a:rPr>
              <a:t> </a:t>
            </a:r>
            <a:r>
              <a:rPr sz="2400" dirty="0">
                <a:latin typeface="Arial MT"/>
                <a:cs typeface="Arial MT"/>
              </a:rPr>
              <a:t>colleagues</a:t>
            </a:r>
            <a:r>
              <a:rPr sz="2400" spc="-10" dirty="0">
                <a:latin typeface="Arial MT"/>
                <a:cs typeface="Arial MT"/>
              </a:rPr>
              <a:t> </a:t>
            </a:r>
            <a:r>
              <a:rPr sz="2400" dirty="0">
                <a:latin typeface="Arial MT"/>
                <a:cs typeface="Arial MT"/>
              </a:rPr>
              <a:t>in</a:t>
            </a:r>
            <a:r>
              <a:rPr sz="2400" spc="-40" dirty="0">
                <a:latin typeface="Arial MT"/>
                <a:cs typeface="Arial MT"/>
              </a:rPr>
              <a:t> </a:t>
            </a:r>
            <a:r>
              <a:rPr sz="2400" dirty="0">
                <a:latin typeface="Arial MT"/>
                <a:cs typeface="Arial MT"/>
              </a:rPr>
              <a:t>the</a:t>
            </a:r>
            <a:r>
              <a:rPr sz="2400" spc="-60" dirty="0">
                <a:latin typeface="Arial MT"/>
                <a:cs typeface="Arial MT"/>
              </a:rPr>
              <a:t> </a:t>
            </a:r>
            <a:r>
              <a:rPr sz="2400" dirty="0">
                <a:latin typeface="Arial MT"/>
                <a:cs typeface="Arial MT"/>
              </a:rPr>
              <a:t>RIS</a:t>
            </a:r>
            <a:r>
              <a:rPr sz="2400" spc="-55" dirty="0">
                <a:latin typeface="Arial MT"/>
                <a:cs typeface="Arial MT"/>
              </a:rPr>
              <a:t> </a:t>
            </a:r>
            <a:r>
              <a:rPr sz="2400" dirty="0">
                <a:latin typeface="Arial MT"/>
                <a:cs typeface="Arial MT"/>
              </a:rPr>
              <a:t>and</a:t>
            </a:r>
            <a:r>
              <a:rPr sz="2400" spc="-50" dirty="0">
                <a:latin typeface="Arial MT"/>
                <a:cs typeface="Arial MT"/>
              </a:rPr>
              <a:t> </a:t>
            </a:r>
            <a:r>
              <a:rPr sz="2400" spc="-20" dirty="0">
                <a:latin typeface="Arial MT"/>
                <a:cs typeface="Arial MT"/>
              </a:rPr>
              <a:t>edit </a:t>
            </a:r>
            <a:r>
              <a:rPr sz="2400" dirty="0">
                <a:latin typeface="Arial MT"/>
                <a:cs typeface="Arial MT"/>
              </a:rPr>
              <a:t>sections</a:t>
            </a:r>
            <a:r>
              <a:rPr sz="2400" spc="-30" dirty="0">
                <a:latin typeface="Arial MT"/>
                <a:cs typeface="Arial MT"/>
              </a:rPr>
              <a:t> </a:t>
            </a:r>
            <a:r>
              <a:rPr sz="2400" dirty="0">
                <a:latin typeface="Arial MT"/>
                <a:cs typeface="Arial MT"/>
              </a:rPr>
              <a:t>of</a:t>
            </a:r>
            <a:r>
              <a:rPr sz="2400" spc="-55" dirty="0">
                <a:latin typeface="Arial MT"/>
                <a:cs typeface="Arial MT"/>
              </a:rPr>
              <a:t> </a:t>
            </a:r>
            <a:r>
              <a:rPr sz="2400" dirty="0">
                <a:latin typeface="Arial MT"/>
                <a:cs typeface="Arial MT"/>
              </a:rPr>
              <a:t>the</a:t>
            </a:r>
            <a:r>
              <a:rPr sz="2400" spc="-45" dirty="0">
                <a:latin typeface="Arial MT"/>
                <a:cs typeface="Arial MT"/>
              </a:rPr>
              <a:t> </a:t>
            </a:r>
            <a:r>
              <a:rPr sz="2400" spc="-10" dirty="0">
                <a:latin typeface="Arial MT"/>
                <a:cs typeface="Arial MT"/>
              </a:rPr>
              <a:t>profile.</a:t>
            </a:r>
            <a:endParaRPr sz="2400" dirty="0">
              <a:latin typeface="Arial MT"/>
              <a:cs typeface="Arial MT"/>
            </a:endParaRPr>
          </a:p>
        </p:txBody>
      </p:sp>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9</a:t>
            </a:fld>
            <a:endParaRPr spc="-25" dirty="0"/>
          </a:p>
        </p:txBody>
      </p:sp>
      <p:pic>
        <p:nvPicPr>
          <p:cNvPr id="5" name="Picture 4">
            <a:extLst>
              <a:ext uri="{FF2B5EF4-FFF2-40B4-BE49-F238E27FC236}">
                <a16:creationId xmlns:a16="http://schemas.microsoft.com/office/drawing/2014/main" id="{04B83867-8B7D-3456-64A9-45EB6140B397}"/>
              </a:ext>
            </a:extLst>
          </p:cNvPr>
          <p:cNvPicPr>
            <a:picLocks noChangeAspect="1"/>
          </p:cNvPicPr>
          <p:nvPr/>
        </p:nvPicPr>
        <p:blipFill>
          <a:blip r:embed="rId2"/>
          <a:stretch>
            <a:fillRect/>
          </a:stretch>
        </p:blipFill>
        <p:spPr>
          <a:xfrm>
            <a:off x="161422" y="1143000"/>
            <a:ext cx="5950119" cy="43434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215389" y="990227"/>
            <a:ext cx="5491480" cy="1582549"/>
          </a:xfrm>
          <a:prstGeom prst="rect">
            <a:avLst/>
          </a:prstGeom>
        </p:spPr>
        <p:txBody>
          <a:bodyPr vert="horz" wrap="square" lIns="0" tIns="264795" rIns="0" bIns="0" rtlCol="0">
            <a:spAutoFit/>
          </a:bodyPr>
          <a:lstStyle/>
          <a:p>
            <a:pPr marL="12700">
              <a:lnSpc>
                <a:spcPct val="100000"/>
              </a:lnSpc>
              <a:spcBef>
                <a:spcPts val="2085"/>
              </a:spcBef>
            </a:pPr>
            <a:r>
              <a:rPr dirty="0"/>
              <a:t>Edit</a:t>
            </a:r>
            <a:r>
              <a:rPr spc="-75" dirty="0"/>
              <a:t> </a:t>
            </a:r>
            <a:r>
              <a:rPr dirty="0"/>
              <a:t>your</a:t>
            </a:r>
            <a:r>
              <a:rPr spc="-70" dirty="0"/>
              <a:t> </a:t>
            </a:r>
            <a:r>
              <a:rPr spc="-10" dirty="0"/>
              <a:t>About</a:t>
            </a:r>
          </a:p>
          <a:p>
            <a:pPr marL="12700" marR="5080">
              <a:lnSpc>
                <a:spcPct val="130000"/>
              </a:lnSpc>
              <a:spcBef>
                <a:spcPts val="520"/>
              </a:spcBef>
            </a:pPr>
            <a:r>
              <a:rPr sz="2000" spc="-45" dirty="0">
                <a:latin typeface="Arial MT"/>
                <a:cs typeface="Arial MT"/>
              </a:rPr>
              <a:t>You</a:t>
            </a:r>
            <a:r>
              <a:rPr sz="2000" spc="-30" dirty="0">
                <a:latin typeface="Arial MT"/>
                <a:cs typeface="Arial MT"/>
              </a:rPr>
              <a:t> </a:t>
            </a:r>
            <a:r>
              <a:rPr sz="2000" dirty="0">
                <a:latin typeface="Arial MT"/>
                <a:cs typeface="Arial MT"/>
              </a:rPr>
              <a:t>can</a:t>
            </a:r>
            <a:r>
              <a:rPr sz="2000" spc="-30" dirty="0">
                <a:latin typeface="Arial MT"/>
                <a:cs typeface="Arial MT"/>
              </a:rPr>
              <a:t> </a:t>
            </a:r>
            <a:r>
              <a:rPr sz="2000" dirty="0">
                <a:latin typeface="Arial MT"/>
                <a:cs typeface="Arial MT"/>
              </a:rPr>
              <a:t>edit</a:t>
            </a:r>
            <a:r>
              <a:rPr sz="2000" spc="-25" dirty="0">
                <a:latin typeface="Arial MT"/>
                <a:cs typeface="Arial MT"/>
              </a:rPr>
              <a:t> </a:t>
            </a:r>
            <a:r>
              <a:rPr sz="2000" dirty="0">
                <a:latin typeface="Arial MT"/>
                <a:cs typeface="Arial MT"/>
              </a:rPr>
              <a:t>any</a:t>
            </a:r>
            <a:r>
              <a:rPr sz="2000" spc="-40" dirty="0">
                <a:latin typeface="Arial MT"/>
                <a:cs typeface="Arial MT"/>
              </a:rPr>
              <a:t> </a:t>
            </a:r>
            <a:r>
              <a:rPr sz="2000" dirty="0">
                <a:latin typeface="Arial MT"/>
                <a:cs typeface="Arial MT"/>
              </a:rPr>
              <a:t>area</a:t>
            </a:r>
            <a:r>
              <a:rPr sz="2000" spc="-40" dirty="0">
                <a:latin typeface="Arial MT"/>
                <a:cs typeface="Arial MT"/>
              </a:rPr>
              <a:t> </a:t>
            </a:r>
            <a:r>
              <a:rPr sz="2000" dirty="0">
                <a:latin typeface="Arial MT"/>
                <a:cs typeface="Arial MT"/>
              </a:rPr>
              <a:t>by</a:t>
            </a:r>
            <a:r>
              <a:rPr sz="2000" spc="-25" dirty="0">
                <a:latin typeface="Arial MT"/>
                <a:cs typeface="Arial MT"/>
              </a:rPr>
              <a:t> </a:t>
            </a:r>
            <a:r>
              <a:rPr sz="2000" dirty="0">
                <a:latin typeface="Arial MT"/>
                <a:cs typeface="Arial MT"/>
              </a:rPr>
              <a:t>clicking</a:t>
            </a:r>
            <a:r>
              <a:rPr lang="en-GB" sz="2000" dirty="0">
                <a:latin typeface="Arial MT"/>
                <a:cs typeface="Arial MT"/>
              </a:rPr>
              <a:t> in the overview box</a:t>
            </a:r>
            <a:r>
              <a:rPr sz="2000" spc="-10" dirty="0">
                <a:latin typeface="Arial MT"/>
                <a:cs typeface="Arial MT"/>
              </a:rPr>
              <a:t>. </a:t>
            </a:r>
            <a:r>
              <a:rPr sz="2000" dirty="0">
                <a:latin typeface="Arial MT"/>
                <a:cs typeface="Arial MT"/>
              </a:rPr>
              <a:t>When</a:t>
            </a:r>
            <a:r>
              <a:rPr sz="2000" spc="-45" dirty="0">
                <a:latin typeface="Arial MT"/>
                <a:cs typeface="Arial MT"/>
              </a:rPr>
              <a:t> </a:t>
            </a:r>
            <a:r>
              <a:rPr sz="2000" dirty="0">
                <a:latin typeface="Arial MT"/>
                <a:cs typeface="Arial MT"/>
              </a:rPr>
              <a:t>you</a:t>
            </a:r>
            <a:r>
              <a:rPr sz="2000" spc="-25" dirty="0">
                <a:latin typeface="Arial MT"/>
                <a:cs typeface="Arial MT"/>
              </a:rPr>
              <a:t> </a:t>
            </a:r>
            <a:r>
              <a:rPr sz="2000" dirty="0">
                <a:latin typeface="Arial MT"/>
                <a:cs typeface="Arial MT"/>
              </a:rPr>
              <a:t>have</a:t>
            </a:r>
            <a:r>
              <a:rPr sz="2000" spc="-30" dirty="0">
                <a:latin typeface="Arial MT"/>
                <a:cs typeface="Arial MT"/>
              </a:rPr>
              <a:t> </a:t>
            </a:r>
            <a:r>
              <a:rPr sz="2000" dirty="0">
                <a:latin typeface="Arial MT"/>
                <a:cs typeface="Arial MT"/>
              </a:rPr>
              <a:t>finished</a:t>
            </a:r>
            <a:r>
              <a:rPr sz="2000" spc="-35" dirty="0">
                <a:latin typeface="Arial MT"/>
                <a:cs typeface="Arial MT"/>
              </a:rPr>
              <a:t> </a:t>
            </a:r>
            <a:r>
              <a:rPr sz="2000" dirty="0">
                <a:latin typeface="Arial MT"/>
                <a:cs typeface="Arial MT"/>
              </a:rPr>
              <a:t>editing,</a:t>
            </a:r>
            <a:r>
              <a:rPr sz="2000" spc="-40" dirty="0">
                <a:latin typeface="Arial MT"/>
                <a:cs typeface="Arial MT"/>
              </a:rPr>
              <a:t> </a:t>
            </a:r>
            <a:r>
              <a:rPr sz="2000" dirty="0">
                <a:latin typeface="Arial MT"/>
                <a:cs typeface="Arial MT"/>
              </a:rPr>
              <a:t>click</a:t>
            </a:r>
            <a:r>
              <a:rPr sz="2000" spc="-25" dirty="0">
                <a:latin typeface="Arial MT"/>
                <a:cs typeface="Arial MT"/>
              </a:rPr>
              <a:t> </a:t>
            </a:r>
            <a:r>
              <a:rPr sz="2000" spc="-10" dirty="0">
                <a:solidFill>
                  <a:srgbClr val="CD202C"/>
                </a:solidFill>
                <a:latin typeface="Arial MT"/>
                <a:cs typeface="Arial MT"/>
              </a:rPr>
              <a:t>Save</a:t>
            </a:r>
            <a:r>
              <a:rPr sz="2000" spc="-10" dirty="0">
                <a:latin typeface="Arial MT"/>
                <a:cs typeface="Arial MT"/>
              </a:rPr>
              <a:t>.</a:t>
            </a:r>
            <a:endParaRPr sz="2000" dirty="0">
              <a:latin typeface="Arial MT"/>
              <a:cs typeface="Arial MT"/>
            </a:endParaRPr>
          </a:p>
        </p:txBody>
      </p:sp>
      <p:sp>
        <p:nvSpPr>
          <p:cNvPr id="3" name="object 3"/>
          <p:cNvSpPr txBox="1"/>
          <p:nvPr/>
        </p:nvSpPr>
        <p:spPr>
          <a:xfrm>
            <a:off x="6215389" y="2985294"/>
            <a:ext cx="5541010" cy="2403475"/>
          </a:xfrm>
          <a:prstGeom prst="rect">
            <a:avLst/>
          </a:prstGeom>
        </p:spPr>
        <p:txBody>
          <a:bodyPr vert="horz" wrap="square" lIns="0" tIns="12700" rIns="0" bIns="0" rtlCol="0">
            <a:spAutoFit/>
          </a:bodyPr>
          <a:lstStyle/>
          <a:p>
            <a:pPr marL="12700" marR="5080">
              <a:lnSpc>
                <a:spcPct val="130000"/>
              </a:lnSpc>
              <a:spcBef>
                <a:spcPts val="100"/>
              </a:spcBef>
            </a:pPr>
            <a:r>
              <a:rPr sz="2000" spc="-45" dirty="0">
                <a:latin typeface="Arial MT"/>
                <a:cs typeface="Arial MT"/>
              </a:rPr>
              <a:t>You</a:t>
            </a:r>
            <a:r>
              <a:rPr sz="2000" spc="-35" dirty="0">
                <a:latin typeface="Arial MT"/>
                <a:cs typeface="Arial MT"/>
              </a:rPr>
              <a:t> </a:t>
            </a:r>
            <a:r>
              <a:rPr sz="2000" dirty="0">
                <a:latin typeface="Arial MT"/>
                <a:cs typeface="Arial MT"/>
              </a:rPr>
              <a:t>can</a:t>
            </a:r>
            <a:r>
              <a:rPr sz="2000" spc="-35" dirty="0">
                <a:latin typeface="Arial MT"/>
                <a:cs typeface="Arial MT"/>
              </a:rPr>
              <a:t> </a:t>
            </a:r>
            <a:r>
              <a:rPr sz="2000" dirty="0">
                <a:latin typeface="Arial MT"/>
                <a:cs typeface="Arial MT"/>
              </a:rPr>
              <a:t>also</a:t>
            </a:r>
            <a:r>
              <a:rPr sz="2000" spc="-35" dirty="0">
                <a:latin typeface="Arial MT"/>
                <a:cs typeface="Arial MT"/>
              </a:rPr>
              <a:t> </a:t>
            </a:r>
            <a:r>
              <a:rPr sz="2000" dirty="0">
                <a:latin typeface="Arial MT"/>
                <a:cs typeface="Arial MT"/>
              </a:rPr>
              <a:t>adjust</a:t>
            </a:r>
            <a:r>
              <a:rPr sz="2000" spc="-45" dirty="0">
                <a:latin typeface="Arial MT"/>
                <a:cs typeface="Arial MT"/>
              </a:rPr>
              <a:t> </a:t>
            </a:r>
            <a:r>
              <a:rPr sz="2000" dirty="0">
                <a:latin typeface="Arial MT"/>
                <a:cs typeface="Arial MT"/>
              </a:rPr>
              <a:t>the</a:t>
            </a:r>
            <a:r>
              <a:rPr sz="2000" spc="-35" dirty="0">
                <a:latin typeface="Arial MT"/>
                <a:cs typeface="Arial MT"/>
              </a:rPr>
              <a:t> </a:t>
            </a:r>
            <a:r>
              <a:rPr sz="2000" dirty="0">
                <a:latin typeface="Arial MT"/>
                <a:cs typeface="Arial MT"/>
              </a:rPr>
              <a:t>privacy</a:t>
            </a:r>
            <a:r>
              <a:rPr sz="2000" spc="-45" dirty="0">
                <a:latin typeface="Arial MT"/>
                <a:cs typeface="Arial MT"/>
              </a:rPr>
              <a:t> </a:t>
            </a:r>
            <a:r>
              <a:rPr sz="2000" dirty="0">
                <a:latin typeface="Arial MT"/>
                <a:cs typeface="Arial MT"/>
              </a:rPr>
              <a:t>level</a:t>
            </a:r>
            <a:r>
              <a:rPr sz="2000" spc="-25" dirty="0">
                <a:latin typeface="Arial MT"/>
                <a:cs typeface="Arial MT"/>
              </a:rPr>
              <a:t> </a:t>
            </a:r>
            <a:r>
              <a:rPr sz="2000" dirty="0">
                <a:latin typeface="Arial MT"/>
                <a:cs typeface="Arial MT"/>
              </a:rPr>
              <a:t>to</a:t>
            </a:r>
            <a:r>
              <a:rPr sz="2000" spc="-25" dirty="0">
                <a:latin typeface="Arial MT"/>
                <a:cs typeface="Arial MT"/>
              </a:rPr>
              <a:t> </a:t>
            </a:r>
            <a:r>
              <a:rPr sz="2000" dirty="0">
                <a:latin typeface="Arial MT"/>
                <a:cs typeface="Arial MT"/>
              </a:rPr>
              <a:t>hide</a:t>
            </a:r>
            <a:r>
              <a:rPr sz="2000" spc="-35" dirty="0">
                <a:latin typeface="Arial MT"/>
                <a:cs typeface="Arial MT"/>
              </a:rPr>
              <a:t> </a:t>
            </a:r>
            <a:r>
              <a:rPr sz="2000" spc="-20" dirty="0">
                <a:latin typeface="Arial MT"/>
                <a:cs typeface="Arial MT"/>
              </a:rPr>
              <a:t>this </a:t>
            </a:r>
            <a:r>
              <a:rPr sz="2000" dirty="0">
                <a:latin typeface="Arial MT"/>
                <a:cs typeface="Arial MT"/>
              </a:rPr>
              <a:t>information</a:t>
            </a:r>
            <a:r>
              <a:rPr sz="2000" spc="-55" dirty="0">
                <a:latin typeface="Arial MT"/>
                <a:cs typeface="Arial MT"/>
              </a:rPr>
              <a:t> </a:t>
            </a:r>
            <a:r>
              <a:rPr sz="2000" dirty="0">
                <a:latin typeface="Arial MT"/>
                <a:cs typeface="Arial MT"/>
              </a:rPr>
              <a:t>from</a:t>
            </a:r>
            <a:r>
              <a:rPr sz="2000" spc="-55" dirty="0">
                <a:latin typeface="Arial MT"/>
                <a:cs typeface="Arial MT"/>
              </a:rPr>
              <a:t> </a:t>
            </a:r>
            <a:r>
              <a:rPr sz="2000" dirty="0">
                <a:latin typeface="Arial MT"/>
                <a:cs typeface="Arial MT"/>
              </a:rPr>
              <a:t>the</a:t>
            </a:r>
            <a:r>
              <a:rPr sz="2000" spc="-35" dirty="0">
                <a:latin typeface="Arial MT"/>
                <a:cs typeface="Arial MT"/>
              </a:rPr>
              <a:t> </a:t>
            </a:r>
            <a:r>
              <a:rPr sz="2000" dirty="0">
                <a:latin typeface="Arial MT"/>
                <a:cs typeface="Arial MT"/>
              </a:rPr>
              <a:t>internal</a:t>
            </a:r>
            <a:r>
              <a:rPr sz="2000" spc="-45" dirty="0">
                <a:latin typeface="Arial MT"/>
                <a:cs typeface="Arial MT"/>
              </a:rPr>
              <a:t> </a:t>
            </a:r>
            <a:r>
              <a:rPr sz="2000" dirty="0">
                <a:latin typeface="Arial MT"/>
                <a:cs typeface="Arial MT"/>
              </a:rPr>
              <a:t>and</a:t>
            </a:r>
            <a:r>
              <a:rPr sz="2000" spc="-40" dirty="0">
                <a:latin typeface="Arial MT"/>
                <a:cs typeface="Arial MT"/>
              </a:rPr>
              <a:t> </a:t>
            </a:r>
            <a:r>
              <a:rPr sz="2000" dirty="0">
                <a:latin typeface="Arial MT"/>
                <a:cs typeface="Arial MT"/>
              </a:rPr>
              <a:t>external</a:t>
            </a:r>
            <a:r>
              <a:rPr sz="2000" spc="-50" dirty="0">
                <a:latin typeface="Arial MT"/>
                <a:cs typeface="Arial MT"/>
              </a:rPr>
              <a:t> </a:t>
            </a:r>
            <a:r>
              <a:rPr sz="2000" spc="-10" dirty="0">
                <a:latin typeface="Arial MT"/>
                <a:cs typeface="Arial MT"/>
              </a:rPr>
              <a:t>profiles</a:t>
            </a:r>
            <a:endParaRPr sz="2000" dirty="0">
              <a:latin typeface="Arial MT"/>
              <a:cs typeface="Arial MT"/>
            </a:endParaRPr>
          </a:p>
          <a:p>
            <a:pPr>
              <a:lnSpc>
                <a:spcPct val="100000"/>
              </a:lnSpc>
              <a:spcBef>
                <a:spcPts val="819"/>
              </a:spcBef>
            </a:pPr>
            <a:endParaRPr sz="2000" dirty="0">
              <a:latin typeface="Arial MT"/>
              <a:cs typeface="Arial MT"/>
            </a:endParaRPr>
          </a:p>
          <a:p>
            <a:pPr marL="12700" marR="93345">
              <a:lnSpc>
                <a:spcPct val="130000"/>
              </a:lnSpc>
            </a:pPr>
            <a:r>
              <a:rPr sz="2000" dirty="0">
                <a:solidFill>
                  <a:srgbClr val="CD202C"/>
                </a:solidFill>
                <a:latin typeface="Arial MT"/>
                <a:cs typeface="Arial MT"/>
              </a:rPr>
              <a:t>Note:</a:t>
            </a:r>
            <a:r>
              <a:rPr sz="2000" spc="-70" dirty="0">
                <a:solidFill>
                  <a:srgbClr val="CD202C"/>
                </a:solidFill>
                <a:latin typeface="Arial MT"/>
                <a:cs typeface="Arial MT"/>
              </a:rPr>
              <a:t> </a:t>
            </a:r>
            <a:r>
              <a:rPr sz="2000" dirty="0">
                <a:latin typeface="Arial MT"/>
                <a:cs typeface="Arial MT"/>
              </a:rPr>
              <a:t>The</a:t>
            </a:r>
            <a:r>
              <a:rPr sz="2000" spc="-25" dirty="0">
                <a:latin typeface="Arial MT"/>
                <a:cs typeface="Arial MT"/>
              </a:rPr>
              <a:t> </a:t>
            </a:r>
            <a:r>
              <a:rPr sz="2000" dirty="0">
                <a:latin typeface="Arial MT"/>
                <a:cs typeface="Arial MT"/>
              </a:rPr>
              <a:t>Overview</a:t>
            </a:r>
            <a:r>
              <a:rPr sz="2000" spc="-25" dirty="0">
                <a:latin typeface="Arial MT"/>
                <a:cs typeface="Arial MT"/>
              </a:rPr>
              <a:t> </a:t>
            </a:r>
            <a:r>
              <a:rPr sz="2000" dirty="0">
                <a:latin typeface="Arial MT"/>
                <a:cs typeface="Arial MT"/>
              </a:rPr>
              <a:t>area</a:t>
            </a:r>
            <a:r>
              <a:rPr sz="2000" spc="-40" dirty="0">
                <a:latin typeface="Arial MT"/>
                <a:cs typeface="Arial MT"/>
              </a:rPr>
              <a:t> </a:t>
            </a:r>
            <a:r>
              <a:rPr sz="2000" dirty="0">
                <a:latin typeface="Arial MT"/>
                <a:cs typeface="Arial MT"/>
              </a:rPr>
              <a:t>does</a:t>
            </a:r>
            <a:r>
              <a:rPr sz="2000" spc="-40" dirty="0">
                <a:latin typeface="Arial MT"/>
                <a:cs typeface="Arial MT"/>
              </a:rPr>
              <a:t> </a:t>
            </a:r>
            <a:r>
              <a:rPr sz="2000" dirty="0">
                <a:latin typeface="Arial MT"/>
                <a:cs typeface="Arial MT"/>
              </a:rPr>
              <a:t>not</a:t>
            </a:r>
            <a:r>
              <a:rPr sz="2000" spc="-35" dirty="0">
                <a:latin typeface="Arial MT"/>
                <a:cs typeface="Arial MT"/>
              </a:rPr>
              <a:t> </a:t>
            </a:r>
            <a:r>
              <a:rPr sz="2000" dirty="0">
                <a:latin typeface="Arial MT"/>
                <a:cs typeface="Arial MT"/>
              </a:rPr>
              <a:t>support</a:t>
            </a:r>
            <a:r>
              <a:rPr sz="2000" spc="-50" dirty="0">
                <a:latin typeface="Arial MT"/>
                <a:cs typeface="Arial MT"/>
              </a:rPr>
              <a:t> </a:t>
            </a:r>
            <a:r>
              <a:rPr sz="2000" spc="-10" dirty="0">
                <a:latin typeface="Arial MT"/>
                <a:cs typeface="Arial MT"/>
              </a:rPr>
              <a:t>links, </a:t>
            </a:r>
            <a:r>
              <a:rPr sz="2000" dirty="0">
                <a:latin typeface="Arial MT"/>
                <a:cs typeface="Arial MT"/>
              </a:rPr>
              <a:t>formatting</a:t>
            </a:r>
            <a:r>
              <a:rPr sz="2000" spc="-60" dirty="0">
                <a:latin typeface="Arial MT"/>
                <a:cs typeface="Arial MT"/>
              </a:rPr>
              <a:t> </a:t>
            </a:r>
            <a:r>
              <a:rPr sz="2000" dirty="0">
                <a:latin typeface="Arial MT"/>
                <a:cs typeface="Arial MT"/>
              </a:rPr>
              <a:t>or</a:t>
            </a:r>
            <a:r>
              <a:rPr sz="2000" spc="-35" dirty="0">
                <a:latin typeface="Arial MT"/>
                <a:cs typeface="Arial MT"/>
              </a:rPr>
              <a:t> </a:t>
            </a:r>
            <a:r>
              <a:rPr sz="2000" dirty="0">
                <a:latin typeface="Arial MT"/>
                <a:cs typeface="Arial MT"/>
              </a:rPr>
              <a:t>HTML.</a:t>
            </a:r>
            <a:r>
              <a:rPr sz="2000" spc="-40" dirty="0">
                <a:latin typeface="Arial MT"/>
                <a:cs typeface="Arial MT"/>
              </a:rPr>
              <a:t> </a:t>
            </a:r>
            <a:r>
              <a:rPr sz="2000" dirty="0">
                <a:latin typeface="Arial MT"/>
                <a:cs typeface="Arial MT"/>
              </a:rPr>
              <a:t>Please</a:t>
            </a:r>
            <a:r>
              <a:rPr sz="2000" spc="-35" dirty="0">
                <a:latin typeface="Arial MT"/>
                <a:cs typeface="Arial MT"/>
              </a:rPr>
              <a:t> </a:t>
            </a:r>
            <a:r>
              <a:rPr sz="2000" dirty="0">
                <a:latin typeface="Arial MT"/>
                <a:cs typeface="Arial MT"/>
              </a:rPr>
              <a:t>add</a:t>
            </a:r>
            <a:r>
              <a:rPr sz="2000" spc="-35" dirty="0">
                <a:latin typeface="Arial MT"/>
                <a:cs typeface="Arial MT"/>
              </a:rPr>
              <a:t> </a:t>
            </a:r>
            <a:r>
              <a:rPr sz="2000" dirty="0">
                <a:latin typeface="Arial MT"/>
                <a:cs typeface="Arial MT"/>
              </a:rPr>
              <a:t>links</a:t>
            </a:r>
            <a:r>
              <a:rPr sz="2000" spc="-30" dirty="0">
                <a:latin typeface="Arial MT"/>
                <a:cs typeface="Arial MT"/>
              </a:rPr>
              <a:t> </a:t>
            </a:r>
            <a:r>
              <a:rPr sz="2000" dirty="0">
                <a:latin typeface="Arial MT"/>
                <a:cs typeface="Arial MT"/>
              </a:rPr>
              <a:t>in</a:t>
            </a:r>
            <a:r>
              <a:rPr sz="2000" spc="-20" dirty="0">
                <a:latin typeface="Arial MT"/>
                <a:cs typeface="Arial MT"/>
              </a:rPr>
              <a:t> </a:t>
            </a:r>
            <a:r>
              <a:rPr sz="2000" spc="-25" dirty="0">
                <a:latin typeface="Arial MT"/>
                <a:cs typeface="Arial MT"/>
              </a:rPr>
              <a:t>the </a:t>
            </a:r>
            <a:r>
              <a:rPr sz="2000" dirty="0">
                <a:solidFill>
                  <a:srgbClr val="CD202C"/>
                </a:solidFill>
                <a:latin typeface="Arial MT"/>
                <a:cs typeface="Arial MT"/>
              </a:rPr>
              <a:t>Addresses</a:t>
            </a:r>
            <a:r>
              <a:rPr sz="2000" spc="-60" dirty="0">
                <a:solidFill>
                  <a:srgbClr val="CD202C"/>
                </a:solidFill>
                <a:latin typeface="Arial MT"/>
                <a:cs typeface="Arial MT"/>
              </a:rPr>
              <a:t> </a:t>
            </a:r>
            <a:r>
              <a:rPr sz="2000" spc="-10" dirty="0">
                <a:latin typeface="Arial MT"/>
                <a:cs typeface="Arial MT"/>
              </a:rPr>
              <a:t>section.</a:t>
            </a:r>
            <a:endParaRPr sz="2000" dirty="0">
              <a:latin typeface="Arial MT"/>
              <a:cs typeface="Arial MT"/>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10</a:t>
            </a:fld>
            <a:endParaRPr spc="-25" dirty="0"/>
          </a:p>
        </p:txBody>
      </p:sp>
      <p:pic>
        <p:nvPicPr>
          <p:cNvPr id="10" name="Picture 9">
            <a:extLst>
              <a:ext uri="{FF2B5EF4-FFF2-40B4-BE49-F238E27FC236}">
                <a16:creationId xmlns:a16="http://schemas.microsoft.com/office/drawing/2014/main" id="{0D445ACD-3F23-AC7F-C798-48930B0ED034}"/>
              </a:ext>
            </a:extLst>
          </p:cNvPr>
          <p:cNvPicPr>
            <a:picLocks noChangeAspect="1"/>
          </p:cNvPicPr>
          <p:nvPr/>
        </p:nvPicPr>
        <p:blipFill>
          <a:blip r:embed="rId2"/>
          <a:stretch>
            <a:fillRect/>
          </a:stretch>
        </p:blipFill>
        <p:spPr>
          <a:xfrm>
            <a:off x="329886" y="1371600"/>
            <a:ext cx="5766114" cy="3005804"/>
          </a:xfrm>
          <a:prstGeom prst="rect">
            <a:avLst/>
          </a:prstGeom>
        </p:spPr>
      </p:pic>
      <p:pic>
        <p:nvPicPr>
          <p:cNvPr id="12" name="Picture 11">
            <a:extLst>
              <a:ext uri="{FF2B5EF4-FFF2-40B4-BE49-F238E27FC236}">
                <a16:creationId xmlns:a16="http://schemas.microsoft.com/office/drawing/2014/main" id="{DC19F2E3-8857-FA31-0158-225DFE87E000}"/>
              </a:ext>
            </a:extLst>
          </p:cNvPr>
          <p:cNvPicPr>
            <a:picLocks noChangeAspect="1"/>
          </p:cNvPicPr>
          <p:nvPr/>
        </p:nvPicPr>
        <p:blipFill>
          <a:blip r:embed="rId3"/>
          <a:stretch>
            <a:fillRect/>
          </a:stretch>
        </p:blipFill>
        <p:spPr>
          <a:xfrm>
            <a:off x="4310291" y="4377404"/>
            <a:ext cx="1905098" cy="80014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descr="$PPTXTitle"/>
          <p:cNvSpPr txBox="1"/>
          <p:nvPr/>
        </p:nvSpPr>
        <p:spPr>
          <a:xfrm>
            <a:off x="6215389" y="990227"/>
            <a:ext cx="5658485" cy="2020570"/>
          </a:xfrm>
          <a:prstGeom prst="rect">
            <a:avLst/>
          </a:prstGeom>
        </p:spPr>
        <p:txBody>
          <a:bodyPr vert="horz" wrap="square" lIns="0" tIns="264795" rIns="0" bIns="0" rtlCol="0">
            <a:spAutoFit/>
          </a:bodyPr>
          <a:lstStyle/>
          <a:p>
            <a:pPr marL="12700">
              <a:lnSpc>
                <a:spcPct val="100000"/>
              </a:lnSpc>
              <a:spcBef>
                <a:spcPts val="2085"/>
              </a:spcBef>
            </a:pPr>
            <a:r>
              <a:rPr sz="3200" dirty="0">
                <a:latin typeface="Arial Black"/>
                <a:cs typeface="Arial Black"/>
              </a:rPr>
              <a:t>Edit</a:t>
            </a:r>
            <a:r>
              <a:rPr sz="3200" spc="-75" dirty="0">
                <a:latin typeface="Arial Black"/>
                <a:cs typeface="Arial Black"/>
              </a:rPr>
              <a:t> </a:t>
            </a:r>
            <a:r>
              <a:rPr sz="3200" dirty="0">
                <a:latin typeface="Arial Black"/>
                <a:cs typeface="Arial Black"/>
              </a:rPr>
              <a:t>your</a:t>
            </a:r>
            <a:r>
              <a:rPr sz="3200" spc="-70" dirty="0">
                <a:latin typeface="Arial Black"/>
                <a:cs typeface="Arial Black"/>
              </a:rPr>
              <a:t> </a:t>
            </a:r>
            <a:r>
              <a:rPr sz="3200" spc="-10" dirty="0">
                <a:latin typeface="Arial Black"/>
                <a:cs typeface="Arial Black"/>
              </a:rPr>
              <a:t>About</a:t>
            </a:r>
            <a:endParaRPr sz="3200">
              <a:latin typeface="Arial Black"/>
              <a:cs typeface="Arial Black"/>
            </a:endParaRPr>
          </a:p>
          <a:p>
            <a:pPr marL="12700" marR="5080">
              <a:lnSpc>
                <a:spcPct val="130000"/>
              </a:lnSpc>
              <a:spcBef>
                <a:spcPts val="520"/>
              </a:spcBef>
            </a:pPr>
            <a:r>
              <a:rPr sz="2000" dirty="0">
                <a:latin typeface="Arial MT"/>
                <a:cs typeface="Arial MT"/>
              </a:rPr>
              <a:t>For</a:t>
            </a:r>
            <a:r>
              <a:rPr sz="2000" spc="-40" dirty="0">
                <a:latin typeface="Arial MT"/>
                <a:cs typeface="Arial MT"/>
              </a:rPr>
              <a:t> </a:t>
            </a:r>
            <a:r>
              <a:rPr sz="2000" dirty="0">
                <a:latin typeface="Arial MT"/>
                <a:cs typeface="Arial MT"/>
              </a:rPr>
              <a:t>entries</a:t>
            </a:r>
            <a:r>
              <a:rPr sz="2000" spc="-40" dirty="0">
                <a:latin typeface="Arial MT"/>
                <a:cs typeface="Arial MT"/>
              </a:rPr>
              <a:t> </a:t>
            </a:r>
            <a:r>
              <a:rPr sz="2000" dirty="0">
                <a:latin typeface="Arial MT"/>
                <a:cs typeface="Arial MT"/>
              </a:rPr>
              <a:t>in</a:t>
            </a:r>
            <a:r>
              <a:rPr sz="2000" spc="-20" dirty="0">
                <a:latin typeface="Arial MT"/>
                <a:cs typeface="Arial MT"/>
              </a:rPr>
              <a:t> </a:t>
            </a:r>
            <a:r>
              <a:rPr sz="2000" spc="-10" dirty="0">
                <a:latin typeface="Arial MT"/>
                <a:cs typeface="Arial MT"/>
              </a:rPr>
              <a:t>other</a:t>
            </a:r>
            <a:r>
              <a:rPr sz="2000" spc="-135" dirty="0">
                <a:latin typeface="Arial MT"/>
                <a:cs typeface="Arial MT"/>
              </a:rPr>
              <a:t> </a:t>
            </a:r>
            <a:r>
              <a:rPr sz="2000" dirty="0">
                <a:latin typeface="Arial MT"/>
                <a:cs typeface="Arial MT"/>
              </a:rPr>
              <a:t>About</a:t>
            </a:r>
            <a:r>
              <a:rPr sz="2000" spc="-35" dirty="0">
                <a:latin typeface="Arial MT"/>
                <a:cs typeface="Arial MT"/>
              </a:rPr>
              <a:t> </a:t>
            </a:r>
            <a:r>
              <a:rPr sz="2000" dirty="0">
                <a:latin typeface="Arial MT"/>
                <a:cs typeface="Arial MT"/>
              </a:rPr>
              <a:t>sections</a:t>
            </a:r>
            <a:r>
              <a:rPr sz="2000" spc="-50" dirty="0">
                <a:latin typeface="Arial MT"/>
                <a:cs typeface="Arial MT"/>
              </a:rPr>
              <a:t> </a:t>
            </a:r>
            <a:r>
              <a:rPr sz="2000" dirty="0">
                <a:latin typeface="Arial MT"/>
                <a:cs typeface="Arial MT"/>
              </a:rPr>
              <a:t>including</a:t>
            </a:r>
            <a:r>
              <a:rPr sz="2000" spc="-30" dirty="0">
                <a:latin typeface="Arial MT"/>
                <a:cs typeface="Arial MT"/>
              </a:rPr>
              <a:t> </a:t>
            </a:r>
            <a:r>
              <a:rPr sz="2000" spc="-25" dirty="0">
                <a:latin typeface="Arial MT"/>
                <a:cs typeface="Arial MT"/>
              </a:rPr>
              <a:t>the </a:t>
            </a:r>
            <a:r>
              <a:rPr sz="2000" dirty="0">
                <a:latin typeface="Arial MT"/>
                <a:cs typeface="Arial MT"/>
              </a:rPr>
              <a:t>Experience</a:t>
            </a:r>
            <a:r>
              <a:rPr sz="2000" spc="-55" dirty="0">
                <a:latin typeface="Arial MT"/>
                <a:cs typeface="Arial MT"/>
              </a:rPr>
              <a:t> </a:t>
            </a:r>
            <a:r>
              <a:rPr sz="2000" dirty="0">
                <a:latin typeface="Arial MT"/>
                <a:cs typeface="Arial MT"/>
              </a:rPr>
              <a:t>and</a:t>
            </a:r>
            <a:r>
              <a:rPr sz="2000" spc="-25" dirty="0">
                <a:latin typeface="Arial MT"/>
                <a:cs typeface="Arial MT"/>
              </a:rPr>
              <a:t> </a:t>
            </a:r>
            <a:r>
              <a:rPr sz="2000" dirty="0">
                <a:latin typeface="Arial MT"/>
                <a:cs typeface="Arial MT"/>
              </a:rPr>
              <a:t>Education</a:t>
            </a:r>
            <a:r>
              <a:rPr sz="2000" spc="-30" dirty="0">
                <a:latin typeface="Arial MT"/>
                <a:cs typeface="Arial MT"/>
              </a:rPr>
              <a:t> </a:t>
            </a:r>
            <a:r>
              <a:rPr sz="2000" dirty="0">
                <a:latin typeface="Arial MT"/>
                <a:cs typeface="Arial MT"/>
              </a:rPr>
              <a:t>areas</a:t>
            </a:r>
            <a:r>
              <a:rPr sz="2000" spc="-45" dirty="0">
                <a:latin typeface="Arial MT"/>
                <a:cs typeface="Arial MT"/>
              </a:rPr>
              <a:t> </a:t>
            </a:r>
            <a:r>
              <a:rPr sz="2000" dirty="0">
                <a:latin typeface="Arial MT"/>
                <a:cs typeface="Arial MT"/>
              </a:rPr>
              <a:t>you</a:t>
            </a:r>
            <a:r>
              <a:rPr sz="2000" spc="-20" dirty="0">
                <a:latin typeface="Arial MT"/>
                <a:cs typeface="Arial MT"/>
              </a:rPr>
              <a:t> </a:t>
            </a:r>
            <a:r>
              <a:rPr sz="2000" dirty="0">
                <a:latin typeface="Arial MT"/>
                <a:cs typeface="Arial MT"/>
              </a:rPr>
              <a:t>can</a:t>
            </a:r>
            <a:r>
              <a:rPr sz="2000" spc="-140" dirty="0">
                <a:latin typeface="Arial MT"/>
                <a:cs typeface="Arial MT"/>
              </a:rPr>
              <a:t> </a:t>
            </a:r>
            <a:r>
              <a:rPr sz="2000" dirty="0">
                <a:solidFill>
                  <a:srgbClr val="CD202C"/>
                </a:solidFill>
                <a:latin typeface="Arial MT"/>
                <a:cs typeface="Arial MT"/>
              </a:rPr>
              <a:t>Add</a:t>
            </a:r>
            <a:r>
              <a:rPr sz="2000" spc="-15" dirty="0">
                <a:solidFill>
                  <a:srgbClr val="CD202C"/>
                </a:solidFill>
                <a:latin typeface="Arial MT"/>
                <a:cs typeface="Arial MT"/>
              </a:rPr>
              <a:t> </a:t>
            </a:r>
            <a:r>
              <a:rPr sz="2000" spc="-25" dirty="0">
                <a:latin typeface="Arial MT"/>
                <a:cs typeface="Arial MT"/>
              </a:rPr>
              <a:t>and </a:t>
            </a:r>
            <a:r>
              <a:rPr sz="2000" dirty="0">
                <a:latin typeface="Arial MT"/>
                <a:cs typeface="Arial MT"/>
              </a:rPr>
              <a:t>also</a:t>
            </a:r>
            <a:r>
              <a:rPr sz="2000" spc="-45" dirty="0">
                <a:latin typeface="Arial MT"/>
                <a:cs typeface="Arial MT"/>
              </a:rPr>
              <a:t> </a:t>
            </a:r>
            <a:r>
              <a:rPr sz="2000" dirty="0">
                <a:solidFill>
                  <a:srgbClr val="CD202C"/>
                </a:solidFill>
                <a:latin typeface="Arial MT"/>
                <a:cs typeface="Arial MT"/>
              </a:rPr>
              <a:t>Delete</a:t>
            </a:r>
            <a:r>
              <a:rPr sz="2000" spc="-45" dirty="0">
                <a:solidFill>
                  <a:srgbClr val="CD202C"/>
                </a:solidFill>
                <a:latin typeface="Arial MT"/>
                <a:cs typeface="Arial MT"/>
              </a:rPr>
              <a:t> </a:t>
            </a:r>
            <a:r>
              <a:rPr sz="2000" spc="-10" dirty="0">
                <a:latin typeface="Arial MT"/>
                <a:cs typeface="Arial MT"/>
              </a:rPr>
              <a:t>entries.</a:t>
            </a:r>
            <a:endParaRPr sz="2000">
              <a:latin typeface="Arial MT"/>
              <a:cs typeface="Arial MT"/>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11</a:t>
            </a:fld>
            <a:endParaRPr spc="-25" dirty="0"/>
          </a:p>
        </p:txBody>
      </p:sp>
      <p:sp>
        <p:nvSpPr>
          <p:cNvPr id="6" name="object 6"/>
          <p:cNvSpPr txBox="1"/>
          <p:nvPr/>
        </p:nvSpPr>
        <p:spPr>
          <a:xfrm>
            <a:off x="6215644" y="3381563"/>
            <a:ext cx="5695950" cy="1214755"/>
          </a:xfrm>
          <a:prstGeom prst="rect">
            <a:avLst/>
          </a:prstGeom>
        </p:spPr>
        <p:txBody>
          <a:bodyPr vert="horz" wrap="square" lIns="0" tIns="12700" rIns="0" bIns="0" rtlCol="0">
            <a:spAutoFit/>
          </a:bodyPr>
          <a:lstStyle/>
          <a:p>
            <a:pPr marL="12700" marR="5080">
              <a:lnSpc>
                <a:spcPct val="130000"/>
              </a:lnSpc>
              <a:spcBef>
                <a:spcPts val="100"/>
              </a:spcBef>
            </a:pPr>
            <a:r>
              <a:rPr sz="2000" dirty="0">
                <a:latin typeface="Arial MT"/>
                <a:cs typeface="Arial MT"/>
              </a:rPr>
              <a:t>When</a:t>
            </a:r>
            <a:r>
              <a:rPr sz="2000" spc="-40" dirty="0">
                <a:latin typeface="Arial MT"/>
                <a:cs typeface="Arial MT"/>
              </a:rPr>
              <a:t> </a:t>
            </a:r>
            <a:r>
              <a:rPr sz="2000" dirty="0">
                <a:latin typeface="Arial MT"/>
                <a:cs typeface="Arial MT"/>
              </a:rPr>
              <a:t>adding</a:t>
            </a:r>
            <a:r>
              <a:rPr sz="2000" spc="-20" dirty="0">
                <a:latin typeface="Arial MT"/>
                <a:cs typeface="Arial MT"/>
              </a:rPr>
              <a:t> </a:t>
            </a:r>
            <a:r>
              <a:rPr sz="2000" dirty="0">
                <a:latin typeface="Arial MT"/>
                <a:cs typeface="Arial MT"/>
              </a:rPr>
              <a:t>entries</a:t>
            </a:r>
            <a:r>
              <a:rPr sz="2000" spc="-30" dirty="0">
                <a:latin typeface="Arial MT"/>
                <a:cs typeface="Arial MT"/>
              </a:rPr>
              <a:t> </a:t>
            </a:r>
            <a:r>
              <a:rPr sz="2000" dirty="0">
                <a:latin typeface="Arial MT"/>
                <a:cs typeface="Arial MT"/>
              </a:rPr>
              <a:t>to</a:t>
            </a:r>
            <a:r>
              <a:rPr sz="2000" spc="-20" dirty="0">
                <a:latin typeface="Arial MT"/>
                <a:cs typeface="Arial MT"/>
              </a:rPr>
              <a:t> </a:t>
            </a:r>
            <a:r>
              <a:rPr sz="2000" dirty="0">
                <a:latin typeface="Arial MT"/>
                <a:cs typeface="Arial MT"/>
              </a:rPr>
              <a:t>these</a:t>
            </a:r>
            <a:r>
              <a:rPr sz="2000" spc="-35" dirty="0">
                <a:latin typeface="Arial MT"/>
                <a:cs typeface="Arial MT"/>
              </a:rPr>
              <a:t> </a:t>
            </a:r>
            <a:r>
              <a:rPr sz="2000" dirty="0">
                <a:latin typeface="Arial MT"/>
                <a:cs typeface="Arial MT"/>
              </a:rPr>
              <a:t>section</a:t>
            </a:r>
            <a:r>
              <a:rPr sz="2000" spc="-35" dirty="0">
                <a:latin typeface="Arial MT"/>
                <a:cs typeface="Arial MT"/>
              </a:rPr>
              <a:t> </a:t>
            </a:r>
            <a:r>
              <a:rPr sz="2000" dirty="0">
                <a:latin typeface="Arial MT"/>
                <a:cs typeface="Arial MT"/>
              </a:rPr>
              <a:t>note</a:t>
            </a:r>
            <a:r>
              <a:rPr sz="2000" spc="-25" dirty="0">
                <a:latin typeface="Arial MT"/>
                <a:cs typeface="Arial MT"/>
              </a:rPr>
              <a:t> </a:t>
            </a:r>
            <a:r>
              <a:rPr sz="2000" dirty="0">
                <a:latin typeface="Arial MT"/>
                <a:cs typeface="Arial MT"/>
              </a:rPr>
              <a:t>that</a:t>
            </a:r>
            <a:r>
              <a:rPr sz="2000" spc="-30" dirty="0">
                <a:latin typeface="Arial MT"/>
                <a:cs typeface="Arial MT"/>
              </a:rPr>
              <a:t> </a:t>
            </a:r>
            <a:r>
              <a:rPr sz="2000" spc="-25" dirty="0">
                <a:latin typeface="Arial MT"/>
                <a:cs typeface="Arial MT"/>
              </a:rPr>
              <a:t>red </a:t>
            </a:r>
            <a:r>
              <a:rPr sz="2000" dirty="0">
                <a:latin typeface="Arial MT"/>
                <a:cs typeface="Arial MT"/>
              </a:rPr>
              <a:t>starred</a:t>
            </a:r>
            <a:r>
              <a:rPr sz="2000" spc="-50" dirty="0">
                <a:latin typeface="Arial MT"/>
                <a:cs typeface="Arial MT"/>
              </a:rPr>
              <a:t> </a:t>
            </a:r>
            <a:r>
              <a:rPr sz="2000" dirty="0">
                <a:solidFill>
                  <a:srgbClr val="CD202C"/>
                </a:solidFill>
                <a:latin typeface="Arial MT"/>
                <a:cs typeface="Arial MT"/>
              </a:rPr>
              <a:t>*</a:t>
            </a:r>
            <a:r>
              <a:rPr sz="2000" spc="-20" dirty="0">
                <a:solidFill>
                  <a:srgbClr val="CD202C"/>
                </a:solidFill>
                <a:latin typeface="Arial MT"/>
                <a:cs typeface="Arial MT"/>
              </a:rPr>
              <a:t> </a:t>
            </a:r>
            <a:r>
              <a:rPr sz="2000" dirty="0">
                <a:latin typeface="Arial MT"/>
                <a:cs typeface="Arial MT"/>
              </a:rPr>
              <a:t>fields</a:t>
            </a:r>
            <a:r>
              <a:rPr sz="2000" spc="-15" dirty="0">
                <a:latin typeface="Arial MT"/>
                <a:cs typeface="Arial MT"/>
              </a:rPr>
              <a:t> </a:t>
            </a:r>
            <a:r>
              <a:rPr sz="2000" dirty="0">
                <a:latin typeface="Arial MT"/>
                <a:cs typeface="Arial MT"/>
              </a:rPr>
              <a:t>a</a:t>
            </a:r>
            <a:r>
              <a:rPr sz="2000" spc="-10" dirty="0">
                <a:latin typeface="Arial MT"/>
                <a:cs typeface="Arial MT"/>
              </a:rPr>
              <a:t> </a:t>
            </a:r>
            <a:r>
              <a:rPr sz="2000" dirty="0">
                <a:latin typeface="Arial MT"/>
                <a:cs typeface="Arial MT"/>
              </a:rPr>
              <a:t>mandatory</a:t>
            </a:r>
            <a:r>
              <a:rPr sz="2000" spc="-60" dirty="0">
                <a:latin typeface="Arial MT"/>
                <a:cs typeface="Arial MT"/>
              </a:rPr>
              <a:t> </a:t>
            </a:r>
            <a:r>
              <a:rPr sz="2000" dirty="0">
                <a:latin typeface="Arial MT"/>
                <a:cs typeface="Arial MT"/>
              </a:rPr>
              <a:t>and</a:t>
            </a:r>
            <a:r>
              <a:rPr sz="2000" spc="-20" dirty="0">
                <a:latin typeface="Arial MT"/>
                <a:cs typeface="Arial MT"/>
              </a:rPr>
              <a:t> </a:t>
            </a:r>
            <a:r>
              <a:rPr sz="2000" dirty="0">
                <a:latin typeface="Arial MT"/>
                <a:cs typeface="Arial MT"/>
              </a:rPr>
              <a:t>must</a:t>
            </a:r>
            <a:r>
              <a:rPr sz="2000" spc="-40" dirty="0">
                <a:latin typeface="Arial MT"/>
                <a:cs typeface="Arial MT"/>
              </a:rPr>
              <a:t> </a:t>
            </a:r>
            <a:r>
              <a:rPr sz="2000" spc="-25" dirty="0">
                <a:latin typeface="Arial MT"/>
                <a:cs typeface="Arial MT"/>
              </a:rPr>
              <a:t>be </a:t>
            </a:r>
            <a:r>
              <a:rPr sz="2000" dirty="0">
                <a:latin typeface="Arial MT"/>
                <a:cs typeface="Arial MT"/>
              </a:rPr>
              <a:t>completed</a:t>
            </a:r>
            <a:r>
              <a:rPr sz="2000" spc="-45" dirty="0">
                <a:latin typeface="Arial MT"/>
                <a:cs typeface="Arial MT"/>
              </a:rPr>
              <a:t> </a:t>
            </a:r>
            <a:r>
              <a:rPr sz="2000" dirty="0">
                <a:latin typeface="Arial MT"/>
                <a:cs typeface="Arial MT"/>
              </a:rPr>
              <a:t>to</a:t>
            </a:r>
            <a:r>
              <a:rPr sz="2000" spc="-25" dirty="0">
                <a:latin typeface="Arial MT"/>
                <a:cs typeface="Arial MT"/>
              </a:rPr>
              <a:t> </a:t>
            </a:r>
            <a:r>
              <a:rPr sz="2000" dirty="0">
                <a:latin typeface="Arial MT"/>
                <a:cs typeface="Arial MT"/>
              </a:rPr>
              <a:t>save</a:t>
            </a:r>
            <a:r>
              <a:rPr sz="2000" spc="-25" dirty="0">
                <a:latin typeface="Arial MT"/>
                <a:cs typeface="Arial MT"/>
              </a:rPr>
              <a:t> </a:t>
            </a:r>
            <a:r>
              <a:rPr sz="2000" dirty="0">
                <a:latin typeface="Arial MT"/>
                <a:cs typeface="Arial MT"/>
              </a:rPr>
              <a:t>the</a:t>
            </a:r>
            <a:r>
              <a:rPr sz="2000" spc="-25" dirty="0">
                <a:latin typeface="Arial MT"/>
                <a:cs typeface="Arial MT"/>
              </a:rPr>
              <a:t> </a:t>
            </a:r>
            <a:r>
              <a:rPr sz="2000" spc="-10" dirty="0">
                <a:latin typeface="Arial MT"/>
                <a:cs typeface="Arial MT"/>
              </a:rPr>
              <a:t>record.</a:t>
            </a:r>
            <a:endParaRPr sz="2000">
              <a:latin typeface="Arial MT"/>
              <a:cs typeface="Arial MT"/>
            </a:endParaRPr>
          </a:p>
        </p:txBody>
      </p:sp>
      <p:pic>
        <p:nvPicPr>
          <p:cNvPr id="9" name="Picture 8">
            <a:extLst>
              <a:ext uri="{FF2B5EF4-FFF2-40B4-BE49-F238E27FC236}">
                <a16:creationId xmlns:a16="http://schemas.microsoft.com/office/drawing/2014/main" id="{5E3DCE68-5F2C-7C3B-5759-42F0D2332199}"/>
              </a:ext>
            </a:extLst>
          </p:cNvPr>
          <p:cNvPicPr>
            <a:picLocks noChangeAspect="1"/>
          </p:cNvPicPr>
          <p:nvPr/>
        </p:nvPicPr>
        <p:blipFill>
          <a:blip r:embed="rId2"/>
          <a:stretch>
            <a:fillRect/>
          </a:stretch>
        </p:blipFill>
        <p:spPr>
          <a:xfrm>
            <a:off x="1447800" y="1104780"/>
            <a:ext cx="3035456" cy="464843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38018" y="1411287"/>
            <a:ext cx="5042535" cy="513715"/>
          </a:xfrm>
          <a:prstGeom prst="rect">
            <a:avLst/>
          </a:prstGeom>
        </p:spPr>
        <p:txBody>
          <a:bodyPr vert="horz" wrap="square" lIns="0" tIns="13335" rIns="0" bIns="0" rtlCol="0">
            <a:spAutoFit/>
          </a:bodyPr>
          <a:lstStyle/>
          <a:p>
            <a:pPr marL="12700">
              <a:lnSpc>
                <a:spcPct val="100000"/>
              </a:lnSpc>
              <a:spcBef>
                <a:spcPts val="105"/>
              </a:spcBef>
            </a:pPr>
            <a:r>
              <a:rPr dirty="0"/>
              <a:t>Professional</a:t>
            </a:r>
            <a:r>
              <a:rPr spc="-85" dirty="0"/>
              <a:t> </a:t>
            </a:r>
            <a:r>
              <a:rPr spc="-10" dirty="0"/>
              <a:t>Activities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12</a:t>
            </a:fld>
            <a:endParaRPr spc="-25" dirty="0"/>
          </a:p>
        </p:txBody>
      </p:sp>
      <p:sp>
        <p:nvSpPr>
          <p:cNvPr id="3" name="object 3"/>
          <p:cNvSpPr txBox="1"/>
          <p:nvPr/>
        </p:nvSpPr>
        <p:spPr>
          <a:xfrm>
            <a:off x="1438018" y="2036635"/>
            <a:ext cx="10456545" cy="3279775"/>
          </a:xfrm>
          <a:prstGeom prst="rect">
            <a:avLst/>
          </a:prstGeom>
        </p:spPr>
        <p:txBody>
          <a:bodyPr vert="horz" wrap="square" lIns="0" tIns="12700" rIns="0" bIns="0" rtlCol="0">
            <a:spAutoFit/>
          </a:bodyPr>
          <a:lstStyle/>
          <a:p>
            <a:pPr marL="12700" marR="5080">
              <a:lnSpc>
                <a:spcPct val="130000"/>
              </a:lnSpc>
              <a:spcBef>
                <a:spcPts val="100"/>
              </a:spcBef>
            </a:pPr>
            <a:r>
              <a:rPr sz="1800" dirty="0">
                <a:latin typeface="Arial Black"/>
                <a:cs typeface="Arial Black"/>
              </a:rPr>
              <a:t>Professional</a:t>
            </a:r>
            <a:r>
              <a:rPr sz="1800" spc="-15" dirty="0">
                <a:latin typeface="Arial Black"/>
                <a:cs typeface="Arial Black"/>
              </a:rPr>
              <a:t> </a:t>
            </a:r>
            <a:r>
              <a:rPr sz="1800" dirty="0">
                <a:latin typeface="Arial Black"/>
                <a:cs typeface="Arial Black"/>
              </a:rPr>
              <a:t>Activities</a:t>
            </a:r>
            <a:r>
              <a:rPr sz="1800" spc="-40" dirty="0">
                <a:latin typeface="Arial Black"/>
                <a:cs typeface="Arial Black"/>
              </a:rPr>
              <a:t> </a:t>
            </a:r>
            <a:r>
              <a:rPr sz="1800" dirty="0">
                <a:latin typeface="Arial Black"/>
                <a:cs typeface="Arial Black"/>
              </a:rPr>
              <a:t>are</a:t>
            </a:r>
            <a:r>
              <a:rPr sz="1800" spc="-30" dirty="0">
                <a:latin typeface="Arial Black"/>
                <a:cs typeface="Arial Black"/>
              </a:rPr>
              <a:t> </a:t>
            </a:r>
            <a:r>
              <a:rPr sz="1800" dirty="0">
                <a:latin typeface="Arial Black"/>
                <a:cs typeface="Arial Black"/>
              </a:rPr>
              <a:t>part</a:t>
            </a:r>
            <a:r>
              <a:rPr sz="1800" spc="-20" dirty="0">
                <a:latin typeface="Arial Black"/>
                <a:cs typeface="Arial Black"/>
              </a:rPr>
              <a:t> </a:t>
            </a:r>
            <a:r>
              <a:rPr sz="1800" dirty="0">
                <a:latin typeface="Arial Black"/>
                <a:cs typeface="Arial Black"/>
              </a:rPr>
              <a:t>of</a:t>
            </a:r>
            <a:r>
              <a:rPr sz="1800" spc="75" dirty="0">
                <a:latin typeface="Arial Black"/>
                <a:cs typeface="Arial Black"/>
              </a:rPr>
              <a:t> </a:t>
            </a:r>
            <a:r>
              <a:rPr sz="1800" dirty="0">
                <a:latin typeface="Arial Black"/>
                <a:cs typeface="Arial Black"/>
              </a:rPr>
              <a:t>your</a:t>
            </a:r>
            <a:r>
              <a:rPr sz="1800" spc="-25" dirty="0">
                <a:latin typeface="Arial Black"/>
                <a:cs typeface="Arial Black"/>
              </a:rPr>
              <a:t> </a:t>
            </a:r>
            <a:r>
              <a:rPr sz="1800" dirty="0">
                <a:latin typeface="Arial Black"/>
                <a:cs typeface="Arial Black"/>
              </a:rPr>
              <a:t>profile.</a:t>
            </a:r>
            <a:r>
              <a:rPr sz="1800" spc="-25" dirty="0">
                <a:latin typeface="Arial Black"/>
                <a:cs typeface="Arial Black"/>
              </a:rPr>
              <a:t>  </a:t>
            </a:r>
            <a:r>
              <a:rPr sz="1800" spc="-10" dirty="0">
                <a:latin typeface="Arial Black"/>
                <a:cs typeface="Arial Black"/>
              </a:rPr>
              <a:t>You</a:t>
            </a:r>
            <a:r>
              <a:rPr sz="1800" spc="-25" dirty="0">
                <a:latin typeface="Arial Black"/>
                <a:cs typeface="Arial Black"/>
              </a:rPr>
              <a:t> </a:t>
            </a:r>
            <a:r>
              <a:rPr sz="1800" dirty="0">
                <a:latin typeface="Arial Black"/>
                <a:cs typeface="Arial Black"/>
              </a:rPr>
              <a:t>can</a:t>
            </a:r>
            <a:r>
              <a:rPr sz="1800" spc="-25" dirty="0">
                <a:latin typeface="Arial Black"/>
                <a:cs typeface="Arial Black"/>
              </a:rPr>
              <a:t> </a:t>
            </a:r>
            <a:r>
              <a:rPr sz="1800" dirty="0">
                <a:latin typeface="Arial Black"/>
                <a:cs typeface="Arial Black"/>
              </a:rPr>
              <a:t>add</a:t>
            </a:r>
            <a:r>
              <a:rPr sz="1800" spc="-25" dirty="0">
                <a:latin typeface="Arial Black"/>
                <a:cs typeface="Arial Black"/>
              </a:rPr>
              <a:t> </a:t>
            </a:r>
            <a:r>
              <a:rPr sz="1800" dirty="0">
                <a:latin typeface="Arial Black"/>
                <a:cs typeface="Arial Black"/>
              </a:rPr>
              <a:t>a</a:t>
            </a:r>
            <a:r>
              <a:rPr sz="1800" spc="-30" dirty="0">
                <a:latin typeface="Arial Black"/>
                <a:cs typeface="Arial Black"/>
              </a:rPr>
              <a:t> </a:t>
            </a:r>
            <a:r>
              <a:rPr sz="1800" dirty="0">
                <a:latin typeface="Arial Black"/>
                <a:cs typeface="Arial Black"/>
              </a:rPr>
              <a:t>variety</a:t>
            </a:r>
            <a:r>
              <a:rPr sz="1800" spc="-30" dirty="0">
                <a:latin typeface="Arial Black"/>
                <a:cs typeface="Arial Black"/>
              </a:rPr>
              <a:t> </a:t>
            </a:r>
            <a:r>
              <a:rPr sz="1800" dirty="0">
                <a:latin typeface="Arial Black"/>
                <a:cs typeface="Arial Black"/>
              </a:rPr>
              <a:t>of</a:t>
            </a:r>
            <a:r>
              <a:rPr sz="1800" spc="75" dirty="0">
                <a:latin typeface="Arial Black"/>
                <a:cs typeface="Arial Black"/>
              </a:rPr>
              <a:t> </a:t>
            </a:r>
            <a:r>
              <a:rPr sz="1800" spc="-10" dirty="0">
                <a:latin typeface="Arial Black"/>
                <a:cs typeface="Arial Black"/>
              </a:rPr>
              <a:t>types </a:t>
            </a:r>
            <a:r>
              <a:rPr sz="1800" dirty="0">
                <a:latin typeface="Arial Black"/>
                <a:cs typeface="Arial Black"/>
              </a:rPr>
              <a:t>including:</a:t>
            </a:r>
            <a:r>
              <a:rPr sz="1800" spc="-35" dirty="0">
                <a:latin typeface="Arial Black"/>
                <a:cs typeface="Arial Black"/>
              </a:rPr>
              <a:t> </a:t>
            </a:r>
            <a:r>
              <a:rPr sz="1800" dirty="0">
                <a:latin typeface="Arial Black"/>
                <a:cs typeface="Arial Black"/>
              </a:rPr>
              <a:t>Research</a:t>
            </a:r>
            <a:r>
              <a:rPr sz="1800" spc="-40" dirty="0">
                <a:latin typeface="Arial Black"/>
                <a:cs typeface="Arial Black"/>
              </a:rPr>
              <a:t> </a:t>
            </a:r>
            <a:r>
              <a:rPr sz="1800" dirty="0">
                <a:latin typeface="Arial Black"/>
                <a:cs typeface="Arial Black"/>
              </a:rPr>
              <a:t>Interests,</a:t>
            </a:r>
            <a:r>
              <a:rPr sz="1800" spc="-45" dirty="0">
                <a:latin typeface="Arial Black"/>
                <a:cs typeface="Arial Black"/>
              </a:rPr>
              <a:t> </a:t>
            </a:r>
            <a:r>
              <a:rPr sz="1800" dirty="0">
                <a:latin typeface="Arial Black"/>
                <a:cs typeface="Arial Black"/>
              </a:rPr>
              <a:t>Current</a:t>
            </a:r>
            <a:r>
              <a:rPr sz="1800" spc="-25" dirty="0">
                <a:latin typeface="Arial Black"/>
                <a:cs typeface="Arial Black"/>
              </a:rPr>
              <a:t> </a:t>
            </a:r>
            <a:r>
              <a:rPr sz="1800" dirty="0">
                <a:latin typeface="Arial Black"/>
                <a:cs typeface="Arial Black"/>
              </a:rPr>
              <a:t>Research,</a:t>
            </a:r>
            <a:r>
              <a:rPr sz="1800" spc="-40" dirty="0">
                <a:latin typeface="Arial Black"/>
                <a:cs typeface="Arial Black"/>
              </a:rPr>
              <a:t> </a:t>
            </a:r>
            <a:r>
              <a:rPr sz="1800" dirty="0">
                <a:latin typeface="Arial Black"/>
                <a:cs typeface="Arial Black"/>
              </a:rPr>
              <a:t>Conference</a:t>
            </a:r>
            <a:r>
              <a:rPr sz="1800" spc="-20" dirty="0">
                <a:latin typeface="Arial Black"/>
                <a:cs typeface="Arial Black"/>
              </a:rPr>
              <a:t> </a:t>
            </a:r>
            <a:r>
              <a:rPr sz="1800" dirty="0">
                <a:latin typeface="Arial Black"/>
                <a:cs typeface="Arial Black"/>
              </a:rPr>
              <a:t>Participations,</a:t>
            </a:r>
            <a:r>
              <a:rPr sz="1800" spc="-30" dirty="0">
                <a:latin typeface="Arial Black"/>
                <a:cs typeface="Arial Black"/>
              </a:rPr>
              <a:t> </a:t>
            </a:r>
            <a:r>
              <a:rPr sz="1800" spc="-10" dirty="0">
                <a:latin typeface="Arial Black"/>
                <a:cs typeface="Arial Black"/>
              </a:rPr>
              <a:t>Media, </a:t>
            </a:r>
            <a:r>
              <a:rPr sz="1800" dirty="0">
                <a:latin typeface="Arial Black"/>
                <a:cs typeface="Arial Black"/>
              </a:rPr>
              <a:t>Interviews</a:t>
            </a:r>
            <a:r>
              <a:rPr sz="1800" spc="-45" dirty="0">
                <a:latin typeface="Arial Black"/>
                <a:cs typeface="Arial Black"/>
              </a:rPr>
              <a:t> </a:t>
            </a:r>
            <a:r>
              <a:rPr sz="1800" dirty="0">
                <a:latin typeface="Arial Black"/>
                <a:cs typeface="Arial Black"/>
              </a:rPr>
              <a:t>or</a:t>
            </a:r>
            <a:r>
              <a:rPr sz="1800" spc="-25" dirty="0">
                <a:latin typeface="Arial Black"/>
                <a:cs typeface="Arial Black"/>
              </a:rPr>
              <a:t> </a:t>
            </a:r>
            <a:r>
              <a:rPr sz="1800" dirty="0">
                <a:latin typeface="Arial Black"/>
                <a:cs typeface="Arial Black"/>
              </a:rPr>
              <a:t>Broadcast,</a:t>
            </a:r>
            <a:r>
              <a:rPr sz="1800" spc="-40" dirty="0">
                <a:latin typeface="Arial Black"/>
                <a:cs typeface="Arial Black"/>
              </a:rPr>
              <a:t> </a:t>
            </a:r>
            <a:r>
              <a:rPr sz="1800" dirty="0">
                <a:latin typeface="Arial Black"/>
                <a:cs typeface="Arial Black"/>
              </a:rPr>
              <a:t>Consulting</a:t>
            </a:r>
            <a:r>
              <a:rPr sz="1800" spc="-40" dirty="0">
                <a:latin typeface="Arial Black"/>
                <a:cs typeface="Arial Black"/>
              </a:rPr>
              <a:t> </a:t>
            </a:r>
            <a:r>
              <a:rPr sz="1800" dirty="0">
                <a:latin typeface="Arial Black"/>
                <a:cs typeface="Arial Black"/>
              </a:rPr>
              <a:t>/</a:t>
            </a:r>
            <a:r>
              <a:rPr sz="1800" spc="-25" dirty="0">
                <a:latin typeface="Arial Black"/>
                <a:cs typeface="Arial Black"/>
              </a:rPr>
              <a:t> </a:t>
            </a:r>
            <a:r>
              <a:rPr sz="1800" dirty="0">
                <a:latin typeface="Arial Black"/>
                <a:cs typeface="Arial Black"/>
              </a:rPr>
              <a:t>Advisories,</a:t>
            </a:r>
            <a:r>
              <a:rPr sz="1800" spc="-45" dirty="0">
                <a:latin typeface="Arial Black"/>
                <a:cs typeface="Arial Black"/>
              </a:rPr>
              <a:t> </a:t>
            </a:r>
            <a:r>
              <a:rPr sz="1800" dirty="0">
                <a:latin typeface="Arial Black"/>
                <a:cs typeface="Arial Black"/>
              </a:rPr>
              <a:t>Committee</a:t>
            </a:r>
            <a:r>
              <a:rPr sz="1800" spc="-40" dirty="0">
                <a:latin typeface="Arial Black"/>
                <a:cs typeface="Arial Black"/>
              </a:rPr>
              <a:t> </a:t>
            </a:r>
            <a:r>
              <a:rPr sz="1800" dirty="0">
                <a:latin typeface="Arial Black"/>
                <a:cs typeface="Arial Black"/>
              </a:rPr>
              <a:t>/</a:t>
            </a:r>
            <a:r>
              <a:rPr sz="1800" spc="-25" dirty="0">
                <a:latin typeface="Arial Black"/>
                <a:cs typeface="Arial Black"/>
              </a:rPr>
              <a:t> </a:t>
            </a:r>
            <a:r>
              <a:rPr sz="1800" dirty="0">
                <a:latin typeface="Arial Black"/>
                <a:cs typeface="Arial Black"/>
              </a:rPr>
              <a:t>Panel</a:t>
            </a:r>
            <a:r>
              <a:rPr sz="1800" spc="-15" dirty="0">
                <a:latin typeface="Arial Black"/>
                <a:cs typeface="Arial Black"/>
              </a:rPr>
              <a:t> </a:t>
            </a:r>
            <a:r>
              <a:rPr sz="1800" spc="-10" dirty="0">
                <a:latin typeface="Arial Black"/>
                <a:cs typeface="Arial Black"/>
              </a:rPr>
              <a:t>memberships, </a:t>
            </a:r>
            <a:r>
              <a:rPr sz="1800" dirty="0">
                <a:latin typeface="Arial Black"/>
                <a:cs typeface="Arial Black"/>
              </a:rPr>
              <a:t>Editorships,</a:t>
            </a:r>
            <a:r>
              <a:rPr sz="1800" spc="-30" dirty="0">
                <a:latin typeface="Arial Black"/>
                <a:cs typeface="Arial Black"/>
              </a:rPr>
              <a:t> </a:t>
            </a:r>
            <a:r>
              <a:rPr sz="1800" dirty="0">
                <a:latin typeface="Arial Black"/>
                <a:cs typeface="Arial Black"/>
              </a:rPr>
              <a:t>Expert</a:t>
            </a:r>
            <a:r>
              <a:rPr sz="1800" spc="-10" dirty="0">
                <a:latin typeface="Arial Black"/>
                <a:cs typeface="Arial Black"/>
              </a:rPr>
              <a:t> </a:t>
            </a:r>
            <a:r>
              <a:rPr sz="1800" dirty="0">
                <a:latin typeface="Arial Black"/>
                <a:cs typeface="Arial Black"/>
              </a:rPr>
              <a:t>witness,</a:t>
            </a:r>
            <a:r>
              <a:rPr sz="1800" spc="-25" dirty="0">
                <a:latin typeface="Arial Black"/>
                <a:cs typeface="Arial Black"/>
              </a:rPr>
              <a:t> </a:t>
            </a:r>
            <a:r>
              <a:rPr sz="1800" dirty="0">
                <a:latin typeface="Arial Black"/>
                <a:cs typeface="Arial Black"/>
              </a:rPr>
              <a:t>Journal</a:t>
            </a:r>
            <a:r>
              <a:rPr sz="1800" spc="-15" dirty="0">
                <a:latin typeface="Arial Black"/>
                <a:cs typeface="Arial Black"/>
              </a:rPr>
              <a:t> </a:t>
            </a:r>
            <a:r>
              <a:rPr sz="1800" dirty="0">
                <a:latin typeface="Arial Black"/>
                <a:cs typeface="Arial Black"/>
              </a:rPr>
              <a:t>reviewing</a:t>
            </a:r>
            <a:r>
              <a:rPr sz="1800" spc="-25" dirty="0">
                <a:latin typeface="Arial Black"/>
                <a:cs typeface="Arial Black"/>
              </a:rPr>
              <a:t> </a:t>
            </a:r>
            <a:r>
              <a:rPr sz="1800" dirty="0">
                <a:latin typeface="Arial Black"/>
                <a:cs typeface="Arial Black"/>
              </a:rPr>
              <a:t>/</a:t>
            </a:r>
            <a:r>
              <a:rPr sz="1800" spc="-10" dirty="0">
                <a:latin typeface="Arial Black"/>
                <a:cs typeface="Arial Black"/>
              </a:rPr>
              <a:t> </a:t>
            </a:r>
            <a:r>
              <a:rPr sz="1800" dirty="0">
                <a:latin typeface="Arial Black"/>
                <a:cs typeface="Arial Black"/>
              </a:rPr>
              <a:t>refereeing, </a:t>
            </a:r>
            <a:r>
              <a:rPr sz="1800" spc="-10" dirty="0">
                <a:latin typeface="Arial Black"/>
                <a:cs typeface="Arial Black"/>
              </a:rPr>
              <a:t>Professional </a:t>
            </a:r>
            <a:r>
              <a:rPr sz="1800" dirty="0">
                <a:latin typeface="Arial Black"/>
                <a:cs typeface="Arial Black"/>
              </a:rPr>
              <a:t>Memberships,</a:t>
            </a:r>
            <a:r>
              <a:rPr sz="1800" spc="-15" dirty="0">
                <a:latin typeface="Arial Black"/>
                <a:cs typeface="Arial Black"/>
              </a:rPr>
              <a:t> </a:t>
            </a:r>
            <a:r>
              <a:rPr sz="1800" dirty="0">
                <a:latin typeface="Arial Black"/>
                <a:cs typeface="Arial Black"/>
              </a:rPr>
              <a:t>Offices</a:t>
            </a:r>
            <a:r>
              <a:rPr sz="1800" spc="30" dirty="0">
                <a:latin typeface="Arial Black"/>
                <a:cs typeface="Arial Black"/>
              </a:rPr>
              <a:t> </a:t>
            </a:r>
            <a:r>
              <a:rPr sz="1800" dirty="0">
                <a:latin typeface="Arial Black"/>
                <a:cs typeface="Arial Black"/>
              </a:rPr>
              <a:t>held</a:t>
            </a:r>
            <a:r>
              <a:rPr sz="1800" spc="5" dirty="0">
                <a:latin typeface="Arial Black"/>
                <a:cs typeface="Arial Black"/>
              </a:rPr>
              <a:t> </a:t>
            </a:r>
            <a:r>
              <a:rPr sz="1800" dirty="0">
                <a:latin typeface="Arial Black"/>
                <a:cs typeface="Arial Black"/>
              </a:rPr>
              <a:t>and</a:t>
            </a:r>
            <a:r>
              <a:rPr sz="1800" spc="10" dirty="0">
                <a:latin typeface="Arial Black"/>
                <a:cs typeface="Arial Black"/>
              </a:rPr>
              <a:t> </a:t>
            </a:r>
            <a:r>
              <a:rPr sz="1800" spc="-10" dirty="0">
                <a:latin typeface="Arial Black"/>
                <a:cs typeface="Arial Black"/>
              </a:rPr>
              <a:t>Fellowships</a:t>
            </a:r>
            <a:endParaRPr sz="1800">
              <a:latin typeface="Arial Black"/>
              <a:cs typeface="Arial Black"/>
            </a:endParaRPr>
          </a:p>
          <a:p>
            <a:pPr>
              <a:lnSpc>
                <a:spcPct val="100000"/>
              </a:lnSpc>
              <a:spcBef>
                <a:spcPts val="525"/>
              </a:spcBef>
            </a:pPr>
            <a:endParaRPr sz="1800">
              <a:latin typeface="Arial Black"/>
              <a:cs typeface="Arial Black"/>
            </a:endParaRPr>
          </a:p>
          <a:p>
            <a:pPr marL="12700">
              <a:lnSpc>
                <a:spcPct val="100000"/>
              </a:lnSpc>
              <a:spcBef>
                <a:spcPts val="5"/>
              </a:spcBef>
            </a:pPr>
            <a:r>
              <a:rPr sz="1600" dirty="0">
                <a:solidFill>
                  <a:srgbClr val="CD202C"/>
                </a:solidFill>
                <a:latin typeface="Arial Black"/>
                <a:cs typeface="Arial Black"/>
              </a:rPr>
              <a:t>Some</a:t>
            </a:r>
            <a:r>
              <a:rPr sz="1600" spc="-35" dirty="0">
                <a:solidFill>
                  <a:srgbClr val="CD202C"/>
                </a:solidFill>
                <a:latin typeface="Arial Black"/>
                <a:cs typeface="Arial Black"/>
              </a:rPr>
              <a:t> </a:t>
            </a:r>
            <a:r>
              <a:rPr sz="1600" dirty="0">
                <a:solidFill>
                  <a:srgbClr val="CD202C"/>
                </a:solidFill>
                <a:latin typeface="Arial Black"/>
                <a:cs typeface="Arial Black"/>
              </a:rPr>
              <a:t>of</a:t>
            </a:r>
            <a:r>
              <a:rPr sz="1600" spc="55" dirty="0">
                <a:solidFill>
                  <a:srgbClr val="CD202C"/>
                </a:solidFill>
                <a:latin typeface="Arial Black"/>
                <a:cs typeface="Arial Black"/>
              </a:rPr>
              <a:t> </a:t>
            </a:r>
            <a:r>
              <a:rPr sz="1600" dirty="0">
                <a:solidFill>
                  <a:srgbClr val="CD202C"/>
                </a:solidFill>
                <a:latin typeface="Arial Black"/>
                <a:cs typeface="Arial Black"/>
              </a:rPr>
              <a:t>this</a:t>
            </a:r>
            <a:r>
              <a:rPr sz="1600" spc="-20" dirty="0">
                <a:solidFill>
                  <a:srgbClr val="CD202C"/>
                </a:solidFill>
                <a:latin typeface="Arial Black"/>
                <a:cs typeface="Arial Black"/>
              </a:rPr>
              <a:t> </a:t>
            </a:r>
            <a:r>
              <a:rPr sz="1600" dirty="0">
                <a:solidFill>
                  <a:srgbClr val="CD202C"/>
                </a:solidFill>
                <a:latin typeface="Arial Black"/>
                <a:cs typeface="Arial Black"/>
              </a:rPr>
              <a:t>profile</a:t>
            </a:r>
            <a:r>
              <a:rPr sz="1600" spc="-10" dirty="0">
                <a:solidFill>
                  <a:srgbClr val="CD202C"/>
                </a:solidFill>
                <a:latin typeface="Arial Black"/>
                <a:cs typeface="Arial Black"/>
              </a:rPr>
              <a:t> </a:t>
            </a:r>
            <a:r>
              <a:rPr sz="1600" dirty="0">
                <a:solidFill>
                  <a:srgbClr val="CD202C"/>
                </a:solidFill>
                <a:latin typeface="Arial Black"/>
                <a:cs typeface="Arial Black"/>
              </a:rPr>
              <a:t>is</a:t>
            </a:r>
            <a:r>
              <a:rPr sz="1600" spc="-30" dirty="0">
                <a:solidFill>
                  <a:srgbClr val="CD202C"/>
                </a:solidFill>
                <a:latin typeface="Arial Black"/>
                <a:cs typeface="Arial Black"/>
              </a:rPr>
              <a:t> </a:t>
            </a:r>
            <a:r>
              <a:rPr sz="1600" dirty="0">
                <a:solidFill>
                  <a:srgbClr val="CD202C"/>
                </a:solidFill>
                <a:latin typeface="Arial Black"/>
                <a:cs typeface="Arial Black"/>
              </a:rPr>
              <a:t>used</a:t>
            </a:r>
            <a:r>
              <a:rPr sz="1600" spc="-35" dirty="0">
                <a:solidFill>
                  <a:srgbClr val="CD202C"/>
                </a:solidFill>
                <a:latin typeface="Arial Black"/>
                <a:cs typeface="Arial Black"/>
              </a:rPr>
              <a:t> </a:t>
            </a:r>
            <a:r>
              <a:rPr sz="1600" dirty="0">
                <a:solidFill>
                  <a:srgbClr val="CD202C"/>
                </a:solidFill>
                <a:latin typeface="Arial Black"/>
                <a:cs typeface="Arial Black"/>
              </a:rPr>
              <a:t>on</a:t>
            </a:r>
            <a:r>
              <a:rPr sz="1600" spc="-35" dirty="0">
                <a:solidFill>
                  <a:srgbClr val="CD202C"/>
                </a:solidFill>
                <a:latin typeface="Arial Black"/>
                <a:cs typeface="Arial Black"/>
              </a:rPr>
              <a:t> </a:t>
            </a:r>
            <a:r>
              <a:rPr sz="1600" dirty="0">
                <a:solidFill>
                  <a:srgbClr val="CD202C"/>
                </a:solidFill>
                <a:latin typeface="Arial Black"/>
                <a:cs typeface="Arial Black"/>
              </a:rPr>
              <a:t>your</a:t>
            </a:r>
            <a:r>
              <a:rPr sz="1600" spc="-40" dirty="0">
                <a:solidFill>
                  <a:srgbClr val="CD202C"/>
                </a:solidFill>
                <a:latin typeface="Arial Black"/>
                <a:cs typeface="Arial Black"/>
              </a:rPr>
              <a:t> </a:t>
            </a:r>
            <a:r>
              <a:rPr sz="1600" dirty="0">
                <a:solidFill>
                  <a:srgbClr val="CD202C"/>
                </a:solidFill>
                <a:latin typeface="Arial Black"/>
                <a:cs typeface="Arial Black"/>
              </a:rPr>
              <a:t>public</a:t>
            </a:r>
            <a:r>
              <a:rPr sz="1600" spc="-25" dirty="0">
                <a:solidFill>
                  <a:srgbClr val="CD202C"/>
                </a:solidFill>
                <a:latin typeface="Arial Black"/>
                <a:cs typeface="Arial Black"/>
              </a:rPr>
              <a:t> </a:t>
            </a:r>
            <a:r>
              <a:rPr sz="1600" dirty="0">
                <a:solidFill>
                  <a:srgbClr val="CD202C"/>
                </a:solidFill>
                <a:latin typeface="Arial Black"/>
                <a:cs typeface="Arial Black"/>
              </a:rPr>
              <a:t>facing</a:t>
            </a:r>
            <a:r>
              <a:rPr sz="1600" spc="-45" dirty="0">
                <a:solidFill>
                  <a:srgbClr val="CD202C"/>
                </a:solidFill>
                <a:latin typeface="Arial Black"/>
                <a:cs typeface="Arial Black"/>
              </a:rPr>
              <a:t> </a:t>
            </a:r>
            <a:r>
              <a:rPr sz="1600" dirty="0">
                <a:solidFill>
                  <a:srgbClr val="CD202C"/>
                </a:solidFill>
                <a:latin typeface="Arial Black"/>
                <a:cs typeface="Arial Black"/>
              </a:rPr>
              <a:t>web</a:t>
            </a:r>
            <a:r>
              <a:rPr sz="1600" spc="-40" dirty="0">
                <a:solidFill>
                  <a:srgbClr val="CD202C"/>
                </a:solidFill>
                <a:latin typeface="Arial Black"/>
                <a:cs typeface="Arial Black"/>
              </a:rPr>
              <a:t> </a:t>
            </a:r>
            <a:r>
              <a:rPr sz="1600" spc="-10" dirty="0">
                <a:solidFill>
                  <a:srgbClr val="CD202C"/>
                </a:solidFill>
                <a:latin typeface="Arial Black"/>
                <a:cs typeface="Arial Black"/>
              </a:rPr>
              <a:t>profile:</a:t>
            </a:r>
            <a:endParaRPr sz="1600">
              <a:latin typeface="Arial Black"/>
              <a:cs typeface="Arial Black"/>
            </a:endParaRPr>
          </a:p>
          <a:p>
            <a:pPr marL="354965" indent="-342265">
              <a:lnSpc>
                <a:spcPct val="100000"/>
              </a:lnSpc>
              <a:spcBef>
                <a:spcPts val="545"/>
              </a:spcBef>
              <a:buFont typeface="Wingdings"/>
              <a:buChar char=""/>
              <a:tabLst>
                <a:tab pos="354965" algn="l"/>
              </a:tabLst>
            </a:pPr>
            <a:r>
              <a:rPr sz="1400" dirty="0">
                <a:latin typeface="Arial MT"/>
                <a:cs typeface="Arial MT"/>
              </a:rPr>
              <a:t>Research</a:t>
            </a:r>
            <a:r>
              <a:rPr sz="1400" spc="-50" dirty="0">
                <a:latin typeface="Arial MT"/>
                <a:cs typeface="Arial MT"/>
              </a:rPr>
              <a:t> </a:t>
            </a:r>
            <a:r>
              <a:rPr sz="1400" dirty="0">
                <a:latin typeface="Arial MT"/>
                <a:cs typeface="Arial MT"/>
              </a:rPr>
              <a:t>Interests</a:t>
            </a:r>
            <a:r>
              <a:rPr sz="1400" spc="-55" dirty="0">
                <a:latin typeface="Arial MT"/>
                <a:cs typeface="Arial MT"/>
              </a:rPr>
              <a:t> </a:t>
            </a:r>
            <a:r>
              <a:rPr sz="1400" dirty="0">
                <a:latin typeface="Arial MT"/>
                <a:cs typeface="Arial MT"/>
              </a:rPr>
              <a:t>(these</a:t>
            </a:r>
            <a:r>
              <a:rPr sz="1400" spc="-35" dirty="0">
                <a:latin typeface="Arial MT"/>
                <a:cs typeface="Arial MT"/>
              </a:rPr>
              <a:t> </a:t>
            </a:r>
            <a:r>
              <a:rPr sz="1400" dirty="0">
                <a:latin typeface="Arial MT"/>
                <a:cs typeface="Arial MT"/>
              </a:rPr>
              <a:t>are</a:t>
            </a:r>
            <a:r>
              <a:rPr sz="1400" spc="-25" dirty="0">
                <a:latin typeface="Arial MT"/>
                <a:cs typeface="Arial MT"/>
              </a:rPr>
              <a:t> </a:t>
            </a:r>
            <a:r>
              <a:rPr sz="1400" dirty="0">
                <a:latin typeface="Arial MT"/>
                <a:cs typeface="Arial MT"/>
              </a:rPr>
              <a:t>also</a:t>
            </a:r>
            <a:r>
              <a:rPr sz="1400" spc="-35" dirty="0">
                <a:latin typeface="Arial MT"/>
                <a:cs typeface="Arial MT"/>
              </a:rPr>
              <a:t> </a:t>
            </a:r>
            <a:r>
              <a:rPr sz="1400" dirty="0">
                <a:latin typeface="Arial MT"/>
                <a:cs typeface="Arial MT"/>
              </a:rPr>
              <a:t>used</a:t>
            </a:r>
            <a:r>
              <a:rPr sz="1400" spc="-25" dirty="0">
                <a:latin typeface="Arial MT"/>
                <a:cs typeface="Arial MT"/>
              </a:rPr>
              <a:t> </a:t>
            </a:r>
            <a:r>
              <a:rPr sz="1400" dirty="0">
                <a:latin typeface="Arial MT"/>
                <a:cs typeface="Arial MT"/>
              </a:rPr>
              <a:t>in</a:t>
            </a:r>
            <a:r>
              <a:rPr sz="1400" spc="-15" dirty="0">
                <a:latin typeface="Arial MT"/>
                <a:cs typeface="Arial MT"/>
              </a:rPr>
              <a:t> </a:t>
            </a:r>
            <a:r>
              <a:rPr sz="1400" dirty="0">
                <a:latin typeface="Arial MT"/>
                <a:cs typeface="Arial MT"/>
              </a:rPr>
              <a:t>the</a:t>
            </a:r>
            <a:r>
              <a:rPr sz="1400" spc="-35" dirty="0">
                <a:latin typeface="Arial MT"/>
                <a:cs typeface="Arial MT"/>
              </a:rPr>
              <a:t> </a:t>
            </a:r>
            <a:r>
              <a:rPr sz="1400" dirty="0">
                <a:latin typeface="Arial MT"/>
                <a:cs typeface="Arial MT"/>
              </a:rPr>
              <a:t>Research</a:t>
            </a:r>
            <a:r>
              <a:rPr sz="1400" spc="-35" dirty="0">
                <a:latin typeface="Arial MT"/>
                <a:cs typeface="Arial MT"/>
              </a:rPr>
              <a:t> </a:t>
            </a:r>
            <a:r>
              <a:rPr sz="1400" spc="-10" dirty="0">
                <a:latin typeface="Arial MT"/>
                <a:cs typeface="Arial MT"/>
              </a:rPr>
              <a:t>Finder)</a:t>
            </a:r>
            <a:endParaRPr sz="1400">
              <a:latin typeface="Arial MT"/>
              <a:cs typeface="Arial MT"/>
            </a:endParaRPr>
          </a:p>
          <a:p>
            <a:pPr marL="354965" indent="-342265">
              <a:lnSpc>
                <a:spcPct val="100000"/>
              </a:lnSpc>
              <a:spcBef>
                <a:spcPts val="505"/>
              </a:spcBef>
              <a:buFont typeface="Wingdings"/>
              <a:buChar char=""/>
              <a:tabLst>
                <a:tab pos="354965" algn="l"/>
              </a:tabLst>
            </a:pPr>
            <a:r>
              <a:rPr sz="1400" dirty="0">
                <a:latin typeface="Arial MT"/>
                <a:cs typeface="Arial MT"/>
              </a:rPr>
              <a:t>Current</a:t>
            </a:r>
            <a:r>
              <a:rPr sz="1400" spc="-50" dirty="0">
                <a:latin typeface="Arial MT"/>
                <a:cs typeface="Arial MT"/>
              </a:rPr>
              <a:t> </a:t>
            </a:r>
            <a:r>
              <a:rPr sz="1400" spc="-10" dirty="0">
                <a:latin typeface="Arial MT"/>
                <a:cs typeface="Arial MT"/>
              </a:rPr>
              <a:t>Research</a:t>
            </a:r>
            <a:endParaRPr sz="1400">
              <a:latin typeface="Arial MT"/>
              <a:cs typeface="Arial MT"/>
            </a:endParaRPr>
          </a:p>
          <a:p>
            <a:pPr marL="354965" indent="-342265">
              <a:lnSpc>
                <a:spcPct val="100000"/>
              </a:lnSpc>
              <a:spcBef>
                <a:spcPts val="505"/>
              </a:spcBef>
              <a:buFont typeface="Wingdings"/>
              <a:buChar char=""/>
              <a:tabLst>
                <a:tab pos="354965" algn="l"/>
              </a:tabLst>
            </a:pPr>
            <a:r>
              <a:rPr sz="1400" dirty="0">
                <a:latin typeface="Arial MT"/>
                <a:cs typeface="Arial MT"/>
              </a:rPr>
              <a:t>Conferences</a:t>
            </a:r>
            <a:r>
              <a:rPr sz="1400" spc="-60" dirty="0">
                <a:latin typeface="Arial MT"/>
                <a:cs typeface="Arial MT"/>
              </a:rPr>
              <a:t> </a:t>
            </a:r>
            <a:r>
              <a:rPr sz="1400" dirty="0">
                <a:latin typeface="Arial MT"/>
                <a:cs typeface="Arial MT"/>
              </a:rPr>
              <a:t>and</a:t>
            </a:r>
            <a:r>
              <a:rPr sz="1400" spc="-50" dirty="0">
                <a:latin typeface="Arial MT"/>
                <a:cs typeface="Arial MT"/>
              </a:rPr>
              <a:t> </a:t>
            </a:r>
            <a:r>
              <a:rPr sz="1400" spc="-10" dirty="0">
                <a:latin typeface="Arial MT"/>
                <a:cs typeface="Arial MT"/>
              </a:rPr>
              <a:t>Events</a:t>
            </a:r>
            <a:endParaRPr sz="1400">
              <a:latin typeface="Arial MT"/>
              <a:cs typeface="Arial M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descr="$PPTXTitle"/>
          <p:cNvSpPr txBox="1">
            <a:spLocks noGrp="1"/>
          </p:cNvSpPr>
          <p:nvPr>
            <p:ph type="title"/>
          </p:nvPr>
        </p:nvSpPr>
        <p:spPr>
          <a:prstGeom prst="rect">
            <a:avLst/>
          </a:prstGeom>
        </p:spPr>
        <p:txBody>
          <a:bodyPr vert="horz" wrap="square" lIns="0" tIns="12065" rIns="0" bIns="0" rtlCol="0">
            <a:spAutoFit/>
          </a:bodyPr>
          <a:lstStyle/>
          <a:p>
            <a:pPr marL="687705">
              <a:lnSpc>
                <a:spcPct val="100000"/>
              </a:lnSpc>
              <a:spcBef>
                <a:spcPts val="95"/>
              </a:spcBef>
            </a:pPr>
            <a:r>
              <a:rPr sz="2800" spc="-20" dirty="0"/>
              <a:t>Your</a:t>
            </a:r>
            <a:r>
              <a:rPr sz="2800" spc="-180" dirty="0"/>
              <a:t> </a:t>
            </a:r>
            <a:r>
              <a:rPr sz="2800" dirty="0"/>
              <a:t>Professional</a:t>
            </a:r>
            <a:r>
              <a:rPr sz="2800" spc="-145" dirty="0"/>
              <a:t> </a:t>
            </a:r>
            <a:r>
              <a:rPr sz="2800" spc="-10" dirty="0"/>
              <a:t>Activities</a:t>
            </a:r>
            <a:endParaRPr sz="2800"/>
          </a:p>
        </p:txBody>
      </p:sp>
      <p:sp>
        <p:nvSpPr>
          <p:cNvPr id="6" name="object 6"/>
          <p:cNvSpPr txBox="1">
            <a:spLocks noGrp="1"/>
          </p:cNvSpPr>
          <p:nvPr>
            <p:ph type="body" idx="1"/>
          </p:nvPr>
        </p:nvSpPr>
        <p:spPr>
          <a:xfrm>
            <a:off x="1438018" y="2021395"/>
            <a:ext cx="10435590" cy="2424702"/>
          </a:xfrm>
          <a:prstGeom prst="rect">
            <a:avLst/>
          </a:prstGeom>
        </p:spPr>
        <p:txBody>
          <a:bodyPr vert="horz" wrap="square" lIns="0" tIns="73342" rIns="0" bIns="0" rtlCol="0">
            <a:spAutoFit/>
          </a:bodyPr>
          <a:lstStyle/>
          <a:p>
            <a:pPr marL="4789805" marR="5080">
              <a:lnSpc>
                <a:spcPct val="130000"/>
              </a:lnSpc>
              <a:spcBef>
                <a:spcPts val="100"/>
              </a:spcBef>
            </a:pPr>
            <a:r>
              <a:rPr spc="-135" dirty="0"/>
              <a:t>To</a:t>
            </a:r>
            <a:r>
              <a:rPr spc="-35" dirty="0"/>
              <a:t> </a:t>
            </a:r>
            <a:r>
              <a:rPr dirty="0"/>
              <a:t>begin</a:t>
            </a:r>
            <a:r>
              <a:rPr spc="-70" dirty="0"/>
              <a:t> </a:t>
            </a:r>
            <a:r>
              <a:rPr dirty="0"/>
              <a:t>viewing</a:t>
            </a:r>
            <a:r>
              <a:rPr spc="-30" dirty="0"/>
              <a:t> </a:t>
            </a:r>
            <a:r>
              <a:rPr dirty="0"/>
              <a:t>or</a:t>
            </a:r>
            <a:r>
              <a:rPr spc="-50" dirty="0"/>
              <a:t> </a:t>
            </a:r>
            <a:r>
              <a:rPr dirty="0"/>
              <a:t>editing</a:t>
            </a:r>
            <a:r>
              <a:rPr spc="-50" dirty="0"/>
              <a:t> </a:t>
            </a:r>
            <a:r>
              <a:rPr spc="-20" dirty="0"/>
              <a:t>your </a:t>
            </a:r>
            <a:r>
              <a:rPr spc="-10" dirty="0"/>
              <a:t>Professional</a:t>
            </a:r>
            <a:r>
              <a:rPr spc="-140" dirty="0"/>
              <a:t> </a:t>
            </a:r>
            <a:r>
              <a:rPr dirty="0"/>
              <a:t>Activities</a:t>
            </a:r>
            <a:r>
              <a:rPr spc="-15" dirty="0"/>
              <a:t> </a:t>
            </a:r>
            <a:r>
              <a:rPr dirty="0"/>
              <a:t>click</a:t>
            </a:r>
            <a:r>
              <a:rPr spc="-15" dirty="0"/>
              <a:t> </a:t>
            </a:r>
            <a:r>
              <a:rPr spc="-20" dirty="0">
                <a:solidFill>
                  <a:srgbClr val="CD202C"/>
                </a:solidFill>
              </a:rPr>
              <a:t>View</a:t>
            </a:r>
            <a:r>
              <a:rPr spc="-135" dirty="0">
                <a:solidFill>
                  <a:srgbClr val="CD202C"/>
                </a:solidFill>
              </a:rPr>
              <a:t> </a:t>
            </a:r>
            <a:r>
              <a:rPr dirty="0">
                <a:solidFill>
                  <a:srgbClr val="CD202C"/>
                </a:solidFill>
              </a:rPr>
              <a:t>All</a:t>
            </a:r>
            <a:r>
              <a:rPr spc="-20" dirty="0">
                <a:solidFill>
                  <a:srgbClr val="CD202C"/>
                </a:solidFill>
              </a:rPr>
              <a:t> </a:t>
            </a:r>
            <a:r>
              <a:rPr spc="-20" dirty="0"/>
              <a:t>from </a:t>
            </a:r>
            <a:r>
              <a:rPr dirty="0"/>
              <a:t>the</a:t>
            </a:r>
            <a:r>
              <a:rPr spc="-75" dirty="0"/>
              <a:t> </a:t>
            </a:r>
            <a:r>
              <a:rPr dirty="0"/>
              <a:t>Homepage</a:t>
            </a:r>
            <a:r>
              <a:rPr spc="-30" dirty="0"/>
              <a:t> </a:t>
            </a:r>
            <a:r>
              <a:rPr dirty="0"/>
              <a:t>tile</a:t>
            </a:r>
            <a:r>
              <a:rPr spc="-65" dirty="0"/>
              <a:t> </a:t>
            </a:r>
            <a:r>
              <a:rPr dirty="0"/>
              <a:t>or</a:t>
            </a:r>
            <a:r>
              <a:rPr spc="-50" dirty="0"/>
              <a:t> </a:t>
            </a:r>
            <a:r>
              <a:rPr dirty="0"/>
              <a:t>Navigate:</a:t>
            </a:r>
            <a:r>
              <a:rPr spc="-45" dirty="0"/>
              <a:t> </a:t>
            </a:r>
            <a:r>
              <a:rPr b="1" dirty="0">
                <a:latin typeface="Arial"/>
                <a:cs typeface="Arial"/>
              </a:rPr>
              <a:t>Menu</a:t>
            </a:r>
            <a:r>
              <a:rPr b="1" spc="-75" dirty="0">
                <a:latin typeface="Arial"/>
                <a:cs typeface="Arial"/>
              </a:rPr>
              <a:t> </a:t>
            </a:r>
            <a:r>
              <a:rPr b="1" spc="-50" dirty="0">
                <a:latin typeface="Arial"/>
                <a:cs typeface="Arial"/>
              </a:rPr>
              <a:t>&gt; </a:t>
            </a:r>
            <a:r>
              <a:rPr lang="en-GB" b="1" dirty="0">
                <a:latin typeface="Arial"/>
                <a:cs typeface="Arial"/>
              </a:rPr>
              <a:t>Profile &amp; </a:t>
            </a:r>
            <a:r>
              <a:rPr b="1" dirty="0">
                <a:latin typeface="Arial"/>
                <a:cs typeface="Arial"/>
              </a:rPr>
              <a:t>Work</a:t>
            </a:r>
            <a:r>
              <a:rPr b="1" spc="-40" dirty="0">
                <a:latin typeface="Arial"/>
                <a:cs typeface="Arial"/>
              </a:rPr>
              <a:t> </a:t>
            </a:r>
            <a:r>
              <a:rPr b="1" dirty="0">
                <a:latin typeface="Arial"/>
                <a:cs typeface="Arial"/>
              </a:rPr>
              <a:t>&gt;</a:t>
            </a:r>
            <a:r>
              <a:rPr b="1" spc="-30" dirty="0">
                <a:latin typeface="Arial"/>
                <a:cs typeface="Arial"/>
              </a:rPr>
              <a:t> </a:t>
            </a:r>
            <a:r>
              <a:rPr lang="en-GB" b="1" spc="-30" dirty="0">
                <a:latin typeface="Arial"/>
                <a:cs typeface="Arial"/>
              </a:rPr>
              <a:t>Other activities &gt; </a:t>
            </a:r>
            <a:r>
              <a:rPr b="1" spc="-10" dirty="0">
                <a:latin typeface="Arial"/>
                <a:cs typeface="Arial"/>
              </a:rPr>
              <a:t>Professional Activities</a:t>
            </a: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13</a:t>
            </a:fld>
            <a:endParaRPr spc="-25" dirty="0"/>
          </a:p>
        </p:txBody>
      </p:sp>
      <p:pic>
        <p:nvPicPr>
          <p:cNvPr id="12" name="Picture 11">
            <a:extLst>
              <a:ext uri="{FF2B5EF4-FFF2-40B4-BE49-F238E27FC236}">
                <a16:creationId xmlns:a16="http://schemas.microsoft.com/office/drawing/2014/main" id="{160E656F-F092-8F31-92F4-14B536F44823}"/>
              </a:ext>
            </a:extLst>
          </p:cNvPr>
          <p:cNvPicPr>
            <a:picLocks noChangeAspect="1"/>
          </p:cNvPicPr>
          <p:nvPr/>
        </p:nvPicPr>
        <p:blipFill>
          <a:blip r:embed="rId2"/>
          <a:stretch>
            <a:fillRect/>
          </a:stretch>
        </p:blipFill>
        <p:spPr>
          <a:xfrm>
            <a:off x="471002" y="1182993"/>
            <a:ext cx="5624998" cy="3465207"/>
          </a:xfrm>
          <a:prstGeom prst="rect">
            <a:avLst/>
          </a:prstGeom>
        </p:spPr>
      </p:pic>
      <p:pic>
        <p:nvPicPr>
          <p:cNvPr id="14" name="Picture 13">
            <a:extLst>
              <a:ext uri="{FF2B5EF4-FFF2-40B4-BE49-F238E27FC236}">
                <a16:creationId xmlns:a16="http://schemas.microsoft.com/office/drawing/2014/main" id="{511993A5-EE50-992C-610F-9FC36D4924B9}"/>
              </a:ext>
            </a:extLst>
          </p:cNvPr>
          <p:cNvPicPr>
            <a:picLocks noChangeAspect="1"/>
          </p:cNvPicPr>
          <p:nvPr/>
        </p:nvPicPr>
        <p:blipFill>
          <a:blip r:embed="rId3"/>
          <a:stretch>
            <a:fillRect/>
          </a:stretch>
        </p:blipFill>
        <p:spPr>
          <a:xfrm>
            <a:off x="471002" y="3766986"/>
            <a:ext cx="1889206" cy="229430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ctrTitle"/>
          </p:nvPr>
        </p:nvSpPr>
        <p:spPr>
          <a:prstGeom prst="rect">
            <a:avLst/>
          </a:prstGeom>
        </p:spPr>
        <p:txBody>
          <a:bodyPr vert="horz" wrap="square" lIns="0" tIns="13335" rIns="0" bIns="0" rtlCol="0">
            <a:spAutoFit/>
          </a:bodyPr>
          <a:lstStyle/>
          <a:p>
            <a:pPr marL="12700">
              <a:lnSpc>
                <a:spcPct val="100000"/>
              </a:lnSpc>
              <a:spcBef>
                <a:spcPts val="105"/>
              </a:spcBef>
            </a:pPr>
            <a:r>
              <a:rPr dirty="0"/>
              <a:t>New</a:t>
            </a:r>
            <a:r>
              <a:rPr spc="-65" dirty="0"/>
              <a:t> </a:t>
            </a:r>
            <a:r>
              <a:rPr dirty="0"/>
              <a:t>Professional</a:t>
            </a:r>
            <a:r>
              <a:rPr spc="-85" dirty="0"/>
              <a:t> </a:t>
            </a:r>
            <a:r>
              <a:rPr spc="-10" dirty="0"/>
              <a:t>Activities</a:t>
            </a:r>
          </a:p>
        </p:txBody>
      </p:sp>
      <p:sp>
        <p:nvSpPr>
          <p:cNvPr id="3" name="object 3"/>
          <p:cNvSpPr txBox="1"/>
          <p:nvPr/>
        </p:nvSpPr>
        <p:spPr>
          <a:xfrm>
            <a:off x="5540118" y="2082037"/>
            <a:ext cx="6296660" cy="1452245"/>
          </a:xfrm>
          <a:prstGeom prst="rect">
            <a:avLst/>
          </a:prstGeom>
        </p:spPr>
        <p:txBody>
          <a:bodyPr vert="horz" wrap="square" lIns="0" tIns="12700" rIns="0" bIns="0" rtlCol="0">
            <a:spAutoFit/>
          </a:bodyPr>
          <a:lstStyle/>
          <a:p>
            <a:pPr marL="12700" marR="5080" algn="just">
              <a:lnSpc>
                <a:spcPct val="130000"/>
              </a:lnSpc>
              <a:spcBef>
                <a:spcPts val="100"/>
              </a:spcBef>
            </a:pPr>
            <a:r>
              <a:rPr sz="2400" spc="-114" dirty="0">
                <a:latin typeface="Arial MT"/>
                <a:cs typeface="Arial MT"/>
              </a:rPr>
              <a:t>To</a:t>
            </a:r>
            <a:r>
              <a:rPr sz="2400" spc="-55" dirty="0">
                <a:latin typeface="Arial MT"/>
                <a:cs typeface="Arial MT"/>
              </a:rPr>
              <a:t> </a:t>
            </a:r>
            <a:r>
              <a:rPr sz="2400" dirty="0">
                <a:latin typeface="Arial MT"/>
                <a:cs typeface="Arial MT"/>
              </a:rPr>
              <a:t>add</a:t>
            </a:r>
            <a:r>
              <a:rPr sz="2400" spc="-40" dirty="0">
                <a:latin typeface="Arial MT"/>
                <a:cs typeface="Arial MT"/>
              </a:rPr>
              <a:t> </a:t>
            </a:r>
            <a:r>
              <a:rPr sz="2400" dirty="0">
                <a:latin typeface="Arial MT"/>
                <a:cs typeface="Arial MT"/>
              </a:rPr>
              <a:t>new</a:t>
            </a:r>
            <a:r>
              <a:rPr sz="2400" spc="-30" dirty="0">
                <a:latin typeface="Arial MT"/>
                <a:cs typeface="Arial MT"/>
              </a:rPr>
              <a:t> </a:t>
            </a:r>
            <a:r>
              <a:rPr sz="2400" spc="-10" dirty="0">
                <a:latin typeface="Arial MT"/>
                <a:cs typeface="Arial MT"/>
              </a:rPr>
              <a:t>Professional</a:t>
            </a:r>
            <a:r>
              <a:rPr sz="2400" spc="-140" dirty="0">
                <a:latin typeface="Arial MT"/>
                <a:cs typeface="Arial MT"/>
              </a:rPr>
              <a:t> </a:t>
            </a:r>
            <a:r>
              <a:rPr sz="2400" dirty="0">
                <a:latin typeface="Arial MT"/>
                <a:cs typeface="Arial MT"/>
              </a:rPr>
              <a:t>Activities</a:t>
            </a:r>
            <a:r>
              <a:rPr sz="2400" spc="-25" dirty="0">
                <a:latin typeface="Arial MT"/>
                <a:cs typeface="Arial MT"/>
              </a:rPr>
              <a:t> </a:t>
            </a:r>
            <a:r>
              <a:rPr sz="2400" dirty="0">
                <a:latin typeface="Arial MT"/>
                <a:cs typeface="Arial MT"/>
              </a:rPr>
              <a:t>Click</a:t>
            </a:r>
            <a:r>
              <a:rPr sz="2400" spc="-15" dirty="0">
                <a:latin typeface="Arial MT"/>
                <a:cs typeface="Arial MT"/>
              </a:rPr>
              <a:t> </a:t>
            </a:r>
            <a:r>
              <a:rPr sz="2400" dirty="0">
                <a:solidFill>
                  <a:srgbClr val="CD202C"/>
                </a:solidFill>
                <a:latin typeface="Arial MT"/>
                <a:cs typeface="Arial MT"/>
              </a:rPr>
              <a:t>+</a:t>
            </a:r>
            <a:r>
              <a:rPr sz="2400" spc="-165" dirty="0">
                <a:solidFill>
                  <a:srgbClr val="CD202C"/>
                </a:solidFill>
                <a:latin typeface="Arial MT"/>
                <a:cs typeface="Arial MT"/>
              </a:rPr>
              <a:t> </a:t>
            </a:r>
            <a:r>
              <a:rPr sz="2400" spc="-25" dirty="0">
                <a:solidFill>
                  <a:srgbClr val="CD202C"/>
                </a:solidFill>
                <a:latin typeface="Arial MT"/>
                <a:cs typeface="Arial MT"/>
              </a:rPr>
              <a:t>Add </a:t>
            </a:r>
            <a:r>
              <a:rPr sz="2400" dirty="0">
                <a:solidFill>
                  <a:srgbClr val="CD202C"/>
                </a:solidFill>
                <a:latin typeface="Arial MT"/>
                <a:cs typeface="Arial MT"/>
              </a:rPr>
              <a:t>New</a:t>
            </a:r>
            <a:r>
              <a:rPr sz="2400" spc="-60" dirty="0">
                <a:solidFill>
                  <a:srgbClr val="CD202C"/>
                </a:solidFill>
                <a:latin typeface="Arial MT"/>
                <a:cs typeface="Arial MT"/>
              </a:rPr>
              <a:t> </a:t>
            </a:r>
            <a:r>
              <a:rPr sz="2400" dirty="0">
                <a:latin typeface="Arial MT"/>
                <a:cs typeface="Arial MT"/>
              </a:rPr>
              <a:t>from</a:t>
            </a:r>
            <a:r>
              <a:rPr sz="2400" spc="-60" dirty="0">
                <a:latin typeface="Arial MT"/>
                <a:cs typeface="Arial MT"/>
              </a:rPr>
              <a:t> </a:t>
            </a:r>
            <a:r>
              <a:rPr sz="2400" dirty="0">
                <a:latin typeface="Arial MT"/>
                <a:cs typeface="Arial MT"/>
              </a:rPr>
              <a:t>the</a:t>
            </a:r>
            <a:r>
              <a:rPr sz="2400" spc="-45" dirty="0">
                <a:latin typeface="Arial MT"/>
                <a:cs typeface="Arial MT"/>
              </a:rPr>
              <a:t> </a:t>
            </a:r>
            <a:r>
              <a:rPr sz="2400" dirty="0">
                <a:latin typeface="Arial MT"/>
                <a:cs typeface="Arial MT"/>
              </a:rPr>
              <a:t>Homepage</a:t>
            </a:r>
            <a:r>
              <a:rPr sz="2400" spc="-20" dirty="0">
                <a:latin typeface="Arial MT"/>
                <a:cs typeface="Arial MT"/>
              </a:rPr>
              <a:t> </a:t>
            </a:r>
            <a:r>
              <a:rPr sz="2400" dirty="0">
                <a:latin typeface="Arial MT"/>
                <a:cs typeface="Arial MT"/>
              </a:rPr>
              <a:t>tile</a:t>
            </a:r>
            <a:r>
              <a:rPr sz="2400" spc="-35" dirty="0">
                <a:latin typeface="Arial MT"/>
                <a:cs typeface="Arial MT"/>
              </a:rPr>
              <a:t> </a:t>
            </a:r>
            <a:r>
              <a:rPr sz="2400" dirty="0">
                <a:latin typeface="Arial MT"/>
                <a:cs typeface="Arial MT"/>
              </a:rPr>
              <a:t>or</a:t>
            </a:r>
            <a:r>
              <a:rPr sz="2400" spc="-50" dirty="0">
                <a:latin typeface="Arial MT"/>
                <a:cs typeface="Arial MT"/>
              </a:rPr>
              <a:t> </a:t>
            </a:r>
            <a:r>
              <a:rPr sz="2400" spc="-10" dirty="0">
                <a:latin typeface="Arial MT"/>
                <a:cs typeface="Arial MT"/>
              </a:rPr>
              <a:t>the</a:t>
            </a:r>
            <a:r>
              <a:rPr sz="2400" spc="-155" dirty="0">
                <a:latin typeface="Arial MT"/>
                <a:cs typeface="Arial MT"/>
              </a:rPr>
              <a:t> </a:t>
            </a:r>
            <a:r>
              <a:rPr sz="2400" dirty="0">
                <a:latin typeface="Arial MT"/>
                <a:cs typeface="Arial MT"/>
              </a:rPr>
              <a:t>Add</a:t>
            </a:r>
            <a:r>
              <a:rPr sz="2400" spc="-35" dirty="0">
                <a:latin typeface="Arial MT"/>
                <a:cs typeface="Arial MT"/>
              </a:rPr>
              <a:t> </a:t>
            </a:r>
            <a:r>
              <a:rPr sz="2400" spc="-10" dirty="0">
                <a:latin typeface="Arial MT"/>
                <a:cs typeface="Arial MT"/>
              </a:rPr>
              <a:t>button </a:t>
            </a:r>
            <a:r>
              <a:rPr sz="2400" dirty="0">
                <a:latin typeface="Arial MT"/>
                <a:cs typeface="Arial MT"/>
              </a:rPr>
              <a:t>from</a:t>
            </a:r>
            <a:r>
              <a:rPr sz="2400" spc="-50" dirty="0">
                <a:latin typeface="Arial MT"/>
                <a:cs typeface="Arial MT"/>
              </a:rPr>
              <a:t> </a:t>
            </a:r>
            <a:r>
              <a:rPr sz="2400" dirty="0">
                <a:latin typeface="Arial MT"/>
                <a:cs typeface="Arial MT"/>
              </a:rPr>
              <a:t>the</a:t>
            </a:r>
            <a:r>
              <a:rPr sz="2400" spc="-35" dirty="0">
                <a:latin typeface="Arial MT"/>
                <a:cs typeface="Arial MT"/>
              </a:rPr>
              <a:t> </a:t>
            </a:r>
            <a:r>
              <a:rPr sz="2400" dirty="0">
                <a:latin typeface="Arial MT"/>
                <a:cs typeface="Arial MT"/>
              </a:rPr>
              <a:t>My</a:t>
            </a:r>
            <a:r>
              <a:rPr sz="2400" spc="-55" dirty="0">
                <a:latin typeface="Arial MT"/>
                <a:cs typeface="Arial MT"/>
              </a:rPr>
              <a:t> </a:t>
            </a:r>
            <a:r>
              <a:rPr sz="2400" spc="-10" dirty="0">
                <a:latin typeface="Arial MT"/>
                <a:cs typeface="Arial MT"/>
              </a:rPr>
              <a:t>Professional</a:t>
            </a:r>
            <a:r>
              <a:rPr sz="2400" spc="-125" dirty="0">
                <a:latin typeface="Arial MT"/>
                <a:cs typeface="Arial MT"/>
              </a:rPr>
              <a:t> </a:t>
            </a:r>
            <a:r>
              <a:rPr sz="2400" dirty="0">
                <a:latin typeface="Arial MT"/>
                <a:cs typeface="Arial MT"/>
              </a:rPr>
              <a:t>Activities</a:t>
            </a:r>
            <a:r>
              <a:rPr sz="2400" spc="-30" dirty="0">
                <a:latin typeface="Arial MT"/>
                <a:cs typeface="Arial MT"/>
              </a:rPr>
              <a:t> </a:t>
            </a:r>
            <a:r>
              <a:rPr sz="2400" spc="-10" dirty="0">
                <a:latin typeface="Arial MT"/>
                <a:cs typeface="Arial MT"/>
              </a:rPr>
              <a:t>page.</a:t>
            </a:r>
            <a:endParaRPr sz="2400">
              <a:latin typeface="Arial MT"/>
              <a:cs typeface="Arial MT"/>
            </a:endParaRPr>
          </a:p>
        </p:txBody>
      </p:sp>
      <p:grpSp>
        <p:nvGrpSpPr>
          <p:cNvPr id="5" name="object 5"/>
          <p:cNvGrpSpPr/>
          <p:nvPr/>
        </p:nvGrpSpPr>
        <p:grpSpPr>
          <a:xfrm>
            <a:off x="150876" y="1185672"/>
            <a:ext cx="4979670" cy="989330"/>
            <a:chOff x="150876" y="1185672"/>
            <a:chExt cx="4979670" cy="989330"/>
          </a:xfrm>
        </p:grpSpPr>
        <p:pic>
          <p:nvPicPr>
            <p:cNvPr id="6" name="object 6"/>
            <p:cNvPicPr/>
            <p:nvPr/>
          </p:nvPicPr>
          <p:blipFill>
            <a:blip r:embed="rId2" cstate="print"/>
            <a:stretch>
              <a:fillRect/>
            </a:stretch>
          </p:blipFill>
          <p:spPr>
            <a:xfrm>
              <a:off x="150876" y="1185672"/>
              <a:ext cx="4972811" cy="989075"/>
            </a:xfrm>
            <a:prstGeom prst="rect">
              <a:avLst/>
            </a:prstGeom>
          </p:spPr>
        </p:pic>
        <p:sp>
          <p:nvSpPr>
            <p:cNvPr id="7" name="object 7"/>
            <p:cNvSpPr/>
            <p:nvPr/>
          </p:nvSpPr>
          <p:spPr>
            <a:xfrm>
              <a:off x="4608576" y="1307592"/>
              <a:ext cx="515620" cy="327660"/>
            </a:xfrm>
            <a:custGeom>
              <a:avLst/>
              <a:gdLst/>
              <a:ahLst/>
              <a:cxnLst/>
              <a:rect l="l" t="t" r="r" b="b"/>
              <a:pathLst>
                <a:path w="515620" h="327660">
                  <a:moveTo>
                    <a:pt x="0" y="0"/>
                  </a:moveTo>
                  <a:lnTo>
                    <a:pt x="515112" y="0"/>
                  </a:lnTo>
                  <a:lnTo>
                    <a:pt x="515112" y="327660"/>
                  </a:lnTo>
                  <a:lnTo>
                    <a:pt x="0" y="327660"/>
                  </a:lnTo>
                  <a:lnTo>
                    <a:pt x="0" y="0"/>
                  </a:lnTo>
                  <a:close/>
                </a:path>
              </a:pathLst>
            </a:custGeom>
            <a:ln w="12700">
              <a:solidFill>
                <a:srgbClr val="96141D"/>
              </a:solidFill>
            </a:ln>
          </p:spPr>
          <p:txBody>
            <a:bodyPr wrap="square" lIns="0" tIns="0" rIns="0" bIns="0" rtlCol="0"/>
            <a:lstStyle/>
            <a:p>
              <a:endParaRPr/>
            </a:p>
          </p:txBody>
        </p:sp>
      </p:gr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14</a:t>
            </a:fld>
            <a:endParaRPr spc="-25" dirty="0"/>
          </a:p>
        </p:txBody>
      </p:sp>
      <p:pic>
        <p:nvPicPr>
          <p:cNvPr id="10" name="Picture 9">
            <a:extLst>
              <a:ext uri="{FF2B5EF4-FFF2-40B4-BE49-F238E27FC236}">
                <a16:creationId xmlns:a16="http://schemas.microsoft.com/office/drawing/2014/main" id="{C13D2B5D-ABAB-D8C8-1CAA-1FEB6224B6A9}"/>
              </a:ext>
            </a:extLst>
          </p:cNvPr>
          <p:cNvPicPr>
            <a:picLocks noChangeAspect="1"/>
          </p:cNvPicPr>
          <p:nvPr/>
        </p:nvPicPr>
        <p:blipFill>
          <a:blip r:embed="rId3"/>
          <a:srcRect t="2101" r="3446"/>
          <a:stretch>
            <a:fillRect/>
          </a:stretch>
        </p:blipFill>
        <p:spPr>
          <a:xfrm>
            <a:off x="169927" y="2438400"/>
            <a:ext cx="4953760" cy="355120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687705">
              <a:lnSpc>
                <a:spcPct val="100000"/>
              </a:lnSpc>
              <a:spcBef>
                <a:spcPts val="95"/>
              </a:spcBef>
            </a:pPr>
            <a:r>
              <a:rPr sz="2800" dirty="0"/>
              <a:t>New</a:t>
            </a:r>
            <a:r>
              <a:rPr sz="2800" spc="-90" dirty="0"/>
              <a:t> </a:t>
            </a:r>
            <a:r>
              <a:rPr sz="2800" dirty="0"/>
              <a:t>Professional</a:t>
            </a:r>
            <a:r>
              <a:rPr sz="2800" spc="-60" dirty="0"/>
              <a:t> </a:t>
            </a:r>
            <a:r>
              <a:rPr sz="2800" spc="-10" dirty="0"/>
              <a:t>Activities</a:t>
            </a:r>
            <a:endParaRPr sz="2800"/>
          </a:p>
        </p:txBody>
      </p:sp>
      <p:sp>
        <p:nvSpPr>
          <p:cNvPr id="3" name="object 3"/>
          <p:cNvSpPr txBox="1"/>
          <p:nvPr/>
        </p:nvSpPr>
        <p:spPr>
          <a:xfrm>
            <a:off x="6215389" y="2091762"/>
            <a:ext cx="5565775" cy="3988435"/>
          </a:xfrm>
          <a:prstGeom prst="rect">
            <a:avLst/>
          </a:prstGeom>
        </p:spPr>
        <p:txBody>
          <a:bodyPr vert="horz" wrap="square" lIns="0" tIns="12700" rIns="0" bIns="0" rtlCol="0">
            <a:spAutoFit/>
          </a:bodyPr>
          <a:lstStyle/>
          <a:p>
            <a:pPr marL="12700" marR="631190">
              <a:lnSpc>
                <a:spcPct val="130000"/>
              </a:lnSpc>
              <a:spcBef>
                <a:spcPts val="100"/>
              </a:spcBef>
            </a:pPr>
            <a:r>
              <a:rPr sz="2000" dirty="0">
                <a:latin typeface="Arial MT"/>
                <a:cs typeface="Arial MT"/>
              </a:rPr>
              <a:t>Each</a:t>
            </a:r>
            <a:r>
              <a:rPr sz="2000" spc="-35" dirty="0">
                <a:latin typeface="Arial MT"/>
                <a:cs typeface="Arial MT"/>
              </a:rPr>
              <a:t> </a:t>
            </a:r>
            <a:r>
              <a:rPr sz="2000" spc="-10" dirty="0">
                <a:latin typeface="Arial MT"/>
                <a:cs typeface="Arial MT"/>
              </a:rPr>
              <a:t>Professional</a:t>
            </a:r>
            <a:r>
              <a:rPr sz="2000" spc="-150" dirty="0">
                <a:latin typeface="Arial MT"/>
                <a:cs typeface="Arial MT"/>
              </a:rPr>
              <a:t> </a:t>
            </a:r>
            <a:r>
              <a:rPr sz="2000" dirty="0">
                <a:latin typeface="Arial MT"/>
                <a:cs typeface="Arial MT"/>
              </a:rPr>
              <a:t>Activities type</a:t>
            </a:r>
            <a:r>
              <a:rPr sz="2000" spc="-25" dirty="0">
                <a:latin typeface="Arial MT"/>
                <a:cs typeface="Arial MT"/>
              </a:rPr>
              <a:t> </a:t>
            </a:r>
            <a:r>
              <a:rPr sz="2000" dirty="0">
                <a:latin typeface="Arial MT"/>
                <a:cs typeface="Arial MT"/>
              </a:rPr>
              <a:t>will</a:t>
            </a:r>
            <a:r>
              <a:rPr sz="2000" spc="-5" dirty="0">
                <a:latin typeface="Arial MT"/>
                <a:cs typeface="Arial MT"/>
              </a:rPr>
              <a:t> </a:t>
            </a:r>
            <a:r>
              <a:rPr sz="2000" dirty="0">
                <a:latin typeface="Arial MT"/>
                <a:cs typeface="Arial MT"/>
              </a:rPr>
              <a:t>have</a:t>
            </a:r>
            <a:r>
              <a:rPr sz="2000" spc="-25" dirty="0">
                <a:latin typeface="Arial MT"/>
                <a:cs typeface="Arial MT"/>
              </a:rPr>
              <a:t> </a:t>
            </a:r>
            <a:r>
              <a:rPr sz="2000" spc="-50" dirty="0">
                <a:latin typeface="Arial MT"/>
                <a:cs typeface="Arial MT"/>
              </a:rPr>
              <a:t>a </a:t>
            </a:r>
            <a:r>
              <a:rPr sz="2000" dirty="0">
                <a:latin typeface="Arial MT"/>
                <a:cs typeface="Arial MT"/>
              </a:rPr>
              <a:t>different</a:t>
            </a:r>
            <a:r>
              <a:rPr sz="2000" spc="-60" dirty="0">
                <a:latin typeface="Arial MT"/>
                <a:cs typeface="Arial MT"/>
              </a:rPr>
              <a:t> </a:t>
            </a:r>
            <a:r>
              <a:rPr sz="2000" dirty="0">
                <a:latin typeface="Arial MT"/>
                <a:cs typeface="Arial MT"/>
              </a:rPr>
              <a:t>data</a:t>
            </a:r>
            <a:r>
              <a:rPr sz="2000" spc="-45" dirty="0">
                <a:latin typeface="Arial MT"/>
                <a:cs typeface="Arial MT"/>
              </a:rPr>
              <a:t> </a:t>
            </a:r>
            <a:r>
              <a:rPr sz="2000" dirty="0">
                <a:latin typeface="Arial MT"/>
                <a:cs typeface="Arial MT"/>
              </a:rPr>
              <a:t>entry</a:t>
            </a:r>
            <a:r>
              <a:rPr sz="2000" spc="-55" dirty="0">
                <a:latin typeface="Arial MT"/>
                <a:cs typeface="Arial MT"/>
              </a:rPr>
              <a:t> </a:t>
            </a:r>
            <a:r>
              <a:rPr sz="2000" spc="-20" dirty="0">
                <a:latin typeface="Arial MT"/>
                <a:cs typeface="Arial MT"/>
              </a:rPr>
              <a:t>form.</a:t>
            </a:r>
            <a:endParaRPr sz="2000">
              <a:latin typeface="Arial MT"/>
              <a:cs typeface="Arial MT"/>
            </a:endParaRPr>
          </a:p>
          <a:p>
            <a:pPr>
              <a:lnSpc>
                <a:spcPct val="100000"/>
              </a:lnSpc>
              <a:spcBef>
                <a:spcPts val="819"/>
              </a:spcBef>
            </a:pPr>
            <a:endParaRPr sz="2000">
              <a:latin typeface="Arial MT"/>
              <a:cs typeface="Arial MT"/>
            </a:endParaRPr>
          </a:p>
          <a:p>
            <a:pPr marL="12700" marR="5080" indent="-635">
              <a:lnSpc>
                <a:spcPct val="130000"/>
              </a:lnSpc>
            </a:pPr>
            <a:r>
              <a:rPr sz="2000" dirty="0">
                <a:latin typeface="Arial MT"/>
                <a:cs typeface="Arial MT"/>
              </a:rPr>
              <a:t>They</a:t>
            </a:r>
            <a:r>
              <a:rPr sz="2000" spc="-25" dirty="0">
                <a:latin typeface="Arial MT"/>
                <a:cs typeface="Arial MT"/>
              </a:rPr>
              <a:t> </a:t>
            </a:r>
            <a:r>
              <a:rPr sz="2000" dirty="0">
                <a:latin typeface="Arial MT"/>
                <a:cs typeface="Arial MT"/>
              </a:rPr>
              <a:t>all</a:t>
            </a:r>
            <a:r>
              <a:rPr sz="2000" spc="-15" dirty="0">
                <a:latin typeface="Arial MT"/>
                <a:cs typeface="Arial MT"/>
              </a:rPr>
              <a:t> </a:t>
            </a:r>
            <a:r>
              <a:rPr sz="2000" dirty="0">
                <a:latin typeface="Arial MT"/>
                <a:cs typeface="Arial MT"/>
              </a:rPr>
              <a:t>work</a:t>
            </a:r>
            <a:r>
              <a:rPr sz="2000" spc="-35" dirty="0">
                <a:latin typeface="Arial MT"/>
                <a:cs typeface="Arial MT"/>
              </a:rPr>
              <a:t> </a:t>
            </a:r>
            <a:r>
              <a:rPr sz="2000" dirty="0">
                <a:latin typeface="Arial MT"/>
                <a:cs typeface="Arial MT"/>
              </a:rPr>
              <a:t>in</a:t>
            </a:r>
            <a:r>
              <a:rPr sz="2000" spc="-20" dirty="0">
                <a:latin typeface="Arial MT"/>
                <a:cs typeface="Arial MT"/>
              </a:rPr>
              <a:t> </a:t>
            </a:r>
            <a:r>
              <a:rPr sz="2000" dirty="0">
                <a:latin typeface="Arial MT"/>
                <a:cs typeface="Arial MT"/>
              </a:rPr>
              <a:t>the</a:t>
            </a:r>
            <a:r>
              <a:rPr sz="2000" spc="-25" dirty="0">
                <a:latin typeface="Arial MT"/>
                <a:cs typeface="Arial MT"/>
              </a:rPr>
              <a:t> </a:t>
            </a:r>
            <a:r>
              <a:rPr sz="2000" dirty="0">
                <a:latin typeface="Arial MT"/>
                <a:cs typeface="Arial MT"/>
              </a:rPr>
              <a:t>same</a:t>
            </a:r>
            <a:r>
              <a:rPr sz="2000" spc="-40" dirty="0">
                <a:latin typeface="Arial MT"/>
                <a:cs typeface="Arial MT"/>
              </a:rPr>
              <a:t> </a:t>
            </a:r>
            <a:r>
              <a:rPr sz="2000" dirty="0">
                <a:latin typeface="Arial MT"/>
                <a:cs typeface="Arial MT"/>
              </a:rPr>
              <a:t>way:</a:t>
            </a:r>
            <a:r>
              <a:rPr sz="2000" spc="-20" dirty="0">
                <a:latin typeface="Arial MT"/>
                <a:cs typeface="Arial MT"/>
              </a:rPr>
              <a:t> </a:t>
            </a:r>
            <a:r>
              <a:rPr sz="2000" dirty="0">
                <a:latin typeface="Arial MT"/>
                <a:cs typeface="Arial MT"/>
              </a:rPr>
              <a:t>Red</a:t>
            </a:r>
            <a:r>
              <a:rPr sz="2000" spc="-35" dirty="0">
                <a:latin typeface="Arial MT"/>
                <a:cs typeface="Arial MT"/>
              </a:rPr>
              <a:t> </a:t>
            </a:r>
            <a:r>
              <a:rPr sz="2000" dirty="0">
                <a:latin typeface="Arial MT"/>
                <a:cs typeface="Arial MT"/>
              </a:rPr>
              <a:t>Star</a:t>
            </a:r>
            <a:r>
              <a:rPr sz="2000" spc="-25" dirty="0">
                <a:latin typeface="Arial MT"/>
                <a:cs typeface="Arial MT"/>
              </a:rPr>
              <a:t> </a:t>
            </a:r>
            <a:r>
              <a:rPr sz="2000" dirty="0">
                <a:solidFill>
                  <a:srgbClr val="CD202C"/>
                </a:solidFill>
                <a:latin typeface="Arial MT"/>
                <a:cs typeface="Arial MT"/>
              </a:rPr>
              <a:t>*</a:t>
            </a:r>
            <a:r>
              <a:rPr sz="2000" spc="-25" dirty="0">
                <a:solidFill>
                  <a:srgbClr val="CD202C"/>
                </a:solidFill>
                <a:latin typeface="Arial MT"/>
                <a:cs typeface="Arial MT"/>
              </a:rPr>
              <a:t> </a:t>
            </a:r>
            <a:r>
              <a:rPr sz="2000" spc="-10" dirty="0">
                <a:latin typeface="Arial MT"/>
                <a:cs typeface="Arial MT"/>
              </a:rPr>
              <a:t>fields </a:t>
            </a:r>
            <a:r>
              <a:rPr sz="2000" dirty="0">
                <a:latin typeface="Arial MT"/>
                <a:cs typeface="Arial MT"/>
              </a:rPr>
              <a:t>must</a:t>
            </a:r>
            <a:r>
              <a:rPr sz="2000" spc="-45" dirty="0">
                <a:latin typeface="Arial MT"/>
                <a:cs typeface="Arial MT"/>
              </a:rPr>
              <a:t> </a:t>
            </a:r>
            <a:r>
              <a:rPr sz="2000" dirty="0">
                <a:latin typeface="Arial MT"/>
                <a:cs typeface="Arial MT"/>
              </a:rPr>
              <a:t>be</a:t>
            </a:r>
            <a:r>
              <a:rPr sz="2000" spc="-20" dirty="0">
                <a:latin typeface="Arial MT"/>
                <a:cs typeface="Arial MT"/>
              </a:rPr>
              <a:t> </a:t>
            </a:r>
            <a:r>
              <a:rPr sz="2000" dirty="0">
                <a:latin typeface="Arial MT"/>
                <a:cs typeface="Arial MT"/>
              </a:rPr>
              <a:t>completed</a:t>
            </a:r>
            <a:r>
              <a:rPr sz="2000" spc="-35" dirty="0">
                <a:latin typeface="Arial MT"/>
                <a:cs typeface="Arial MT"/>
              </a:rPr>
              <a:t> </a:t>
            </a:r>
            <a:r>
              <a:rPr sz="2000" dirty="0">
                <a:latin typeface="Arial MT"/>
                <a:cs typeface="Arial MT"/>
              </a:rPr>
              <a:t>in</a:t>
            </a:r>
            <a:r>
              <a:rPr sz="2000" spc="-10" dirty="0">
                <a:latin typeface="Arial MT"/>
                <a:cs typeface="Arial MT"/>
              </a:rPr>
              <a:t> </a:t>
            </a:r>
            <a:r>
              <a:rPr sz="2000" dirty="0">
                <a:latin typeface="Arial MT"/>
                <a:cs typeface="Arial MT"/>
              </a:rPr>
              <a:t>order</a:t>
            </a:r>
            <a:r>
              <a:rPr sz="2000" spc="-30" dirty="0">
                <a:latin typeface="Arial MT"/>
                <a:cs typeface="Arial MT"/>
              </a:rPr>
              <a:t> </a:t>
            </a:r>
            <a:r>
              <a:rPr sz="2000" dirty="0">
                <a:latin typeface="Arial MT"/>
                <a:cs typeface="Arial MT"/>
              </a:rPr>
              <a:t>to</a:t>
            </a:r>
            <a:r>
              <a:rPr sz="2000" spc="-20" dirty="0">
                <a:latin typeface="Arial MT"/>
                <a:cs typeface="Arial MT"/>
              </a:rPr>
              <a:t> </a:t>
            </a:r>
            <a:r>
              <a:rPr sz="2000" dirty="0">
                <a:latin typeface="Arial MT"/>
                <a:cs typeface="Arial MT"/>
              </a:rPr>
              <a:t>save.</a:t>
            </a:r>
            <a:r>
              <a:rPr sz="2000" spc="-30" dirty="0">
                <a:latin typeface="Arial MT"/>
                <a:cs typeface="Arial MT"/>
              </a:rPr>
              <a:t> </a:t>
            </a:r>
            <a:r>
              <a:rPr sz="2000" dirty="0">
                <a:latin typeface="Arial MT"/>
                <a:cs typeface="Arial MT"/>
              </a:rPr>
              <a:t>Other</a:t>
            </a:r>
            <a:r>
              <a:rPr sz="2000" spc="-40" dirty="0">
                <a:latin typeface="Arial MT"/>
                <a:cs typeface="Arial MT"/>
              </a:rPr>
              <a:t> </a:t>
            </a:r>
            <a:r>
              <a:rPr sz="2000" spc="-10" dirty="0">
                <a:latin typeface="Arial MT"/>
                <a:cs typeface="Arial MT"/>
              </a:rPr>
              <a:t>details </a:t>
            </a:r>
            <a:r>
              <a:rPr sz="2000" dirty="0">
                <a:latin typeface="Arial MT"/>
                <a:cs typeface="Arial MT"/>
              </a:rPr>
              <a:t>are</a:t>
            </a:r>
            <a:r>
              <a:rPr sz="2000" spc="-45" dirty="0">
                <a:latin typeface="Arial MT"/>
                <a:cs typeface="Arial MT"/>
              </a:rPr>
              <a:t> </a:t>
            </a:r>
            <a:r>
              <a:rPr sz="2000" dirty="0">
                <a:latin typeface="Arial MT"/>
                <a:cs typeface="Arial MT"/>
              </a:rPr>
              <a:t>optional</a:t>
            </a:r>
            <a:r>
              <a:rPr sz="2000" spc="-15" dirty="0">
                <a:latin typeface="Arial MT"/>
                <a:cs typeface="Arial MT"/>
              </a:rPr>
              <a:t> </a:t>
            </a:r>
            <a:r>
              <a:rPr sz="2000" dirty="0">
                <a:latin typeface="Arial MT"/>
                <a:cs typeface="Arial MT"/>
              </a:rPr>
              <a:t>but</a:t>
            </a:r>
            <a:r>
              <a:rPr sz="2000" spc="-35" dirty="0">
                <a:latin typeface="Arial MT"/>
                <a:cs typeface="Arial MT"/>
              </a:rPr>
              <a:t> </a:t>
            </a:r>
            <a:r>
              <a:rPr sz="2000" dirty="0">
                <a:latin typeface="Arial MT"/>
                <a:cs typeface="Arial MT"/>
              </a:rPr>
              <a:t>as</a:t>
            </a:r>
            <a:r>
              <a:rPr sz="2000" spc="-20" dirty="0">
                <a:latin typeface="Arial MT"/>
                <a:cs typeface="Arial MT"/>
              </a:rPr>
              <a:t> </a:t>
            </a:r>
            <a:r>
              <a:rPr sz="2000" dirty="0">
                <a:latin typeface="Arial MT"/>
                <a:cs typeface="Arial MT"/>
              </a:rPr>
              <a:t>much</a:t>
            </a:r>
            <a:r>
              <a:rPr sz="2000" spc="-40" dirty="0">
                <a:latin typeface="Arial MT"/>
                <a:cs typeface="Arial MT"/>
              </a:rPr>
              <a:t> </a:t>
            </a:r>
            <a:r>
              <a:rPr sz="2000" dirty="0">
                <a:latin typeface="Arial MT"/>
                <a:cs typeface="Arial MT"/>
              </a:rPr>
              <a:t>details</a:t>
            </a:r>
            <a:r>
              <a:rPr sz="2000" spc="-25" dirty="0">
                <a:latin typeface="Arial MT"/>
                <a:cs typeface="Arial MT"/>
              </a:rPr>
              <a:t> </a:t>
            </a:r>
            <a:r>
              <a:rPr sz="2000" dirty="0">
                <a:latin typeface="Arial MT"/>
                <a:cs typeface="Arial MT"/>
              </a:rPr>
              <a:t>as</a:t>
            </a:r>
            <a:r>
              <a:rPr sz="2000" spc="-20" dirty="0">
                <a:latin typeface="Arial MT"/>
                <a:cs typeface="Arial MT"/>
              </a:rPr>
              <a:t> </a:t>
            </a:r>
            <a:r>
              <a:rPr sz="2000" dirty="0">
                <a:latin typeface="Arial MT"/>
                <a:cs typeface="Arial MT"/>
              </a:rPr>
              <a:t>possible</a:t>
            </a:r>
            <a:r>
              <a:rPr sz="2000" spc="-40" dirty="0">
                <a:latin typeface="Arial MT"/>
                <a:cs typeface="Arial MT"/>
              </a:rPr>
              <a:t> </a:t>
            </a:r>
            <a:r>
              <a:rPr sz="2000" spc="-25" dirty="0">
                <a:latin typeface="Arial MT"/>
                <a:cs typeface="Arial MT"/>
              </a:rPr>
              <a:t>is </a:t>
            </a:r>
            <a:r>
              <a:rPr sz="2000" spc="-10" dirty="0">
                <a:latin typeface="Arial MT"/>
                <a:cs typeface="Arial MT"/>
              </a:rPr>
              <a:t>encouraged.</a:t>
            </a:r>
            <a:endParaRPr sz="2000">
              <a:latin typeface="Arial MT"/>
              <a:cs typeface="Arial MT"/>
            </a:endParaRPr>
          </a:p>
          <a:p>
            <a:pPr>
              <a:lnSpc>
                <a:spcPct val="100000"/>
              </a:lnSpc>
              <a:spcBef>
                <a:spcPts val="819"/>
              </a:spcBef>
            </a:pPr>
            <a:endParaRPr sz="2000">
              <a:latin typeface="Arial MT"/>
              <a:cs typeface="Arial MT"/>
            </a:endParaRPr>
          </a:p>
          <a:p>
            <a:pPr marL="12700" marR="368935">
              <a:lnSpc>
                <a:spcPct val="130000"/>
              </a:lnSpc>
            </a:pPr>
            <a:r>
              <a:rPr sz="2000" dirty="0">
                <a:latin typeface="Arial MT"/>
                <a:cs typeface="Arial MT"/>
              </a:rPr>
              <a:t>Add</a:t>
            </a:r>
            <a:r>
              <a:rPr sz="2000" spc="-15" dirty="0">
                <a:latin typeface="Arial MT"/>
                <a:cs typeface="Arial MT"/>
              </a:rPr>
              <a:t> </a:t>
            </a:r>
            <a:r>
              <a:rPr sz="2000" dirty="0">
                <a:latin typeface="Arial MT"/>
                <a:cs typeface="Arial MT"/>
              </a:rPr>
              <a:t>start</a:t>
            </a:r>
            <a:r>
              <a:rPr sz="2000" spc="-55" dirty="0">
                <a:latin typeface="Arial MT"/>
                <a:cs typeface="Arial MT"/>
              </a:rPr>
              <a:t> </a:t>
            </a:r>
            <a:r>
              <a:rPr sz="2000" dirty="0">
                <a:latin typeface="Arial MT"/>
                <a:cs typeface="Arial MT"/>
              </a:rPr>
              <a:t>and</a:t>
            </a:r>
            <a:r>
              <a:rPr sz="2000" spc="-25" dirty="0">
                <a:latin typeface="Arial MT"/>
                <a:cs typeface="Arial MT"/>
              </a:rPr>
              <a:t> </a:t>
            </a:r>
            <a:r>
              <a:rPr sz="2000" dirty="0">
                <a:latin typeface="Arial MT"/>
                <a:cs typeface="Arial MT"/>
              </a:rPr>
              <a:t>end</a:t>
            </a:r>
            <a:r>
              <a:rPr sz="2000" spc="-25" dirty="0">
                <a:latin typeface="Arial MT"/>
                <a:cs typeface="Arial MT"/>
              </a:rPr>
              <a:t> </a:t>
            </a:r>
            <a:r>
              <a:rPr sz="2000" dirty="0">
                <a:latin typeface="Arial MT"/>
                <a:cs typeface="Arial MT"/>
              </a:rPr>
              <a:t>dates</a:t>
            </a:r>
            <a:r>
              <a:rPr sz="2000" spc="-20" dirty="0">
                <a:latin typeface="Arial MT"/>
                <a:cs typeface="Arial MT"/>
              </a:rPr>
              <a:t> </a:t>
            </a:r>
            <a:r>
              <a:rPr sz="2000" dirty="0">
                <a:latin typeface="Arial MT"/>
                <a:cs typeface="Arial MT"/>
              </a:rPr>
              <a:t>where</a:t>
            </a:r>
            <a:r>
              <a:rPr sz="2000" spc="-40" dirty="0">
                <a:latin typeface="Arial MT"/>
                <a:cs typeface="Arial MT"/>
              </a:rPr>
              <a:t> </a:t>
            </a:r>
            <a:r>
              <a:rPr sz="2000" dirty="0">
                <a:latin typeface="Arial MT"/>
                <a:cs typeface="Arial MT"/>
              </a:rPr>
              <a:t>appropriate.</a:t>
            </a:r>
            <a:r>
              <a:rPr sz="2000" spc="-55" dirty="0">
                <a:latin typeface="Arial MT"/>
                <a:cs typeface="Arial MT"/>
              </a:rPr>
              <a:t> </a:t>
            </a:r>
            <a:r>
              <a:rPr sz="2000" spc="-25" dirty="0">
                <a:latin typeface="Arial MT"/>
                <a:cs typeface="Arial MT"/>
              </a:rPr>
              <a:t>(If </a:t>
            </a:r>
            <a:r>
              <a:rPr sz="2000" dirty="0">
                <a:latin typeface="Arial MT"/>
                <a:cs typeface="Arial MT"/>
              </a:rPr>
              <a:t>current,</a:t>
            </a:r>
            <a:r>
              <a:rPr sz="2000" spc="-65" dirty="0">
                <a:latin typeface="Arial MT"/>
                <a:cs typeface="Arial MT"/>
              </a:rPr>
              <a:t> </a:t>
            </a:r>
            <a:r>
              <a:rPr sz="2000" dirty="0">
                <a:latin typeface="Arial MT"/>
                <a:cs typeface="Arial MT"/>
              </a:rPr>
              <a:t>no</a:t>
            </a:r>
            <a:r>
              <a:rPr sz="2000" spc="-10" dirty="0">
                <a:latin typeface="Arial MT"/>
                <a:cs typeface="Arial MT"/>
              </a:rPr>
              <a:t> </a:t>
            </a:r>
            <a:r>
              <a:rPr sz="2000" dirty="0">
                <a:latin typeface="Arial MT"/>
                <a:cs typeface="Arial MT"/>
              </a:rPr>
              <a:t>end</a:t>
            </a:r>
            <a:r>
              <a:rPr sz="2000" spc="-20" dirty="0">
                <a:latin typeface="Arial MT"/>
                <a:cs typeface="Arial MT"/>
              </a:rPr>
              <a:t> </a:t>
            </a:r>
            <a:r>
              <a:rPr sz="2000" dirty="0">
                <a:latin typeface="Arial MT"/>
                <a:cs typeface="Arial MT"/>
              </a:rPr>
              <a:t>date</a:t>
            </a:r>
            <a:r>
              <a:rPr sz="2000" spc="-30" dirty="0">
                <a:latin typeface="Arial MT"/>
                <a:cs typeface="Arial MT"/>
              </a:rPr>
              <a:t> </a:t>
            </a:r>
            <a:r>
              <a:rPr sz="2000" dirty="0">
                <a:latin typeface="Arial MT"/>
                <a:cs typeface="Arial MT"/>
              </a:rPr>
              <a:t>is</a:t>
            </a:r>
            <a:r>
              <a:rPr sz="2000" spc="-5" dirty="0">
                <a:latin typeface="Arial MT"/>
                <a:cs typeface="Arial MT"/>
              </a:rPr>
              <a:t> </a:t>
            </a:r>
            <a:r>
              <a:rPr sz="2000" spc="-10" dirty="0">
                <a:latin typeface="Arial MT"/>
                <a:cs typeface="Arial MT"/>
              </a:rPr>
              <a:t>needed.)</a:t>
            </a:r>
            <a:endParaRPr sz="2000">
              <a:latin typeface="Arial MT"/>
              <a:cs typeface="Arial MT"/>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15</a:t>
            </a:fld>
            <a:endParaRPr spc="-25" dirty="0"/>
          </a:p>
        </p:txBody>
      </p:sp>
      <p:pic>
        <p:nvPicPr>
          <p:cNvPr id="7" name="Picture 6">
            <a:extLst>
              <a:ext uri="{FF2B5EF4-FFF2-40B4-BE49-F238E27FC236}">
                <a16:creationId xmlns:a16="http://schemas.microsoft.com/office/drawing/2014/main" id="{2A2BFCED-3553-8AB4-5E84-B13531CD0F5D}"/>
              </a:ext>
            </a:extLst>
          </p:cNvPr>
          <p:cNvPicPr>
            <a:picLocks noChangeAspect="1"/>
          </p:cNvPicPr>
          <p:nvPr/>
        </p:nvPicPr>
        <p:blipFill>
          <a:blip r:embed="rId2"/>
          <a:stretch>
            <a:fillRect/>
          </a:stretch>
        </p:blipFill>
        <p:spPr>
          <a:xfrm>
            <a:off x="1066800" y="948351"/>
            <a:ext cx="3903929" cy="513184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Graphical user interface. The RIS My Professional Activities Privacy Settings ."/>
          <p:cNvPicPr/>
          <p:nvPr/>
        </p:nvPicPr>
        <p:blipFill>
          <a:blip r:embed="rId2" cstate="print"/>
          <a:stretch>
            <a:fillRect/>
          </a:stretch>
        </p:blipFill>
        <p:spPr>
          <a:xfrm>
            <a:off x="167639" y="1185672"/>
            <a:ext cx="5582412" cy="3209531"/>
          </a:xfrm>
          <a:prstGeom prst="rect">
            <a:avLst/>
          </a:prstGeom>
        </p:spPr>
      </p:pic>
      <p:sp>
        <p:nvSpPr>
          <p:cNvPr id="3" name="object 3" descr="$PPTXTitle"/>
          <p:cNvSpPr txBox="1">
            <a:spLocks noGrp="1"/>
          </p:cNvSpPr>
          <p:nvPr>
            <p:ph type="title"/>
          </p:nvPr>
        </p:nvSpPr>
        <p:spPr>
          <a:xfrm>
            <a:off x="6215389" y="1096069"/>
            <a:ext cx="4667250" cy="1293495"/>
          </a:xfrm>
          <a:prstGeom prst="rect">
            <a:avLst/>
          </a:prstGeom>
        </p:spPr>
        <p:txBody>
          <a:bodyPr vert="horz" wrap="square" lIns="0" tIns="12700" rIns="0" bIns="0" rtlCol="0">
            <a:spAutoFit/>
          </a:bodyPr>
          <a:lstStyle/>
          <a:p>
            <a:pPr marL="12700" marR="5080">
              <a:lnSpc>
                <a:spcPct val="130000"/>
              </a:lnSpc>
              <a:spcBef>
                <a:spcPts val="100"/>
              </a:spcBef>
            </a:pPr>
            <a:r>
              <a:rPr dirty="0"/>
              <a:t>Manage</a:t>
            </a:r>
            <a:r>
              <a:rPr spc="-85" dirty="0"/>
              <a:t> </a:t>
            </a:r>
            <a:r>
              <a:rPr spc="-10" dirty="0"/>
              <a:t>Professional Activities</a:t>
            </a:r>
          </a:p>
        </p:txBody>
      </p:sp>
      <p:sp>
        <p:nvSpPr>
          <p:cNvPr id="4" name="object 4"/>
          <p:cNvSpPr txBox="1"/>
          <p:nvPr/>
        </p:nvSpPr>
        <p:spPr>
          <a:xfrm>
            <a:off x="6215389" y="2521586"/>
            <a:ext cx="5687060" cy="3354070"/>
          </a:xfrm>
          <a:prstGeom prst="rect">
            <a:avLst/>
          </a:prstGeom>
        </p:spPr>
        <p:txBody>
          <a:bodyPr vert="horz" wrap="square" lIns="0" tIns="12700" rIns="0" bIns="0" rtlCol="0">
            <a:spAutoFit/>
          </a:bodyPr>
          <a:lstStyle/>
          <a:p>
            <a:pPr marL="12700" marR="5080">
              <a:lnSpc>
                <a:spcPct val="130000"/>
              </a:lnSpc>
              <a:spcBef>
                <a:spcPts val="100"/>
              </a:spcBef>
            </a:pPr>
            <a:r>
              <a:rPr sz="2400" dirty="0">
                <a:latin typeface="Arial MT"/>
                <a:cs typeface="Arial MT"/>
              </a:rPr>
              <a:t>By</a:t>
            </a:r>
            <a:r>
              <a:rPr sz="2400" spc="-40" dirty="0">
                <a:latin typeface="Arial MT"/>
                <a:cs typeface="Arial MT"/>
              </a:rPr>
              <a:t> </a:t>
            </a:r>
            <a:r>
              <a:rPr sz="2400" dirty="0">
                <a:latin typeface="Arial MT"/>
                <a:cs typeface="Arial MT"/>
              </a:rPr>
              <a:t>default</a:t>
            </a:r>
            <a:r>
              <a:rPr sz="2400" spc="-30" dirty="0">
                <a:latin typeface="Arial MT"/>
                <a:cs typeface="Arial MT"/>
              </a:rPr>
              <a:t> </a:t>
            </a:r>
            <a:r>
              <a:rPr sz="2400" dirty="0">
                <a:latin typeface="Arial MT"/>
                <a:cs typeface="Arial MT"/>
              </a:rPr>
              <a:t>all</a:t>
            </a:r>
            <a:r>
              <a:rPr sz="2400" spc="-30" dirty="0">
                <a:latin typeface="Arial MT"/>
                <a:cs typeface="Arial MT"/>
              </a:rPr>
              <a:t> </a:t>
            </a:r>
            <a:r>
              <a:rPr sz="2400" spc="-10" dirty="0">
                <a:latin typeface="Arial MT"/>
                <a:cs typeface="Arial MT"/>
              </a:rPr>
              <a:t>Professional</a:t>
            </a:r>
            <a:r>
              <a:rPr sz="2400" spc="-140" dirty="0">
                <a:latin typeface="Arial MT"/>
                <a:cs typeface="Arial MT"/>
              </a:rPr>
              <a:t> </a:t>
            </a:r>
            <a:r>
              <a:rPr sz="2400" dirty="0">
                <a:latin typeface="Arial MT"/>
                <a:cs typeface="Arial MT"/>
              </a:rPr>
              <a:t>Activities</a:t>
            </a:r>
            <a:r>
              <a:rPr sz="2400" spc="-30" dirty="0">
                <a:latin typeface="Arial MT"/>
                <a:cs typeface="Arial MT"/>
              </a:rPr>
              <a:t> </a:t>
            </a:r>
            <a:r>
              <a:rPr sz="2400" spc="-25" dirty="0">
                <a:latin typeface="Arial MT"/>
                <a:cs typeface="Arial MT"/>
              </a:rPr>
              <a:t>are </a:t>
            </a:r>
            <a:r>
              <a:rPr sz="2400" dirty="0">
                <a:latin typeface="Arial MT"/>
                <a:cs typeface="Arial MT"/>
              </a:rPr>
              <a:t>visible</a:t>
            </a:r>
            <a:r>
              <a:rPr sz="2400" spc="-30" dirty="0">
                <a:latin typeface="Arial MT"/>
                <a:cs typeface="Arial MT"/>
              </a:rPr>
              <a:t> </a:t>
            </a:r>
            <a:r>
              <a:rPr sz="2400" dirty="0">
                <a:latin typeface="Arial MT"/>
                <a:cs typeface="Arial MT"/>
              </a:rPr>
              <a:t>internally</a:t>
            </a:r>
            <a:r>
              <a:rPr sz="2400" spc="-20" dirty="0">
                <a:latin typeface="Arial MT"/>
                <a:cs typeface="Arial MT"/>
              </a:rPr>
              <a:t> </a:t>
            </a:r>
            <a:r>
              <a:rPr sz="2400" dirty="0">
                <a:latin typeface="Arial MT"/>
                <a:cs typeface="Arial MT"/>
              </a:rPr>
              <a:t>and</a:t>
            </a:r>
            <a:r>
              <a:rPr sz="2400" spc="-50" dirty="0">
                <a:latin typeface="Arial MT"/>
                <a:cs typeface="Arial MT"/>
              </a:rPr>
              <a:t> </a:t>
            </a:r>
            <a:r>
              <a:rPr sz="2400" dirty="0">
                <a:latin typeface="Arial MT"/>
                <a:cs typeface="Arial MT"/>
              </a:rPr>
              <a:t>externally</a:t>
            </a:r>
            <a:r>
              <a:rPr sz="2400" spc="-20" dirty="0">
                <a:latin typeface="Arial MT"/>
                <a:cs typeface="Arial MT"/>
              </a:rPr>
              <a:t> </a:t>
            </a:r>
            <a:r>
              <a:rPr sz="2400" dirty="0">
                <a:latin typeface="Arial MT"/>
                <a:cs typeface="Arial MT"/>
              </a:rPr>
              <a:t>if</a:t>
            </a:r>
            <a:r>
              <a:rPr sz="2400" spc="-55" dirty="0">
                <a:latin typeface="Arial MT"/>
                <a:cs typeface="Arial MT"/>
              </a:rPr>
              <a:t> </a:t>
            </a:r>
            <a:r>
              <a:rPr sz="2400" dirty="0">
                <a:latin typeface="Arial MT"/>
                <a:cs typeface="Arial MT"/>
              </a:rPr>
              <a:t>it</a:t>
            </a:r>
            <a:r>
              <a:rPr sz="2400" spc="-60" dirty="0">
                <a:latin typeface="Arial MT"/>
                <a:cs typeface="Arial MT"/>
              </a:rPr>
              <a:t> </a:t>
            </a:r>
            <a:r>
              <a:rPr sz="2400" dirty="0">
                <a:latin typeface="Arial MT"/>
                <a:cs typeface="Arial MT"/>
              </a:rPr>
              <a:t>is</a:t>
            </a:r>
            <a:r>
              <a:rPr sz="2400" spc="-45" dirty="0">
                <a:latin typeface="Arial MT"/>
                <a:cs typeface="Arial MT"/>
              </a:rPr>
              <a:t> </a:t>
            </a:r>
            <a:r>
              <a:rPr sz="2400" spc="-50" dirty="0">
                <a:latin typeface="Arial MT"/>
                <a:cs typeface="Arial MT"/>
              </a:rPr>
              <a:t>a </a:t>
            </a:r>
            <a:r>
              <a:rPr sz="2400" dirty="0">
                <a:latin typeface="Arial MT"/>
                <a:cs typeface="Arial MT"/>
              </a:rPr>
              <a:t>type</a:t>
            </a:r>
            <a:r>
              <a:rPr sz="2400" spc="-65" dirty="0">
                <a:latin typeface="Arial MT"/>
                <a:cs typeface="Arial MT"/>
              </a:rPr>
              <a:t> </a:t>
            </a:r>
            <a:r>
              <a:rPr sz="2400" dirty="0">
                <a:latin typeface="Arial MT"/>
                <a:cs typeface="Arial MT"/>
              </a:rPr>
              <a:t>used</a:t>
            </a:r>
            <a:r>
              <a:rPr sz="2400" spc="-45" dirty="0">
                <a:latin typeface="Arial MT"/>
                <a:cs typeface="Arial MT"/>
              </a:rPr>
              <a:t> </a:t>
            </a:r>
            <a:r>
              <a:rPr sz="2400" dirty="0">
                <a:latin typeface="Arial MT"/>
                <a:cs typeface="Arial MT"/>
              </a:rPr>
              <a:t>on</a:t>
            </a:r>
            <a:r>
              <a:rPr sz="2400" spc="-55" dirty="0">
                <a:latin typeface="Arial MT"/>
                <a:cs typeface="Arial MT"/>
              </a:rPr>
              <a:t> </a:t>
            </a:r>
            <a:r>
              <a:rPr sz="2400" dirty="0">
                <a:latin typeface="Arial MT"/>
                <a:cs typeface="Arial MT"/>
              </a:rPr>
              <a:t>the</a:t>
            </a:r>
            <a:r>
              <a:rPr sz="2400" spc="-65" dirty="0">
                <a:latin typeface="Arial MT"/>
                <a:cs typeface="Arial MT"/>
              </a:rPr>
              <a:t> </a:t>
            </a:r>
            <a:r>
              <a:rPr sz="2400" dirty="0">
                <a:latin typeface="Arial MT"/>
                <a:cs typeface="Arial MT"/>
              </a:rPr>
              <a:t>external</a:t>
            </a:r>
            <a:r>
              <a:rPr sz="2400" spc="-35" dirty="0">
                <a:latin typeface="Arial MT"/>
                <a:cs typeface="Arial MT"/>
              </a:rPr>
              <a:t> </a:t>
            </a:r>
            <a:r>
              <a:rPr sz="2400" dirty="0">
                <a:latin typeface="Arial MT"/>
                <a:cs typeface="Arial MT"/>
              </a:rPr>
              <a:t>web</a:t>
            </a:r>
            <a:r>
              <a:rPr sz="2400" spc="-50" dirty="0">
                <a:latin typeface="Arial MT"/>
                <a:cs typeface="Arial MT"/>
              </a:rPr>
              <a:t> </a:t>
            </a:r>
            <a:r>
              <a:rPr sz="2400" dirty="0">
                <a:latin typeface="Arial MT"/>
                <a:cs typeface="Arial MT"/>
              </a:rPr>
              <a:t>profile.</a:t>
            </a:r>
            <a:r>
              <a:rPr sz="2400" spc="-80" dirty="0">
                <a:latin typeface="Arial MT"/>
                <a:cs typeface="Arial MT"/>
              </a:rPr>
              <a:t> </a:t>
            </a:r>
            <a:r>
              <a:rPr sz="2400" spc="-25" dirty="0">
                <a:latin typeface="Arial MT"/>
                <a:cs typeface="Arial MT"/>
              </a:rPr>
              <a:t>You </a:t>
            </a:r>
            <a:r>
              <a:rPr sz="2400" dirty="0">
                <a:latin typeface="Arial MT"/>
                <a:cs typeface="Arial MT"/>
              </a:rPr>
              <a:t>can</a:t>
            </a:r>
            <a:r>
              <a:rPr sz="2400" spc="-80" dirty="0">
                <a:latin typeface="Arial MT"/>
                <a:cs typeface="Arial MT"/>
              </a:rPr>
              <a:t> </a:t>
            </a:r>
            <a:r>
              <a:rPr sz="2400" dirty="0">
                <a:latin typeface="Arial MT"/>
                <a:cs typeface="Arial MT"/>
              </a:rPr>
              <a:t>manage</a:t>
            </a:r>
            <a:r>
              <a:rPr sz="2400" spc="-70" dirty="0">
                <a:latin typeface="Arial MT"/>
                <a:cs typeface="Arial MT"/>
              </a:rPr>
              <a:t> </a:t>
            </a:r>
            <a:r>
              <a:rPr sz="2400" dirty="0">
                <a:latin typeface="Arial MT"/>
                <a:cs typeface="Arial MT"/>
              </a:rPr>
              <a:t>your</a:t>
            </a:r>
            <a:r>
              <a:rPr sz="2400" spc="-65" dirty="0">
                <a:latin typeface="Arial MT"/>
                <a:cs typeface="Arial MT"/>
              </a:rPr>
              <a:t> </a:t>
            </a:r>
            <a:r>
              <a:rPr sz="2400" dirty="0">
                <a:latin typeface="Arial MT"/>
                <a:cs typeface="Arial MT"/>
              </a:rPr>
              <a:t>relationship</a:t>
            </a:r>
            <a:r>
              <a:rPr sz="2400" spc="-45" dirty="0">
                <a:latin typeface="Arial MT"/>
                <a:cs typeface="Arial MT"/>
              </a:rPr>
              <a:t> </a:t>
            </a:r>
            <a:r>
              <a:rPr sz="2400" dirty="0">
                <a:latin typeface="Arial MT"/>
                <a:cs typeface="Arial MT"/>
              </a:rPr>
              <a:t>privacy</a:t>
            </a:r>
            <a:r>
              <a:rPr sz="2400" spc="-65" dirty="0">
                <a:latin typeface="Arial MT"/>
                <a:cs typeface="Arial MT"/>
              </a:rPr>
              <a:t> </a:t>
            </a:r>
            <a:r>
              <a:rPr sz="2400" spc="-25" dirty="0">
                <a:latin typeface="Arial MT"/>
                <a:cs typeface="Arial MT"/>
              </a:rPr>
              <a:t>to </a:t>
            </a:r>
            <a:r>
              <a:rPr sz="2400" dirty="0">
                <a:latin typeface="Arial MT"/>
                <a:cs typeface="Arial MT"/>
              </a:rPr>
              <a:t>an</a:t>
            </a:r>
            <a:r>
              <a:rPr sz="2400" spc="-45" dirty="0">
                <a:latin typeface="Arial MT"/>
                <a:cs typeface="Arial MT"/>
              </a:rPr>
              <a:t> </a:t>
            </a:r>
            <a:r>
              <a:rPr sz="2400" dirty="0">
                <a:latin typeface="Arial MT"/>
                <a:cs typeface="Arial MT"/>
              </a:rPr>
              <a:t>item</a:t>
            </a:r>
            <a:r>
              <a:rPr sz="2400" spc="-50" dirty="0">
                <a:latin typeface="Arial MT"/>
                <a:cs typeface="Arial MT"/>
              </a:rPr>
              <a:t> </a:t>
            </a:r>
            <a:r>
              <a:rPr sz="2400" dirty="0">
                <a:latin typeface="Arial MT"/>
                <a:cs typeface="Arial MT"/>
              </a:rPr>
              <a:t>by</a:t>
            </a:r>
            <a:r>
              <a:rPr sz="2400" spc="-40" dirty="0">
                <a:latin typeface="Arial MT"/>
                <a:cs typeface="Arial MT"/>
              </a:rPr>
              <a:t> </a:t>
            </a:r>
            <a:r>
              <a:rPr sz="2400" dirty="0">
                <a:latin typeface="Arial MT"/>
                <a:cs typeface="Arial MT"/>
              </a:rPr>
              <a:t>clicking</a:t>
            </a:r>
            <a:r>
              <a:rPr sz="2400" spc="-15" dirty="0">
                <a:latin typeface="Arial MT"/>
                <a:cs typeface="Arial MT"/>
              </a:rPr>
              <a:t> </a:t>
            </a:r>
            <a:r>
              <a:rPr sz="2400" dirty="0">
                <a:latin typeface="Arial MT"/>
                <a:cs typeface="Arial MT"/>
              </a:rPr>
              <a:t>the</a:t>
            </a:r>
            <a:r>
              <a:rPr sz="2400" spc="-55" dirty="0">
                <a:latin typeface="Arial MT"/>
                <a:cs typeface="Arial MT"/>
              </a:rPr>
              <a:t> </a:t>
            </a:r>
            <a:r>
              <a:rPr sz="2400" dirty="0">
                <a:latin typeface="Arial MT"/>
                <a:cs typeface="Arial MT"/>
              </a:rPr>
              <a:t>privacy</a:t>
            </a:r>
            <a:r>
              <a:rPr sz="2400" spc="-30" dirty="0">
                <a:latin typeface="Arial MT"/>
                <a:cs typeface="Arial MT"/>
              </a:rPr>
              <a:t> </a:t>
            </a:r>
            <a:r>
              <a:rPr sz="2400" spc="-10" dirty="0">
                <a:latin typeface="Arial MT"/>
                <a:cs typeface="Arial MT"/>
              </a:rPr>
              <a:t>settings </a:t>
            </a:r>
            <a:r>
              <a:rPr sz="2400" dirty="0">
                <a:latin typeface="Arial MT"/>
                <a:cs typeface="Arial MT"/>
              </a:rPr>
              <a:t>icon</a:t>
            </a:r>
            <a:r>
              <a:rPr sz="2400" spc="-15" dirty="0">
                <a:latin typeface="Arial MT"/>
                <a:cs typeface="Arial MT"/>
              </a:rPr>
              <a:t> </a:t>
            </a:r>
            <a:r>
              <a:rPr sz="2400" dirty="0">
                <a:latin typeface="Arial MT"/>
                <a:cs typeface="Arial MT"/>
              </a:rPr>
              <a:t>from</a:t>
            </a:r>
            <a:r>
              <a:rPr sz="2400" spc="-40" dirty="0">
                <a:latin typeface="Arial MT"/>
                <a:cs typeface="Arial MT"/>
              </a:rPr>
              <a:t> </a:t>
            </a:r>
            <a:r>
              <a:rPr sz="2400" dirty="0">
                <a:latin typeface="Arial MT"/>
                <a:cs typeface="Arial MT"/>
              </a:rPr>
              <a:t>the</a:t>
            </a:r>
            <a:r>
              <a:rPr sz="2400" spc="-30" dirty="0">
                <a:latin typeface="Arial MT"/>
                <a:cs typeface="Arial MT"/>
              </a:rPr>
              <a:t> </a:t>
            </a:r>
            <a:r>
              <a:rPr sz="2400" dirty="0">
                <a:latin typeface="Arial MT"/>
                <a:cs typeface="Arial MT"/>
              </a:rPr>
              <a:t>My</a:t>
            </a:r>
            <a:r>
              <a:rPr sz="2400" spc="-35" dirty="0">
                <a:latin typeface="Arial MT"/>
                <a:cs typeface="Arial MT"/>
              </a:rPr>
              <a:t> </a:t>
            </a:r>
            <a:r>
              <a:rPr sz="2400" spc="-10" dirty="0">
                <a:latin typeface="Arial MT"/>
                <a:cs typeface="Arial MT"/>
              </a:rPr>
              <a:t>Professional</a:t>
            </a:r>
            <a:r>
              <a:rPr sz="2400" spc="-120" dirty="0">
                <a:latin typeface="Arial MT"/>
                <a:cs typeface="Arial MT"/>
              </a:rPr>
              <a:t> </a:t>
            </a:r>
            <a:r>
              <a:rPr sz="2400" spc="-10" dirty="0">
                <a:latin typeface="Arial MT"/>
                <a:cs typeface="Arial MT"/>
              </a:rPr>
              <a:t>Activities page.</a:t>
            </a:r>
            <a:endParaRPr sz="2400">
              <a:latin typeface="Arial MT"/>
              <a:cs typeface="Arial MT"/>
            </a:endParaRPr>
          </a:p>
        </p:txBody>
      </p:sp>
      <p:sp>
        <p:nvSpPr>
          <p:cNvPr id="5" name="object 5"/>
          <p:cNvSpPr/>
          <p:nvPr/>
        </p:nvSpPr>
        <p:spPr>
          <a:xfrm>
            <a:off x="5067300" y="1342644"/>
            <a:ext cx="169545" cy="143510"/>
          </a:xfrm>
          <a:custGeom>
            <a:avLst/>
            <a:gdLst/>
            <a:ahLst/>
            <a:cxnLst/>
            <a:rect l="l" t="t" r="r" b="b"/>
            <a:pathLst>
              <a:path w="169545" h="143509">
                <a:moveTo>
                  <a:pt x="0" y="0"/>
                </a:moveTo>
                <a:lnTo>
                  <a:pt x="169163" y="0"/>
                </a:lnTo>
                <a:lnTo>
                  <a:pt x="169163" y="143255"/>
                </a:lnTo>
                <a:lnTo>
                  <a:pt x="0" y="143255"/>
                </a:lnTo>
                <a:lnTo>
                  <a:pt x="0" y="0"/>
                </a:lnTo>
                <a:close/>
              </a:path>
            </a:pathLst>
          </a:custGeom>
          <a:ln w="12700">
            <a:solidFill>
              <a:srgbClr val="96141D"/>
            </a:solidFill>
          </a:ln>
        </p:spPr>
        <p:txBody>
          <a:bodyPr wrap="square" lIns="0" tIns="0" rIns="0" bIns="0" rtlCol="0"/>
          <a:lstStyle/>
          <a:p>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16</a:t>
            </a:fld>
            <a:endParaRPr spc="-2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descr="Graphical user interface. The RIS Research Interest screen highlighting open to supervise and programme of study entry"/>
          <p:cNvGrpSpPr/>
          <p:nvPr/>
        </p:nvGrpSpPr>
        <p:grpSpPr>
          <a:xfrm>
            <a:off x="254508" y="1185672"/>
            <a:ext cx="4869180" cy="4592320"/>
            <a:chOff x="254508" y="1185672"/>
            <a:chExt cx="4869180" cy="4592320"/>
          </a:xfrm>
        </p:grpSpPr>
        <p:pic>
          <p:nvPicPr>
            <p:cNvPr id="3" name="object 3" descr="Graphical user interface. The RIS Research Interest screen highlighting open to supervise and programme of study entry"/>
            <p:cNvPicPr/>
            <p:nvPr/>
          </p:nvPicPr>
          <p:blipFill>
            <a:blip r:embed="rId2" cstate="print"/>
            <a:stretch>
              <a:fillRect/>
            </a:stretch>
          </p:blipFill>
          <p:spPr>
            <a:xfrm>
              <a:off x="254508" y="1185672"/>
              <a:ext cx="4869180" cy="4591811"/>
            </a:xfrm>
            <a:prstGeom prst="rect">
              <a:avLst/>
            </a:prstGeom>
          </p:spPr>
        </p:pic>
        <p:sp>
          <p:nvSpPr>
            <p:cNvPr id="4" name="object 4"/>
            <p:cNvSpPr/>
            <p:nvPr/>
          </p:nvSpPr>
          <p:spPr>
            <a:xfrm>
              <a:off x="603504" y="4151376"/>
              <a:ext cx="3607435" cy="1108075"/>
            </a:xfrm>
            <a:custGeom>
              <a:avLst/>
              <a:gdLst/>
              <a:ahLst/>
              <a:cxnLst/>
              <a:rect l="l" t="t" r="r" b="b"/>
              <a:pathLst>
                <a:path w="3607435" h="1108075">
                  <a:moveTo>
                    <a:pt x="0" y="0"/>
                  </a:moveTo>
                  <a:lnTo>
                    <a:pt x="3607308" y="0"/>
                  </a:lnTo>
                  <a:lnTo>
                    <a:pt x="3607308" y="1107948"/>
                  </a:lnTo>
                  <a:lnTo>
                    <a:pt x="0" y="1107948"/>
                  </a:lnTo>
                  <a:lnTo>
                    <a:pt x="0" y="0"/>
                  </a:lnTo>
                  <a:close/>
                </a:path>
              </a:pathLst>
            </a:custGeom>
            <a:ln w="12700">
              <a:solidFill>
                <a:srgbClr val="96141D"/>
              </a:solidFill>
            </a:ln>
          </p:spPr>
          <p:txBody>
            <a:bodyPr wrap="square" lIns="0" tIns="0" rIns="0" bIns="0" rtlCol="0"/>
            <a:lstStyle/>
            <a:p>
              <a:endParaRPr/>
            </a:p>
          </p:txBody>
        </p:sp>
      </p:grpSp>
      <p:sp>
        <p:nvSpPr>
          <p:cNvPr id="5" name="object 5" descr="$PPTXTitle"/>
          <p:cNvSpPr txBox="1">
            <a:spLocks noGrp="1"/>
          </p:cNvSpPr>
          <p:nvPr>
            <p:ph type="title"/>
          </p:nvPr>
        </p:nvSpPr>
        <p:spPr>
          <a:xfrm>
            <a:off x="5540118" y="1105579"/>
            <a:ext cx="6348095" cy="1134745"/>
          </a:xfrm>
          <a:prstGeom prst="rect">
            <a:avLst/>
          </a:prstGeom>
        </p:spPr>
        <p:txBody>
          <a:bodyPr vert="horz" wrap="square" lIns="0" tIns="12700" rIns="0" bIns="0" rtlCol="0">
            <a:spAutoFit/>
          </a:bodyPr>
          <a:lstStyle/>
          <a:p>
            <a:pPr marL="12700" marR="5080">
              <a:lnSpc>
                <a:spcPct val="130000"/>
              </a:lnSpc>
              <a:spcBef>
                <a:spcPts val="100"/>
              </a:spcBef>
            </a:pPr>
            <a:r>
              <a:rPr sz="2800" dirty="0"/>
              <a:t>Manage</a:t>
            </a:r>
            <a:r>
              <a:rPr sz="2800" spc="-100" dirty="0"/>
              <a:t> </a:t>
            </a:r>
            <a:r>
              <a:rPr sz="2800" dirty="0"/>
              <a:t>Professional</a:t>
            </a:r>
            <a:r>
              <a:rPr sz="2800" spc="-65" dirty="0"/>
              <a:t> </a:t>
            </a:r>
            <a:r>
              <a:rPr sz="2800" dirty="0"/>
              <a:t>Activities</a:t>
            </a:r>
            <a:r>
              <a:rPr sz="2800" spc="-60" dirty="0"/>
              <a:t> </a:t>
            </a:r>
            <a:r>
              <a:rPr sz="2800" spc="-50" dirty="0"/>
              <a:t>– </a:t>
            </a:r>
            <a:r>
              <a:rPr sz="2800" dirty="0"/>
              <a:t>Research</a:t>
            </a:r>
            <a:r>
              <a:rPr sz="2800" spc="-145" dirty="0"/>
              <a:t> </a:t>
            </a:r>
            <a:r>
              <a:rPr sz="2800" spc="-10" dirty="0"/>
              <a:t>Interests</a:t>
            </a:r>
            <a:endParaRPr sz="2800"/>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17</a:t>
            </a:fld>
            <a:endParaRPr spc="-25" dirty="0"/>
          </a:p>
        </p:txBody>
      </p:sp>
      <p:sp>
        <p:nvSpPr>
          <p:cNvPr id="6" name="object 6"/>
          <p:cNvSpPr txBox="1"/>
          <p:nvPr/>
        </p:nvSpPr>
        <p:spPr>
          <a:xfrm>
            <a:off x="5539915" y="2540770"/>
            <a:ext cx="6169660" cy="3829685"/>
          </a:xfrm>
          <a:prstGeom prst="rect">
            <a:avLst/>
          </a:prstGeom>
        </p:spPr>
        <p:txBody>
          <a:bodyPr vert="horz" wrap="square" lIns="0" tIns="12700" rIns="0" bIns="0" rtlCol="0">
            <a:spAutoFit/>
          </a:bodyPr>
          <a:lstStyle/>
          <a:p>
            <a:pPr marL="12700" marR="17145">
              <a:lnSpc>
                <a:spcPct val="130000"/>
              </a:lnSpc>
              <a:spcBef>
                <a:spcPts val="100"/>
              </a:spcBef>
            </a:pPr>
            <a:r>
              <a:rPr sz="1600" dirty="0">
                <a:latin typeface="Arial MT"/>
                <a:cs typeface="Arial MT"/>
              </a:rPr>
              <a:t>When</a:t>
            </a:r>
            <a:r>
              <a:rPr sz="1600" spc="-45" dirty="0">
                <a:latin typeface="Arial MT"/>
                <a:cs typeface="Arial MT"/>
              </a:rPr>
              <a:t> </a:t>
            </a:r>
            <a:r>
              <a:rPr sz="1600" dirty="0">
                <a:latin typeface="Arial MT"/>
                <a:cs typeface="Arial MT"/>
              </a:rPr>
              <a:t>adding</a:t>
            </a:r>
            <a:r>
              <a:rPr sz="1600" spc="-40" dirty="0">
                <a:latin typeface="Arial MT"/>
                <a:cs typeface="Arial MT"/>
              </a:rPr>
              <a:t> </a:t>
            </a:r>
            <a:r>
              <a:rPr sz="1600" dirty="0">
                <a:latin typeface="Arial MT"/>
                <a:cs typeface="Arial MT"/>
              </a:rPr>
              <a:t>Research</a:t>
            </a:r>
            <a:r>
              <a:rPr sz="1600" spc="-40" dirty="0">
                <a:latin typeface="Arial MT"/>
                <a:cs typeface="Arial MT"/>
              </a:rPr>
              <a:t> </a:t>
            </a:r>
            <a:r>
              <a:rPr sz="1600" dirty="0">
                <a:latin typeface="Arial MT"/>
                <a:cs typeface="Arial MT"/>
              </a:rPr>
              <a:t>Interest you</a:t>
            </a:r>
            <a:r>
              <a:rPr sz="1600" spc="-20" dirty="0">
                <a:latin typeface="Arial MT"/>
                <a:cs typeface="Arial MT"/>
              </a:rPr>
              <a:t> </a:t>
            </a:r>
            <a:r>
              <a:rPr sz="1600" dirty="0">
                <a:latin typeface="Arial MT"/>
                <a:cs typeface="Arial MT"/>
              </a:rPr>
              <a:t>can</a:t>
            </a:r>
            <a:r>
              <a:rPr sz="1600" spc="-40" dirty="0">
                <a:latin typeface="Arial MT"/>
                <a:cs typeface="Arial MT"/>
              </a:rPr>
              <a:t> </a:t>
            </a:r>
            <a:r>
              <a:rPr sz="1600" dirty="0">
                <a:latin typeface="Arial MT"/>
                <a:cs typeface="Arial MT"/>
              </a:rPr>
              <a:t>manage</a:t>
            </a:r>
            <a:r>
              <a:rPr sz="1600" spc="-40" dirty="0">
                <a:latin typeface="Arial MT"/>
                <a:cs typeface="Arial MT"/>
              </a:rPr>
              <a:t> </a:t>
            </a:r>
            <a:r>
              <a:rPr sz="1600" dirty="0">
                <a:latin typeface="Arial MT"/>
                <a:cs typeface="Arial MT"/>
              </a:rPr>
              <a:t>how</a:t>
            </a:r>
            <a:r>
              <a:rPr sz="1600" spc="-25" dirty="0">
                <a:latin typeface="Arial MT"/>
                <a:cs typeface="Arial MT"/>
              </a:rPr>
              <a:t> </a:t>
            </a:r>
            <a:r>
              <a:rPr sz="1600" dirty="0">
                <a:latin typeface="Arial MT"/>
                <a:cs typeface="Arial MT"/>
              </a:rPr>
              <a:t>you</a:t>
            </a:r>
            <a:r>
              <a:rPr sz="1600" spc="-20" dirty="0">
                <a:latin typeface="Arial MT"/>
                <a:cs typeface="Arial MT"/>
              </a:rPr>
              <a:t> </a:t>
            </a:r>
            <a:r>
              <a:rPr sz="1600" dirty="0">
                <a:latin typeface="Arial MT"/>
                <a:cs typeface="Arial MT"/>
              </a:rPr>
              <a:t>appear</a:t>
            </a:r>
            <a:r>
              <a:rPr sz="1600" spc="-30" dirty="0">
                <a:latin typeface="Arial MT"/>
                <a:cs typeface="Arial MT"/>
              </a:rPr>
              <a:t> </a:t>
            </a:r>
            <a:r>
              <a:rPr sz="1600" spc="-25" dirty="0">
                <a:latin typeface="Arial MT"/>
                <a:cs typeface="Arial MT"/>
              </a:rPr>
              <a:t>in </a:t>
            </a:r>
            <a:r>
              <a:rPr sz="1600" dirty="0">
                <a:latin typeface="Arial MT"/>
                <a:cs typeface="Arial MT"/>
              </a:rPr>
              <a:t>the</a:t>
            </a:r>
            <a:r>
              <a:rPr sz="1600" spc="-20" dirty="0">
                <a:latin typeface="Arial MT"/>
                <a:cs typeface="Arial MT"/>
              </a:rPr>
              <a:t> </a:t>
            </a:r>
            <a:r>
              <a:rPr sz="1600" dirty="0">
                <a:latin typeface="Arial MT"/>
                <a:cs typeface="Arial MT"/>
              </a:rPr>
              <a:t>Research</a:t>
            </a:r>
            <a:r>
              <a:rPr sz="1600" spc="-30" dirty="0">
                <a:latin typeface="Arial MT"/>
                <a:cs typeface="Arial MT"/>
              </a:rPr>
              <a:t> </a:t>
            </a:r>
            <a:r>
              <a:rPr sz="1600" dirty="0">
                <a:latin typeface="Arial MT"/>
                <a:cs typeface="Arial MT"/>
              </a:rPr>
              <a:t>Finder</a:t>
            </a:r>
            <a:r>
              <a:rPr sz="1600" spc="-25" dirty="0">
                <a:latin typeface="Arial MT"/>
                <a:cs typeface="Arial MT"/>
              </a:rPr>
              <a:t> </a:t>
            </a:r>
            <a:r>
              <a:rPr sz="1600" dirty="0">
                <a:latin typeface="Arial MT"/>
                <a:cs typeface="Arial MT"/>
              </a:rPr>
              <a:t>for</a:t>
            </a:r>
            <a:r>
              <a:rPr sz="1600" spc="-5" dirty="0">
                <a:latin typeface="Arial MT"/>
                <a:cs typeface="Arial MT"/>
              </a:rPr>
              <a:t> </a:t>
            </a:r>
            <a:r>
              <a:rPr sz="1600" dirty="0">
                <a:latin typeface="Arial MT"/>
                <a:cs typeface="Arial MT"/>
              </a:rPr>
              <a:t>Potential</a:t>
            </a:r>
            <a:r>
              <a:rPr sz="1600" spc="-35" dirty="0">
                <a:latin typeface="Arial MT"/>
                <a:cs typeface="Arial MT"/>
              </a:rPr>
              <a:t> </a:t>
            </a:r>
            <a:r>
              <a:rPr sz="1600" dirty="0">
                <a:latin typeface="Arial MT"/>
                <a:cs typeface="Arial MT"/>
              </a:rPr>
              <a:t>PGR</a:t>
            </a:r>
            <a:r>
              <a:rPr sz="1600" spc="-20" dirty="0">
                <a:latin typeface="Arial MT"/>
                <a:cs typeface="Arial MT"/>
              </a:rPr>
              <a:t> </a:t>
            </a:r>
            <a:r>
              <a:rPr sz="1600" dirty="0">
                <a:latin typeface="Arial MT"/>
                <a:cs typeface="Arial MT"/>
              </a:rPr>
              <a:t>Students.</a:t>
            </a:r>
            <a:r>
              <a:rPr sz="1600" spc="-15" dirty="0">
                <a:latin typeface="Arial MT"/>
                <a:cs typeface="Arial MT"/>
              </a:rPr>
              <a:t> </a:t>
            </a:r>
            <a:r>
              <a:rPr sz="1600" dirty="0">
                <a:latin typeface="Arial MT"/>
                <a:cs typeface="Arial MT"/>
              </a:rPr>
              <a:t>Check</a:t>
            </a:r>
            <a:r>
              <a:rPr sz="1600" spc="-20" dirty="0">
                <a:latin typeface="Arial MT"/>
                <a:cs typeface="Arial MT"/>
              </a:rPr>
              <a:t> </a:t>
            </a:r>
            <a:r>
              <a:rPr sz="1600" dirty="0">
                <a:latin typeface="Arial MT"/>
                <a:cs typeface="Arial MT"/>
              </a:rPr>
              <a:t>the</a:t>
            </a:r>
            <a:r>
              <a:rPr sz="1600" spc="-20" dirty="0">
                <a:latin typeface="Arial MT"/>
                <a:cs typeface="Arial MT"/>
              </a:rPr>
              <a:t> </a:t>
            </a:r>
            <a:r>
              <a:rPr sz="1600" dirty="0">
                <a:latin typeface="Arial MT"/>
                <a:cs typeface="Arial MT"/>
              </a:rPr>
              <a:t>box</a:t>
            </a:r>
            <a:r>
              <a:rPr sz="1600" spc="-20" dirty="0">
                <a:latin typeface="Arial MT"/>
                <a:cs typeface="Arial MT"/>
              </a:rPr>
              <a:t> </a:t>
            </a:r>
            <a:r>
              <a:rPr sz="1600" spc="-25" dirty="0">
                <a:latin typeface="Arial MT"/>
                <a:cs typeface="Arial MT"/>
              </a:rPr>
              <a:t>to </a:t>
            </a:r>
            <a:r>
              <a:rPr sz="1600" dirty="0">
                <a:latin typeface="Arial MT"/>
                <a:cs typeface="Arial MT"/>
              </a:rPr>
              <a:t>indicate</a:t>
            </a:r>
            <a:r>
              <a:rPr sz="1600" spc="-55" dirty="0">
                <a:latin typeface="Arial MT"/>
                <a:cs typeface="Arial MT"/>
              </a:rPr>
              <a:t> </a:t>
            </a:r>
            <a:r>
              <a:rPr sz="1600" dirty="0">
                <a:latin typeface="Arial MT"/>
                <a:cs typeface="Arial MT"/>
              </a:rPr>
              <a:t>you</a:t>
            </a:r>
            <a:r>
              <a:rPr sz="1600" spc="-15" dirty="0">
                <a:latin typeface="Arial MT"/>
                <a:cs typeface="Arial MT"/>
              </a:rPr>
              <a:t> </a:t>
            </a:r>
            <a:r>
              <a:rPr sz="1600" dirty="0">
                <a:latin typeface="Arial MT"/>
                <a:cs typeface="Arial MT"/>
              </a:rPr>
              <a:t>are</a:t>
            </a:r>
            <a:r>
              <a:rPr sz="1600" spc="-30" dirty="0">
                <a:latin typeface="Arial MT"/>
                <a:cs typeface="Arial MT"/>
              </a:rPr>
              <a:t> </a:t>
            </a:r>
            <a:r>
              <a:rPr sz="1600" dirty="0">
                <a:latin typeface="Arial MT"/>
                <a:cs typeface="Arial MT"/>
              </a:rPr>
              <a:t>open</a:t>
            </a:r>
            <a:r>
              <a:rPr sz="1600" spc="-40" dirty="0">
                <a:latin typeface="Arial MT"/>
                <a:cs typeface="Arial MT"/>
              </a:rPr>
              <a:t> </a:t>
            </a:r>
            <a:r>
              <a:rPr sz="1600" dirty="0">
                <a:latin typeface="Arial MT"/>
                <a:cs typeface="Arial MT"/>
              </a:rPr>
              <a:t>to</a:t>
            </a:r>
            <a:r>
              <a:rPr sz="1600" spc="-30" dirty="0">
                <a:latin typeface="Arial MT"/>
                <a:cs typeface="Arial MT"/>
              </a:rPr>
              <a:t> </a:t>
            </a:r>
            <a:r>
              <a:rPr sz="1600" dirty="0">
                <a:latin typeface="Arial MT"/>
                <a:cs typeface="Arial MT"/>
              </a:rPr>
              <a:t>supervise</a:t>
            </a:r>
            <a:r>
              <a:rPr sz="1600" spc="-40" dirty="0">
                <a:latin typeface="Arial MT"/>
                <a:cs typeface="Arial MT"/>
              </a:rPr>
              <a:t> </a:t>
            </a:r>
            <a:r>
              <a:rPr sz="1600" dirty="0">
                <a:latin typeface="Arial MT"/>
                <a:cs typeface="Arial MT"/>
              </a:rPr>
              <a:t>Postgraduate</a:t>
            </a:r>
            <a:r>
              <a:rPr sz="1600" spc="-15" dirty="0">
                <a:latin typeface="Arial MT"/>
                <a:cs typeface="Arial MT"/>
              </a:rPr>
              <a:t> </a:t>
            </a:r>
            <a:r>
              <a:rPr sz="1600" dirty="0">
                <a:latin typeface="Arial MT"/>
                <a:cs typeface="Arial MT"/>
              </a:rPr>
              <a:t>Students</a:t>
            </a:r>
            <a:r>
              <a:rPr sz="1600" spc="-30" dirty="0">
                <a:latin typeface="Arial MT"/>
                <a:cs typeface="Arial MT"/>
              </a:rPr>
              <a:t> </a:t>
            </a:r>
            <a:r>
              <a:rPr sz="1600" dirty="0">
                <a:latin typeface="Arial MT"/>
                <a:cs typeface="Arial MT"/>
              </a:rPr>
              <a:t>for</a:t>
            </a:r>
            <a:r>
              <a:rPr sz="1600" spc="-25" dirty="0">
                <a:latin typeface="Arial MT"/>
                <a:cs typeface="Arial MT"/>
              </a:rPr>
              <a:t> </a:t>
            </a:r>
            <a:r>
              <a:rPr sz="1600" spc="-20" dirty="0">
                <a:latin typeface="Arial MT"/>
                <a:cs typeface="Arial MT"/>
              </a:rPr>
              <a:t>this </a:t>
            </a:r>
            <a:r>
              <a:rPr sz="1600" dirty="0">
                <a:latin typeface="Arial MT"/>
                <a:cs typeface="Arial MT"/>
              </a:rPr>
              <a:t>research</a:t>
            </a:r>
            <a:r>
              <a:rPr sz="1600" spc="-30" dirty="0">
                <a:latin typeface="Arial MT"/>
                <a:cs typeface="Arial MT"/>
              </a:rPr>
              <a:t> </a:t>
            </a:r>
            <a:r>
              <a:rPr sz="1600" dirty="0">
                <a:latin typeface="Arial MT"/>
                <a:cs typeface="Arial MT"/>
              </a:rPr>
              <a:t>interest</a:t>
            </a:r>
            <a:r>
              <a:rPr sz="1600" spc="-30" dirty="0">
                <a:latin typeface="Arial MT"/>
                <a:cs typeface="Arial MT"/>
              </a:rPr>
              <a:t> </a:t>
            </a:r>
            <a:r>
              <a:rPr sz="1600" dirty="0">
                <a:latin typeface="Arial MT"/>
                <a:cs typeface="Arial MT"/>
              </a:rPr>
              <a:t>and</a:t>
            </a:r>
            <a:r>
              <a:rPr sz="1600" spc="-30" dirty="0">
                <a:latin typeface="Arial MT"/>
                <a:cs typeface="Arial MT"/>
              </a:rPr>
              <a:t> </a:t>
            </a:r>
            <a:r>
              <a:rPr sz="1600" dirty="0">
                <a:latin typeface="Arial MT"/>
                <a:cs typeface="Arial MT"/>
              </a:rPr>
              <a:t>all</a:t>
            </a:r>
            <a:r>
              <a:rPr sz="1600" spc="-60" dirty="0">
                <a:latin typeface="Arial MT"/>
                <a:cs typeface="Arial MT"/>
              </a:rPr>
              <a:t> </a:t>
            </a:r>
            <a:r>
              <a:rPr sz="1600" dirty="0">
                <a:latin typeface="Arial MT"/>
                <a:cs typeface="Arial MT"/>
              </a:rPr>
              <a:t>keywords associated</a:t>
            </a:r>
            <a:r>
              <a:rPr sz="1600" spc="-50" dirty="0">
                <a:latin typeface="Arial MT"/>
                <a:cs typeface="Arial MT"/>
              </a:rPr>
              <a:t> </a:t>
            </a:r>
            <a:r>
              <a:rPr sz="1600" dirty="0">
                <a:latin typeface="Arial MT"/>
                <a:cs typeface="Arial MT"/>
              </a:rPr>
              <a:t>with</a:t>
            </a:r>
            <a:r>
              <a:rPr sz="1600" spc="-30" dirty="0">
                <a:latin typeface="Arial MT"/>
                <a:cs typeface="Arial MT"/>
              </a:rPr>
              <a:t> </a:t>
            </a:r>
            <a:r>
              <a:rPr sz="1600" dirty="0">
                <a:latin typeface="Arial MT"/>
                <a:cs typeface="Arial MT"/>
              </a:rPr>
              <a:t>the</a:t>
            </a:r>
            <a:r>
              <a:rPr sz="1600" spc="-30" dirty="0">
                <a:latin typeface="Arial MT"/>
                <a:cs typeface="Arial MT"/>
              </a:rPr>
              <a:t> </a:t>
            </a:r>
            <a:r>
              <a:rPr sz="1600" spc="-10" dirty="0">
                <a:latin typeface="Arial MT"/>
                <a:cs typeface="Arial MT"/>
              </a:rPr>
              <a:t>research interest.</a:t>
            </a:r>
            <a:endParaRPr sz="1600">
              <a:latin typeface="Arial MT"/>
              <a:cs typeface="Arial MT"/>
            </a:endParaRPr>
          </a:p>
          <a:p>
            <a:pPr>
              <a:lnSpc>
                <a:spcPct val="100000"/>
              </a:lnSpc>
              <a:spcBef>
                <a:spcPts val="655"/>
              </a:spcBef>
            </a:pPr>
            <a:endParaRPr sz="1600">
              <a:latin typeface="Arial MT"/>
              <a:cs typeface="Arial MT"/>
            </a:endParaRPr>
          </a:p>
          <a:p>
            <a:pPr marL="12700" marR="5080">
              <a:lnSpc>
                <a:spcPct val="130000"/>
              </a:lnSpc>
            </a:pPr>
            <a:r>
              <a:rPr sz="1600" dirty="0">
                <a:latin typeface="Arial MT"/>
                <a:cs typeface="Arial MT"/>
              </a:rPr>
              <a:t>Matching</a:t>
            </a:r>
            <a:r>
              <a:rPr sz="1600" spc="-40" dirty="0">
                <a:latin typeface="Arial MT"/>
                <a:cs typeface="Arial MT"/>
              </a:rPr>
              <a:t> </a:t>
            </a:r>
            <a:r>
              <a:rPr sz="1600" dirty="0">
                <a:latin typeface="Arial MT"/>
                <a:cs typeface="Arial MT"/>
              </a:rPr>
              <a:t>your</a:t>
            </a:r>
            <a:r>
              <a:rPr sz="1600" spc="-10" dirty="0">
                <a:latin typeface="Arial MT"/>
                <a:cs typeface="Arial MT"/>
              </a:rPr>
              <a:t> </a:t>
            </a:r>
            <a:r>
              <a:rPr sz="1600" dirty="0">
                <a:latin typeface="Arial MT"/>
                <a:cs typeface="Arial MT"/>
              </a:rPr>
              <a:t>research</a:t>
            </a:r>
            <a:r>
              <a:rPr sz="1600" spc="-25" dirty="0">
                <a:latin typeface="Arial MT"/>
                <a:cs typeface="Arial MT"/>
              </a:rPr>
              <a:t> </a:t>
            </a:r>
            <a:r>
              <a:rPr sz="1600" dirty="0">
                <a:latin typeface="Arial MT"/>
                <a:cs typeface="Arial MT"/>
              </a:rPr>
              <a:t>interest</a:t>
            </a:r>
            <a:r>
              <a:rPr sz="1600" spc="-25" dirty="0">
                <a:latin typeface="Arial MT"/>
                <a:cs typeface="Arial MT"/>
              </a:rPr>
              <a:t> </a:t>
            </a:r>
            <a:r>
              <a:rPr sz="1600" dirty="0">
                <a:latin typeface="Arial MT"/>
                <a:cs typeface="Arial MT"/>
              </a:rPr>
              <a:t>to</a:t>
            </a:r>
            <a:r>
              <a:rPr sz="1600" spc="-30" dirty="0">
                <a:latin typeface="Arial MT"/>
                <a:cs typeface="Arial MT"/>
              </a:rPr>
              <a:t> </a:t>
            </a:r>
            <a:r>
              <a:rPr sz="1600" dirty="0">
                <a:latin typeface="Arial MT"/>
                <a:cs typeface="Arial MT"/>
              </a:rPr>
              <a:t>a</a:t>
            </a:r>
            <a:r>
              <a:rPr sz="1600" spc="-25" dirty="0">
                <a:latin typeface="Arial MT"/>
                <a:cs typeface="Arial MT"/>
              </a:rPr>
              <a:t> </a:t>
            </a:r>
            <a:r>
              <a:rPr sz="1600" dirty="0">
                <a:latin typeface="Arial MT"/>
                <a:cs typeface="Arial MT"/>
              </a:rPr>
              <a:t>programme</a:t>
            </a:r>
            <a:r>
              <a:rPr sz="1600" spc="-15" dirty="0">
                <a:latin typeface="Arial MT"/>
                <a:cs typeface="Arial MT"/>
              </a:rPr>
              <a:t> </a:t>
            </a:r>
            <a:r>
              <a:rPr sz="1600" dirty="0">
                <a:latin typeface="Arial MT"/>
                <a:cs typeface="Arial MT"/>
              </a:rPr>
              <a:t>of</a:t>
            </a:r>
            <a:r>
              <a:rPr sz="1600" spc="-30" dirty="0">
                <a:latin typeface="Arial MT"/>
                <a:cs typeface="Arial MT"/>
              </a:rPr>
              <a:t> </a:t>
            </a:r>
            <a:r>
              <a:rPr sz="1600" dirty="0">
                <a:latin typeface="Arial MT"/>
                <a:cs typeface="Arial MT"/>
              </a:rPr>
              <a:t>study</a:t>
            </a:r>
            <a:r>
              <a:rPr sz="1600" spc="-20" dirty="0">
                <a:latin typeface="Arial MT"/>
                <a:cs typeface="Arial MT"/>
              </a:rPr>
              <a:t> </a:t>
            </a:r>
            <a:r>
              <a:rPr sz="1600" dirty="0">
                <a:latin typeface="Arial MT"/>
                <a:cs typeface="Arial MT"/>
              </a:rPr>
              <a:t>will</a:t>
            </a:r>
            <a:r>
              <a:rPr sz="1600" spc="-45" dirty="0">
                <a:latin typeface="Arial MT"/>
                <a:cs typeface="Arial MT"/>
              </a:rPr>
              <a:t> </a:t>
            </a:r>
            <a:r>
              <a:rPr sz="1600" spc="-20" dirty="0">
                <a:latin typeface="Arial MT"/>
                <a:cs typeface="Arial MT"/>
              </a:rPr>
              <a:t>help </a:t>
            </a:r>
            <a:r>
              <a:rPr sz="1600" dirty="0">
                <a:latin typeface="Arial MT"/>
                <a:cs typeface="Arial MT"/>
              </a:rPr>
              <a:t>prospective</a:t>
            </a:r>
            <a:r>
              <a:rPr sz="1600" spc="-45" dirty="0">
                <a:latin typeface="Arial MT"/>
                <a:cs typeface="Arial MT"/>
              </a:rPr>
              <a:t> </a:t>
            </a:r>
            <a:r>
              <a:rPr sz="1600" dirty="0">
                <a:latin typeface="Arial MT"/>
                <a:cs typeface="Arial MT"/>
              </a:rPr>
              <a:t>PGR</a:t>
            </a:r>
            <a:r>
              <a:rPr sz="1600" spc="-25" dirty="0">
                <a:latin typeface="Arial MT"/>
                <a:cs typeface="Arial MT"/>
              </a:rPr>
              <a:t> </a:t>
            </a:r>
            <a:r>
              <a:rPr sz="1600" dirty="0">
                <a:latin typeface="Arial MT"/>
                <a:cs typeface="Arial MT"/>
              </a:rPr>
              <a:t>students</a:t>
            </a:r>
            <a:r>
              <a:rPr sz="1600" spc="-30" dirty="0">
                <a:latin typeface="Arial MT"/>
                <a:cs typeface="Arial MT"/>
              </a:rPr>
              <a:t> </a:t>
            </a:r>
            <a:r>
              <a:rPr sz="1600" dirty="0">
                <a:latin typeface="Arial MT"/>
                <a:cs typeface="Arial MT"/>
              </a:rPr>
              <a:t>when</a:t>
            </a:r>
            <a:r>
              <a:rPr sz="1600" spc="-20" dirty="0">
                <a:latin typeface="Arial MT"/>
                <a:cs typeface="Arial MT"/>
              </a:rPr>
              <a:t> </a:t>
            </a:r>
            <a:r>
              <a:rPr sz="1600" dirty="0">
                <a:latin typeface="Arial MT"/>
                <a:cs typeface="Arial MT"/>
              </a:rPr>
              <a:t>they</a:t>
            </a:r>
            <a:r>
              <a:rPr sz="1600" spc="-30" dirty="0">
                <a:latin typeface="Arial MT"/>
                <a:cs typeface="Arial MT"/>
              </a:rPr>
              <a:t> </a:t>
            </a:r>
            <a:r>
              <a:rPr sz="1600" dirty="0">
                <a:latin typeface="Arial MT"/>
                <a:cs typeface="Arial MT"/>
              </a:rPr>
              <a:t>are</a:t>
            </a:r>
            <a:r>
              <a:rPr sz="1600" spc="-30" dirty="0">
                <a:latin typeface="Arial MT"/>
                <a:cs typeface="Arial MT"/>
              </a:rPr>
              <a:t> </a:t>
            </a:r>
            <a:r>
              <a:rPr sz="1600" dirty="0">
                <a:latin typeface="Arial MT"/>
                <a:cs typeface="Arial MT"/>
              </a:rPr>
              <a:t>searching</a:t>
            </a:r>
            <a:r>
              <a:rPr sz="1600" spc="-40" dirty="0">
                <a:latin typeface="Arial MT"/>
                <a:cs typeface="Arial MT"/>
              </a:rPr>
              <a:t> </a:t>
            </a:r>
            <a:r>
              <a:rPr sz="1600" dirty="0">
                <a:latin typeface="Arial MT"/>
                <a:cs typeface="Arial MT"/>
              </a:rPr>
              <a:t>for</a:t>
            </a:r>
            <a:r>
              <a:rPr sz="1600" spc="-15" dirty="0">
                <a:latin typeface="Arial MT"/>
                <a:cs typeface="Arial MT"/>
              </a:rPr>
              <a:t> </a:t>
            </a:r>
            <a:r>
              <a:rPr sz="1600" dirty="0">
                <a:latin typeface="Arial MT"/>
                <a:cs typeface="Arial MT"/>
              </a:rPr>
              <a:t>this</a:t>
            </a:r>
            <a:r>
              <a:rPr sz="1600" spc="-35" dirty="0">
                <a:latin typeface="Arial MT"/>
                <a:cs typeface="Arial MT"/>
              </a:rPr>
              <a:t> </a:t>
            </a:r>
            <a:r>
              <a:rPr sz="1600" spc="-10" dirty="0">
                <a:latin typeface="Arial MT"/>
                <a:cs typeface="Arial MT"/>
              </a:rPr>
              <a:t>research interest</a:t>
            </a:r>
            <a:endParaRPr sz="1600">
              <a:latin typeface="Arial MT"/>
              <a:cs typeface="Arial MT"/>
            </a:endParaRPr>
          </a:p>
          <a:p>
            <a:pPr>
              <a:lnSpc>
                <a:spcPct val="100000"/>
              </a:lnSpc>
              <a:spcBef>
                <a:spcPts val="655"/>
              </a:spcBef>
            </a:pPr>
            <a:endParaRPr sz="1600">
              <a:latin typeface="Arial MT"/>
              <a:cs typeface="Arial MT"/>
            </a:endParaRPr>
          </a:p>
          <a:p>
            <a:pPr marL="12700" marR="445770">
              <a:lnSpc>
                <a:spcPct val="130000"/>
              </a:lnSpc>
            </a:pPr>
            <a:r>
              <a:rPr sz="1600" dirty="0">
                <a:latin typeface="Arial MT"/>
                <a:cs typeface="Arial MT"/>
              </a:rPr>
              <a:t>If</a:t>
            </a:r>
            <a:r>
              <a:rPr sz="1600" spc="-25" dirty="0">
                <a:latin typeface="Arial MT"/>
                <a:cs typeface="Arial MT"/>
              </a:rPr>
              <a:t> </a:t>
            </a:r>
            <a:r>
              <a:rPr sz="1600" dirty="0">
                <a:latin typeface="Arial MT"/>
                <a:cs typeface="Arial MT"/>
              </a:rPr>
              <a:t>there</a:t>
            </a:r>
            <a:r>
              <a:rPr sz="1600" spc="-15" dirty="0">
                <a:latin typeface="Arial MT"/>
                <a:cs typeface="Arial MT"/>
              </a:rPr>
              <a:t> </a:t>
            </a:r>
            <a:r>
              <a:rPr sz="1600" dirty="0">
                <a:latin typeface="Arial MT"/>
                <a:cs typeface="Arial MT"/>
              </a:rPr>
              <a:t>is</a:t>
            </a:r>
            <a:r>
              <a:rPr sz="1600" spc="-40" dirty="0">
                <a:latin typeface="Arial MT"/>
                <a:cs typeface="Arial MT"/>
              </a:rPr>
              <a:t> </a:t>
            </a:r>
            <a:r>
              <a:rPr sz="1600" dirty="0">
                <a:latin typeface="Arial MT"/>
                <a:cs typeface="Arial MT"/>
              </a:rPr>
              <a:t>more</a:t>
            </a:r>
            <a:r>
              <a:rPr sz="1600" spc="-15" dirty="0">
                <a:latin typeface="Arial MT"/>
                <a:cs typeface="Arial MT"/>
              </a:rPr>
              <a:t> </a:t>
            </a:r>
            <a:r>
              <a:rPr sz="1600" dirty="0">
                <a:latin typeface="Arial MT"/>
                <a:cs typeface="Arial MT"/>
              </a:rPr>
              <a:t>than</a:t>
            </a:r>
            <a:r>
              <a:rPr sz="1600" spc="-20" dirty="0">
                <a:latin typeface="Arial MT"/>
                <a:cs typeface="Arial MT"/>
              </a:rPr>
              <a:t> </a:t>
            </a:r>
            <a:r>
              <a:rPr sz="1600" dirty="0">
                <a:latin typeface="Arial MT"/>
                <a:cs typeface="Arial MT"/>
              </a:rPr>
              <a:t>one</a:t>
            </a:r>
            <a:r>
              <a:rPr sz="1600" spc="400" dirty="0">
                <a:latin typeface="Arial MT"/>
                <a:cs typeface="Arial MT"/>
              </a:rPr>
              <a:t> </a:t>
            </a:r>
            <a:r>
              <a:rPr sz="1600" dirty="0">
                <a:latin typeface="Arial MT"/>
                <a:cs typeface="Arial MT"/>
              </a:rPr>
              <a:t>programme that</a:t>
            </a:r>
            <a:r>
              <a:rPr sz="1600" spc="-25" dirty="0">
                <a:latin typeface="Arial MT"/>
                <a:cs typeface="Arial MT"/>
              </a:rPr>
              <a:t> </a:t>
            </a:r>
            <a:r>
              <a:rPr sz="1600" dirty="0">
                <a:latin typeface="Arial MT"/>
                <a:cs typeface="Arial MT"/>
              </a:rPr>
              <a:t>matches</a:t>
            </a:r>
            <a:r>
              <a:rPr sz="1600" spc="-15" dirty="0">
                <a:latin typeface="Arial MT"/>
                <a:cs typeface="Arial MT"/>
              </a:rPr>
              <a:t> </a:t>
            </a:r>
            <a:r>
              <a:rPr sz="1600" dirty="0">
                <a:latin typeface="Arial MT"/>
                <a:cs typeface="Arial MT"/>
              </a:rPr>
              <a:t>add</a:t>
            </a:r>
            <a:r>
              <a:rPr sz="1600" spc="-40" dirty="0">
                <a:latin typeface="Arial MT"/>
                <a:cs typeface="Arial MT"/>
              </a:rPr>
              <a:t> </a:t>
            </a:r>
            <a:r>
              <a:rPr sz="1600" dirty="0">
                <a:latin typeface="Arial MT"/>
                <a:cs typeface="Arial MT"/>
              </a:rPr>
              <a:t>them</a:t>
            </a:r>
            <a:r>
              <a:rPr sz="1600" spc="-5" dirty="0">
                <a:latin typeface="Arial MT"/>
                <a:cs typeface="Arial MT"/>
              </a:rPr>
              <a:t> </a:t>
            </a:r>
            <a:r>
              <a:rPr sz="1600" spc="-25" dirty="0">
                <a:latin typeface="Arial MT"/>
                <a:cs typeface="Arial MT"/>
              </a:rPr>
              <a:t>in </a:t>
            </a:r>
            <a:r>
              <a:rPr sz="1600" dirty="0">
                <a:latin typeface="Arial MT"/>
                <a:cs typeface="Arial MT"/>
              </a:rPr>
              <a:t>the</a:t>
            </a:r>
            <a:r>
              <a:rPr sz="1600" spc="-105" dirty="0">
                <a:latin typeface="Arial MT"/>
                <a:cs typeface="Arial MT"/>
              </a:rPr>
              <a:t> </a:t>
            </a:r>
            <a:r>
              <a:rPr sz="1600" dirty="0">
                <a:latin typeface="Arial MT"/>
                <a:cs typeface="Arial MT"/>
              </a:rPr>
              <a:t>Additional</a:t>
            </a:r>
            <a:r>
              <a:rPr sz="1600" spc="-70" dirty="0">
                <a:latin typeface="Arial MT"/>
                <a:cs typeface="Arial MT"/>
              </a:rPr>
              <a:t> </a:t>
            </a:r>
            <a:r>
              <a:rPr sz="1600" dirty="0">
                <a:latin typeface="Arial MT"/>
                <a:cs typeface="Arial MT"/>
              </a:rPr>
              <a:t>Information </a:t>
            </a:r>
            <a:r>
              <a:rPr sz="1600" spc="-10" dirty="0">
                <a:latin typeface="Arial MT"/>
                <a:cs typeface="Arial MT"/>
              </a:rPr>
              <a:t>section.</a:t>
            </a:r>
            <a:endParaRPr sz="1600">
              <a:latin typeface="Arial MT"/>
              <a:cs typeface="Arial M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38018" y="1411287"/>
            <a:ext cx="4312920" cy="513715"/>
          </a:xfrm>
          <a:prstGeom prst="rect">
            <a:avLst/>
          </a:prstGeom>
        </p:spPr>
        <p:txBody>
          <a:bodyPr vert="horz" wrap="square" lIns="0" tIns="13335" rIns="0" bIns="0" rtlCol="0">
            <a:spAutoFit/>
          </a:bodyPr>
          <a:lstStyle/>
          <a:p>
            <a:pPr marL="12700">
              <a:lnSpc>
                <a:spcPct val="100000"/>
              </a:lnSpc>
              <a:spcBef>
                <a:spcPts val="105"/>
              </a:spcBef>
            </a:pPr>
            <a:r>
              <a:rPr spc="-10" dirty="0"/>
              <a:t>Teaching</a:t>
            </a:r>
            <a:r>
              <a:rPr spc="-245" dirty="0"/>
              <a:t> </a:t>
            </a:r>
            <a:r>
              <a:rPr spc="-10" dirty="0"/>
              <a:t>Activities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18</a:t>
            </a:fld>
            <a:endParaRPr spc="-25" dirty="0"/>
          </a:p>
        </p:txBody>
      </p:sp>
      <p:sp>
        <p:nvSpPr>
          <p:cNvPr id="3" name="object 3"/>
          <p:cNvSpPr txBox="1"/>
          <p:nvPr/>
        </p:nvSpPr>
        <p:spPr>
          <a:xfrm>
            <a:off x="1438018" y="2021395"/>
            <a:ext cx="10358120" cy="4382770"/>
          </a:xfrm>
          <a:prstGeom prst="rect">
            <a:avLst/>
          </a:prstGeom>
        </p:spPr>
        <p:txBody>
          <a:bodyPr vert="horz" wrap="square" lIns="0" tIns="12700" rIns="0" bIns="0" rtlCol="0">
            <a:spAutoFit/>
          </a:bodyPr>
          <a:lstStyle/>
          <a:p>
            <a:pPr marL="12700" marR="5080">
              <a:lnSpc>
                <a:spcPct val="130000"/>
              </a:lnSpc>
              <a:spcBef>
                <a:spcPts val="100"/>
              </a:spcBef>
              <a:tabLst>
                <a:tab pos="7404734" algn="l"/>
              </a:tabLst>
            </a:pPr>
            <a:r>
              <a:rPr sz="2400" spc="-10" dirty="0">
                <a:latin typeface="Arial Black"/>
                <a:cs typeface="Arial Black"/>
              </a:rPr>
              <a:t>Teaching</a:t>
            </a:r>
            <a:r>
              <a:rPr sz="2400" spc="-5" dirty="0">
                <a:latin typeface="Arial Black"/>
                <a:cs typeface="Arial Black"/>
              </a:rPr>
              <a:t> </a:t>
            </a:r>
            <a:r>
              <a:rPr sz="2400" dirty="0">
                <a:latin typeface="Arial Black"/>
                <a:cs typeface="Arial Black"/>
              </a:rPr>
              <a:t>Activities</a:t>
            </a:r>
            <a:r>
              <a:rPr sz="2400" spc="-55" dirty="0">
                <a:latin typeface="Arial Black"/>
                <a:cs typeface="Arial Black"/>
              </a:rPr>
              <a:t> </a:t>
            </a:r>
            <a:r>
              <a:rPr sz="2400" dirty="0">
                <a:latin typeface="Arial Black"/>
                <a:cs typeface="Arial Black"/>
              </a:rPr>
              <a:t>are</a:t>
            </a:r>
            <a:r>
              <a:rPr sz="2400" spc="-25" dirty="0">
                <a:latin typeface="Arial Black"/>
                <a:cs typeface="Arial Black"/>
              </a:rPr>
              <a:t> </a:t>
            </a:r>
            <a:r>
              <a:rPr sz="2400" dirty="0">
                <a:latin typeface="Arial Black"/>
                <a:cs typeface="Arial Black"/>
              </a:rPr>
              <a:t>part</a:t>
            </a:r>
            <a:r>
              <a:rPr sz="2400" spc="-20" dirty="0">
                <a:latin typeface="Arial Black"/>
                <a:cs typeface="Arial Black"/>
              </a:rPr>
              <a:t> </a:t>
            </a:r>
            <a:r>
              <a:rPr sz="2400" dirty="0">
                <a:latin typeface="Arial Black"/>
                <a:cs typeface="Arial Black"/>
              </a:rPr>
              <a:t>of</a:t>
            </a:r>
            <a:r>
              <a:rPr sz="2400" spc="110" dirty="0">
                <a:latin typeface="Arial Black"/>
                <a:cs typeface="Arial Black"/>
              </a:rPr>
              <a:t> </a:t>
            </a:r>
            <a:r>
              <a:rPr sz="2400" dirty="0">
                <a:latin typeface="Arial Black"/>
                <a:cs typeface="Arial Black"/>
              </a:rPr>
              <a:t>your</a:t>
            </a:r>
            <a:r>
              <a:rPr sz="2400" spc="-15" dirty="0">
                <a:latin typeface="Arial Black"/>
                <a:cs typeface="Arial Black"/>
              </a:rPr>
              <a:t> </a:t>
            </a:r>
            <a:r>
              <a:rPr sz="2400" spc="-10" dirty="0">
                <a:latin typeface="Arial Black"/>
                <a:cs typeface="Arial Black"/>
              </a:rPr>
              <a:t>profile.</a:t>
            </a:r>
            <a:r>
              <a:rPr sz="2400" dirty="0">
                <a:latin typeface="Arial Black"/>
                <a:cs typeface="Arial Black"/>
              </a:rPr>
              <a:t>	</a:t>
            </a:r>
            <a:r>
              <a:rPr sz="2400" spc="-10" dirty="0">
                <a:latin typeface="Arial Black"/>
                <a:cs typeface="Arial Black"/>
              </a:rPr>
              <a:t>You</a:t>
            </a:r>
            <a:r>
              <a:rPr sz="2400" spc="-110" dirty="0">
                <a:latin typeface="Arial Black"/>
                <a:cs typeface="Arial Black"/>
              </a:rPr>
              <a:t> </a:t>
            </a:r>
            <a:r>
              <a:rPr sz="2400" dirty="0">
                <a:latin typeface="Arial Black"/>
                <a:cs typeface="Arial Black"/>
              </a:rPr>
              <a:t>can</a:t>
            </a:r>
            <a:r>
              <a:rPr sz="2400" spc="-80" dirty="0">
                <a:latin typeface="Arial Black"/>
                <a:cs typeface="Arial Black"/>
              </a:rPr>
              <a:t> </a:t>
            </a:r>
            <a:r>
              <a:rPr sz="2400" spc="-10" dirty="0">
                <a:latin typeface="Arial Black"/>
                <a:cs typeface="Arial Black"/>
              </a:rPr>
              <a:t>manually </a:t>
            </a:r>
            <a:r>
              <a:rPr sz="2400" dirty="0">
                <a:latin typeface="Arial Black"/>
                <a:cs typeface="Arial Black"/>
              </a:rPr>
              <a:t>add</a:t>
            </a:r>
            <a:r>
              <a:rPr sz="2400" spc="-5" dirty="0">
                <a:latin typeface="Arial Black"/>
                <a:cs typeface="Arial Black"/>
              </a:rPr>
              <a:t> </a:t>
            </a:r>
            <a:r>
              <a:rPr sz="2400" dirty="0">
                <a:latin typeface="Arial Black"/>
                <a:cs typeface="Arial Black"/>
              </a:rPr>
              <a:t>Academic</a:t>
            </a:r>
            <a:r>
              <a:rPr sz="2400" spc="-20" dirty="0">
                <a:latin typeface="Arial Black"/>
                <a:cs typeface="Arial Black"/>
              </a:rPr>
              <a:t> </a:t>
            </a:r>
            <a:r>
              <a:rPr sz="2400" dirty="0">
                <a:latin typeface="Arial Black"/>
                <a:cs typeface="Arial Black"/>
              </a:rPr>
              <a:t>Support Hours.</a:t>
            </a:r>
            <a:r>
              <a:rPr sz="2400" spc="-20" dirty="0">
                <a:latin typeface="Arial Black"/>
                <a:cs typeface="Arial Black"/>
              </a:rPr>
              <a:t> </a:t>
            </a:r>
            <a:r>
              <a:rPr sz="2400" dirty="0">
                <a:latin typeface="Arial Black"/>
                <a:cs typeface="Arial Black"/>
              </a:rPr>
              <a:t>Modules</a:t>
            </a:r>
            <a:r>
              <a:rPr sz="2400" spc="-10" dirty="0">
                <a:latin typeface="Arial Black"/>
                <a:cs typeface="Arial Black"/>
              </a:rPr>
              <a:t> </a:t>
            </a:r>
            <a:r>
              <a:rPr sz="2400" dirty="0">
                <a:latin typeface="Arial Black"/>
                <a:cs typeface="Arial Black"/>
              </a:rPr>
              <a:t>Taught and</a:t>
            </a:r>
            <a:r>
              <a:rPr sz="2400" spc="-5" dirty="0">
                <a:latin typeface="Arial Black"/>
                <a:cs typeface="Arial Black"/>
              </a:rPr>
              <a:t> </a:t>
            </a:r>
            <a:r>
              <a:rPr sz="2400" spc="-20" dirty="0">
                <a:latin typeface="Arial Black"/>
                <a:cs typeface="Arial Black"/>
              </a:rPr>
              <a:t>Post </a:t>
            </a:r>
            <a:r>
              <a:rPr sz="2400" dirty="0">
                <a:latin typeface="Arial Black"/>
                <a:cs typeface="Arial Black"/>
              </a:rPr>
              <a:t>Graduate</a:t>
            </a:r>
            <a:r>
              <a:rPr sz="2400" spc="10" dirty="0">
                <a:latin typeface="Arial Black"/>
                <a:cs typeface="Arial Black"/>
              </a:rPr>
              <a:t> </a:t>
            </a:r>
            <a:r>
              <a:rPr sz="2400" dirty="0">
                <a:latin typeface="Arial Black"/>
                <a:cs typeface="Arial Black"/>
              </a:rPr>
              <a:t>Supervisions</a:t>
            </a:r>
            <a:r>
              <a:rPr sz="2400" spc="20" dirty="0">
                <a:latin typeface="Arial Black"/>
                <a:cs typeface="Arial Black"/>
              </a:rPr>
              <a:t> </a:t>
            </a:r>
            <a:r>
              <a:rPr sz="2400" dirty="0">
                <a:latin typeface="Arial Black"/>
                <a:cs typeface="Arial Black"/>
              </a:rPr>
              <a:t>are</a:t>
            </a:r>
            <a:r>
              <a:rPr sz="2400" spc="15" dirty="0">
                <a:latin typeface="Arial Black"/>
                <a:cs typeface="Arial Black"/>
              </a:rPr>
              <a:t> </a:t>
            </a:r>
            <a:r>
              <a:rPr sz="2400" dirty="0">
                <a:latin typeface="Arial Black"/>
                <a:cs typeface="Arial Black"/>
              </a:rPr>
              <a:t>added</a:t>
            </a:r>
            <a:r>
              <a:rPr sz="2400" spc="35" dirty="0">
                <a:latin typeface="Arial Black"/>
                <a:cs typeface="Arial Black"/>
              </a:rPr>
              <a:t> </a:t>
            </a:r>
            <a:r>
              <a:rPr sz="2400" spc="-10" dirty="0">
                <a:latin typeface="Arial Black"/>
                <a:cs typeface="Arial Black"/>
              </a:rPr>
              <a:t>automatically.</a:t>
            </a:r>
            <a:endParaRPr sz="2400">
              <a:latin typeface="Arial Black"/>
              <a:cs typeface="Arial Black"/>
            </a:endParaRPr>
          </a:p>
          <a:p>
            <a:pPr marL="12700">
              <a:lnSpc>
                <a:spcPct val="100000"/>
              </a:lnSpc>
              <a:spcBef>
                <a:spcPts val="1739"/>
              </a:spcBef>
            </a:pPr>
            <a:r>
              <a:rPr sz="1400" b="1" dirty="0">
                <a:solidFill>
                  <a:srgbClr val="CD202C"/>
                </a:solidFill>
                <a:latin typeface="Arial"/>
                <a:cs typeface="Arial"/>
              </a:rPr>
              <a:t>All of</a:t>
            </a:r>
            <a:r>
              <a:rPr sz="1400" b="1" spc="-20" dirty="0">
                <a:solidFill>
                  <a:srgbClr val="CD202C"/>
                </a:solidFill>
                <a:latin typeface="Arial"/>
                <a:cs typeface="Arial"/>
              </a:rPr>
              <a:t> </a:t>
            </a:r>
            <a:r>
              <a:rPr sz="1400" b="1" dirty="0">
                <a:solidFill>
                  <a:srgbClr val="CD202C"/>
                </a:solidFill>
                <a:latin typeface="Arial"/>
                <a:cs typeface="Arial"/>
              </a:rPr>
              <a:t>this</a:t>
            </a:r>
            <a:r>
              <a:rPr sz="1400" b="1" spc="-45" dirty="0">
                <a:solidFill>
                  <a:srgbClr val="CD202C"/>
                </a:solidFill>
                <a:latin typeface="Arial"/>
                <a:cs typeface="Arial"/>
              </a:rPr>
              <a:t> </a:t>
            </a:r>
            <a:r>
              <a:rPr sz="1400" b="1" dirty="0">
                <a:solidFill>
                  <a:srgbClr val="CD202C"/>
                </a:solidFill>
                <a:latin typeface="Arial"/>
                <a:cs typeface="Arial"/>
              </a:rPr>
              <a:t>data</a:t>
            </a:r>
            <a:r>
              <a:rPr sz="1400" b="1" spc="-35" dirty="0">
                <a:solidFill>
                  <a:srgbClr val="CD202C"/>
                </a:solidFill>
                <a:latin typeface="Arial"/>
                <a:cs typeface="Arial"/>
              </a:rPr>
              <a:t> </a:t>
            </a:r>
            <a:r>
              <a:rPr sz="1400" b="1" dirty="0">
                <a:solidFill>
                  <a:srgbClr val="CD202C"/>
                </a:solidFill>
                <a:latin typeface="Arial"/>
                <a:cs typeface="Arial"/>
              </a:rPr>
              <a:t>is</a:t>
            </a:r>
            <a:r>
              <a:rPr sz="1400" b="1" spc="-35" dirty="0">
                <a:solidFill>
                  <a:srgbClr val="CD202C"/>
                </a:solidFill>
                <a:latin typeface="Arial"/>
                <a:cs typeface="Arial"/>
              </a:rPr>
              <a:t> </a:t>
            </a:r>
            <a:r>
              <a:rPr sz="1400" b="1" dirty="0">
                <a:solidFill>
                  <a:srgbClr val="CD202C"/>
                </a:solidFill>
                <a:latin typeface="Arial"/>
                <a:cs typeface="Arial"/>
              </a:rPr>
              <a:t>used</a:t>
            </a:r>
            <a:r>
              <a:rPr sz="1400" b="1" spc="-30" dirty="0">
                <a:solidFill>
                  <a:srgbClr val="CD202C"/>
                </a:solidFill>
                <a:latin typeface="Arial"/>
                <a:cs typeface="Arial"/>
              </a:rPr>
              <a:t> </a:t>
            </a:r>
            <a:r>
              <a:rPr sz="1400" b="1" dirty="0">
                <a:solidFill>
                  <a:srgbClr val="CD202C"/>
                </a:solidFill>
                <a:latin typeface="Arial"/>
                <a:cs typeface="Arial"/>
              </a:rPr>
              <a:t>on</a:t>
            </a:r>
            <a:r>
              <a:rPr sz="1400" b="1" spc="-30" dirty="0">
                <a:solidFill>
                  <a:srgbClr val="CD202C"/>
                </a:solidFill>
                <a:latin typeface="Arial"/>
                <a:cs typeface="Arial"/>
              </a:rPr>
              <a:t> </a:t>
            </a:r>
            <a:r>
              <a:rPr sz="1400" b="1" dirty="0">
                <a:solidFill>
                  <a:srgbClr val="CD202C"/>
                </a:solidFill>
                <a:latin typeface="Arial"/>
                <a:cs typeface="Arial"/>
              </a:rPr>
              <a:t>your</a:t>
            </a:r>
            <a:r>
              <a:rPr sz="1400" b="1" spc="15" dirty="0">
                <a:solidFill>
                  <a:srgbClr val="CD202C"/>
                </a:solidFill>
                <a:latin typeface="Arial"/>
                <a:cs typeface="Arial"/>
              </a:rPr>
              <a:t> </a:t>
            </a:r>
            <a:r>
              <a:rPr sz="1400" b="1" dirty="0">
                <a:solidFill>
                  <a:srgbClr val="CD202C"/>
                </a:solidFill>
                <a:latin typeface="Arial"/>
                <a:cs typeface="Arial"/>
              </a:rPr>
              <a:t>public</a:t>
            </a:r>
            <a:r>
              <a:rPr sz="1400" b="1" spc="-45" dirty="0">
                <a:solidFill>
                  <a:srgbClr val="CD202C"/>
                </a:solidFill>
                <a:latin typeface="Arial"/>
                <a:cs typeface="Arial"/>
              </a:rPr>
              <a:t> </a:t>
            </a:r>
            <a:r>
              <a:rPr sz="1400" b="1" dirty="0">
                <a:solidFill>
                  <a:srgbClr val="CD202C"/>
                </a:solidFill>
                <a:latin typeface="Arial"/>
                <a:cs typeface="Arial"/>
              </a:rPr>
              <a:t>facing</a:t>
            </a:r>
            <a:r>
              <a:rPr sz="1400" b="1" spc="-50" dirty="0">
                <a:solidFill>
                  <a:srgbClr val="CD202C"/>
                </a:solidFill>
                <a:latin typeface="Arial"/>
                <a:cs typeface="Arial"/>
              </a:rPr>
              <a:t> </a:t>
            </a:r>
            <a:r>
              <a:rPr sz="1400" b="1" dirty="0">
                <a:solidFill>
                  <a:srgbClr val="CD202C"/>
                </a:solidFill>
                <a:latin typeface="Arial"/>
                <a:cs typeface="Arial"/>
              </a:rPr>
              <a:t>web</a:t>
            </a:r>
            <a:r>
              <a:rPr sz="1400" b="1" spc="-65" dirty="0">
                <a:solidFill>
                  <a:srgbClr val="CD202C"/>
                </a:solidFill>
                <a:latin typeface="Arial"/>
                <a:cs typeface="Arial"/>
              </a:rPr>
              <a:t> </a:t>
            </a:r>
            <a:r>
              <a:rPr sz="1400" b="1" spc="-10" dirty="0">
                <a:solidFill>
                  <a:srgbClr val="CD202C"/>
                </a:solidFill>
                <a:latin typeface="Arial"/>
                <a:cs typeface="Arial"/>
              </a:rPr>
              <a:t>profile:</a:t>
            </a:r>
            <a:endParaRPr sz="1400">
              <a:latin typeface="Arial"/>
              <a:cs typeface="Arial"/>
            </a:endParaRPr>
          </a:p>
          <a:p>
            <a:pPr marL="354965" indent="-342265">
              <a:lnSpc>
                <a:spcPct val="100000"/>
              </a:lnSpc>
              <a:spcBef>
                <a:spcPts val="505"/>
              </a:spcBef>
              <a:buFont typeface="Wingdings"/>
              <a:buChar char=""/>
              <a:tabLst>
                <a:tab pos="354965" algn="l"/>
              </a:tabLst>
            </a:pPr>
            <a:r>
              <a:rPr sz="1400" dirty="0">
                <a:latin typeface="Arial MT"/>
                <a:cs typeface="Arial MT"/>
              </a:rPr>
              <a:t>Academic</a:t>
            </a:r>
            <a:r>
              <a:rPr sz="1400" spc="-45" dirty="0">
                <a:latin typeface="Arial MT"/>
                <a:cs typeface="Arial MT"/>
              </a:rPr>
              <a:t> </a:t>
            </a:r>
            <a:r>
              <a:rPr sz="1400" dirty="0">
                <a:latin typeface="Arial MT"/>
                <a:cs typeface="Arial MT"/>
              </a:rPr>
              <a:t>Support</a:t>
            </a:r>
            <a:r>
              <a:rPr sz="1400" spc="-50" dirty="0">
                <a:latin typeface="Arial MT"/>
                <a:cs typeface="Arial MT"/>
              </a:rPr>
              <a:t> </a:t>
            </a:r>
            <a:r>
              <a:rPr sz="1400" dirty="0">
                <a:latin typeface="Arial MT"/>
                <a:cs typeface="Arial MT"/>
              </a:rPr>
              <a:t>Hours</a:t>
            </a:r>
            <a:r>
              <a:rPr sz="1400" spc="-35" dirty="0">
                <a:latin typeface="Arial MT"/>
                <a:cs typeface="Arial MT"/>
              </a:rPr>
              <a:t> </a:t>
            </a:r>
            <a:r>
              <a:rPr sz="1400" dirty="0">
                <a:latin typeface="Arial MT"/>
                <a:cs typeface="Arial MT"/>
              </a:rPr>
              <a:t>(Manually</a:t>
            </a:r>
            <a:r>
              <a:rPr sz="1400" spc="-40" dirty="0">
                <a:latin typeface="Arial MT"/>
                <a:cs typeface="Arial MT"/>
              </a:rPr>
              <a:t> </a:t>
            </a:r>
            <a:r>
              <a:rPr sz="1400" dirty="0">
                <a:latin typeface="Arial MT"/>
                <a:cs typeface="Arial MT"/>
              </a:rPr>
              <a:t>added</a:t>
            </a:r>
            <a:r>
              <a:rPr sz="1400" spc="-50" dirty="0">
                <a:latin typeface="Arial MT"/>
                <a:cs typeface="Arial MT"/>
              </a:rPr>
              <a:t> </a:t>
            </a:r>
            <a:r>
              <a:rPr sz="1400" dirty="0">
                <a:latin typeface="Arial MT"/>
                <a:cs typeface="Arial MT"/>
              </a:rPr>
              <a:t>–</a:t>
            </a:r>
            <a:r>
              <a:rPr sz="1400" spc="-25" dirty="0">
                <a:latin typeface="Arial MT"/>
                <a:cs typeface="Arial MT"/>
              </a:rPr>
              <a:t> </a:t>
            </a:r>
            <a:r>
              <a:rPr sz="1400" dirty="0">
                <a:latin typeface="Arial MT"/>
                <a:cs typeface="Arial MT"/>
              </a:rPr>
              <a:t>Just</a:t>
            </a:r>
            <a:r>
              <a:rPr sz="1400" spc="-50" dirty="0">
                <a:latin typeface="Arial MT"/>
                <a:cs typeface="Arial MT"/>
              </a:rPr>
              <a:t> </a:t>
            </a:r>
            <a:r>
              <a:rPr sz="1400" b="1" dirty="0">
                <a:latin typeface="Arial"/>
                <a:cs typeface="Arial"/>
              </a:rPr>
              <a:t>one</a:t>
            </a:r>
            <a:r>
              <a:rPr sz="1400" b="1" spc="-30" dirty="0">
                <a:latin typeface="Arial"/>
                <a:cs typeface="Arial"/>
              </a:rPr>
              <a:t> </a:t>
            </a:r>
            <a:r>
              <a:rPr sz="1400" dirty="0">
                <a:latin typeface="Arial MT"/>
                <a:cs typeface="Arial MT"/>
              </a:rPr>
              <a:t>entry</a:t>
            </a:r>
            <a:r>
              <a:rPr sz="1400" spc="-40" dirty="0">
                <a:latin typeface="Arial MT"/>
                <a:cs typeface="Arial MT"/>
              </a:rPr>
              <a:t> </a:t>
            </a:r>
            <a:r>
              <a:rPr sz="1400" spc="-10" dirty="0">
                <a:latin typeface="Arial MT"/>
                <a:cs typeface="Arial MT"/>
              </a:rPr>
              <a:t>required)</a:t>
            </a:r>
            <a:endParaRPr sz="1400">
              <a:latin typeface="Arial MT"/>
              <a:cs typeface="Arial MT"/>
            </a:endParaRPr>
          </a:p>
          <a:p>
            <a:pPr marL="354965" indent="-342265">
              <a:lnSpc>
                <a:spcPct val="100000"/>
              </a:lnSpc>
              <a:spcBef>
                <a:spcPts val="500"/>
              </a:spcBef>
              <a:buFont typeface="Wingdings"/>
              <a:buChar char=""/>
              <a:tabLst>
                <a:tab pos="354965" algn="l"/>
              </a:tabLst>
            </a:pPr>
            <a:r>
              <a:rPr sz="1400" dirty="0">
                <a:latin typeface="Arial MT"/>
                <a:cs typeface="Arial MT"/>
              </a:rPr>
              <a:t>Modules</a:t>
            </a:r>
            <a:r>
              <a:rPr sz="1400" spc="-70" dirty="0">
                <a:latin typeface="Arial MT"/>
                <a:cs typeface="Arial MT"/>
              </a:rPr>
              <a:t> </a:t>
            </a:r>
            <a:r>
              <a:rPr sz="1400" spc="-25" dirty="0">
                <a:latin typeface="Arial MT"/>
                <a:cs typeface="Arial MT"/>
              </a:rPr>
              <a:t>Taught</a:t>
            </a:r>
            <a:r>
              <a:rPr sz="1400" spc="-40" dirty="0">
                <a:latin typeface="Arial MT"/>
                <a:cs typeface="Arial MT"/>
              </a:rPr>
              <a:t> </a:t>
            </a:r>
            <a:r>
              <a:rPr sz="1400" spc="-10" dirty="0">
                <a:latin typeface="Arial MT"/>
                <a:cs typeface="Arial MT"/>
              </a:rPr>
              <a:t>(Automatically</a:t>
            </a:r>
            <a:r>
              <a:rPr sz="1400" spc="-110" dirty="0">
                <a:latin typeface="Arial MT"/>
                <a:cs typeface="Arial MT"/>
              </a:rPr>
              <a:t> </a:t>
            </a:r>
            <a:r>
              <a:rPr sz="1400" dirty="0">
                <a:latin typeface="Arial MT"/>
                <a:cs typeface="Arial MT"/>
              </a:rPr>
              <a:t>Added,</a:t>
            </a:r>
            <a:r>
              <a:rPr sz="1400" spc="-35" dirty="0">
                <a:latin typeface="Arial MT"/>
                <a:cs typeface="Arial MT"/>
              </a:rPr>
              <a:t> </a:t>
            </a:r>
            <a:r>
              <a:rPr sz="1400" dirty="0">
                <a:latin typeface="Arial MT"/>
                <a:cs typeface="Arial MT"/>
              </a:rPr>
              <a:t>the</a:t>
            </a:r>
            <a:r>
              <a:rPr sz="1400" spc="-35" dirty="0">
                <a:latin typeface="Arial MT"/>
                <a:cs typeface="Arial MT"/>
              </a:rPr>
              <a:t> </a:t>
            </a:r>
            <a:r>
              <a:rPr sz="1400" dirty="0">
                <a:latin typeface="Arial MT"/>
                <a:cs typeface="Arial MT"/>
              </a:rPr>
              <a:t>current</a:t>
            </a:r>
            <a:r>
              <a:rPr sz="1400" spc="-60" dirty="0">
                <a:latin typeface="Arial MT"/>
                <a:cs typeface="Arial MT"/>
              </a:rPr>
              <a:t> </a:t>
            </a:r>
            <a:r>
              <a:rPr sz="1400" dirty="0">
                <a:latin typeface="Arial MT"/>
                <a:cs typeface="Arial MT"/>
              </a:rPr>
              <a:t>academic</a:t>
            </a:r>
            <a:r>
              <a:rPr sz="1400" spc="-45" dirty="0">
                <a:latin typeface="Arial MT"/>
                <a:cs typeface="Arial MT"/>
              </a:rPr>
              <a:t> </a:t>
            </a:r>
            <a:r>
              <a:rPr sz="1400" dirty="0">
                <a:latin typeface="Arial MT"/>
                <a:cs typeface="Arial MT"/>
              </a:rPr>
              <a:t>year</a:t>
            </a:r>
            <a:r>
              <a:rPr sz="1400" spc="-10" dirty="0">
                <a:latin typeface="Arial MT"/>
                <a:cs typeface="Arial MT"/>
              </a:rPr>
              <a:t> </a:t>
            </a:r>
            <a:r>
              <a:rPr sz="1400" dirty="0">
                <a:latin typeface="Arial MT"/>
                <a:cs typeface="Arial MT"/>
              </a:rPr>
              <a:t>displayed</a:t>
            </a:r>
            <a:r>
              <a:rPr sz="1400" spc="-30" dirty="0">
                <a:latin typeface="Arial MT"/>
                <a:cs typeface="Arial MT"/>
              </a:rPr>
              <a:t> </a:t>
            </a:r>
            <a:r>
              <a:rPr sz="1400" dirty="0">
                <a:latin typeface="Arial MT"/>
                <a:cs typeface="Arial MT"/>
              </a:rPr>
              <a:t>on</a:t>
            </a:r>
            <a:r>
              <a:rPr sz="1400" spc="-30" dirty="0">
                <a:latin typeface="Arial MT"/>
                <a:cs typeface="Arial MT"/>
              </a:rPr>
              <a:t> </a:t>
            </a:r>
            <a:r>
              <a:rPr sz="1400" dirty="0">
                <a:latin typeface="Arial MT"/>
                <a:cs typeface="Arial MT"/>
              </a:rPr>
              <a:t>the</a:t>
            </a:r>
            <a:r>
              <a:rPr sz="1400" spc="-35" dirty="0">
                <a:latin typeface="Arial MT"/>
                <a:cs typeface="Arial MT"/>
              </a:rPr>
              <a:t> </a:t>
            </a:r>
            <a:r>
              <a:rPr sz="1400" spc="-20" dirty="0">
                <a:latin typeface="Arial MT"/>
                <a:cs typeface="Arial MT"/>
              </a:rPr>
              <a:t>web)</a:t>
            </a:r>
            <a:endParaRPr sz="1400">
              <a:latin typeface="Arial MT"/>
              <a:cs typeface="Arial MT"/>
            </a:endParaRPr>
          </a:p>
          <a:p>
            <a:pPr marL="354965" indent="-342265">
              <a:lnSpc>
                <a:spcPct val="100000"/>
              </a:lnSpc>
              <a:spcBef>
                <a:spcPts val="505"/>
              </a:spcBef>
              <a:buFont typeface="Wingdings"/>
              <a:buChar char=""/>
              <a:tabLst>
                <a:tab pos="354965" algn="l"/>
              </a:tabLst>
            </a:pPr>
            <a:r>
              <a:rPr sz="1400" dirty="0">
                <a:latin typeface="Arial MT"/>
                <a:cs typeface="Arial MT"/>
              </a:rPr>
              <a:t>Post</a:t>
            </a:r>
            <a:r>
              <a:rPr sz="1400" spc="-40" dirty="0">
                <a:latin typeface="Arial MT"/>
                <a:cs typeface="Arial MT"/>
              </a:rPr>
              <a:t> </a:t>
            </a:r>
            <a:r>
              <a:rPr sz="1400" dirty="0">
                <a:latin typeface="Arial MT"/>
                <a:cs typeface="Arial MT"/>
              </a:rPr>
              <a:t>Graduate</a:t>
            </a:r>
            <a:r>
              <a:rPr sz="1400" spc="-60" dirty="0">
                <a:latin typeface="Arial MT"/>
                <a:cs typeface="Arial MT"/>
              </a:rPr>
              <a:t> </a:t>
            </a:r>
            <a:r>
              <a:rPr sz="1400" dirty="0">
                <a:latin typeface="Arial MT"/>
                <a:cs typeface="Arial MT"/>
              </a:rPr>
              <a:t>Supervision</a:t>
            </a:r>
            <a:r>
              <a:rPr sz="1400" spc="-35" dirty="0">
                <a:latin typeface="Arial MT"/>
                <a:cs typeface="Arial MT"/>
              </a:rPr>
              <a:t> </a:t>
            </a:r>
            <a:r>
              <a:rPr sz="1400" spc="-10" dirty="0">
                <a:latin typeface="Arial MT"/>
                <a:cs typeface="Arial MT"/>
              </a:rPr>
              <a:t>(Automatically</a:t>
            </a:r>
            <a:r>
              <a:rPr sz="1400" spc="-120" dirty="0">
                <a:latin typeface="Arial MT"/>
                <a:cs typeface="Arial MT"/>
              </a:rPr>
              <a:t> </a:t>
            </a:r>
            <a:r>
              <a:rPr sz="1400" dirty="0">
                <a:latin typeface="Arial MT"/>
                <a:cs typeface="Arial MT"/>
              </a:rPr>
              <a:t>Added,</a:t>
            </a:r>
            <a:r>
              <a:rPr sz="1400" spc="-35" dirty="0">
                <a:latin typeface="Arial MT"/>
                <a:cs typeface="Arial MT"/>
              </a:rPr>
              <a:t> </a:t>
            </a:r>
            <a:r>
              <a:rPr sz="1400" dirty="0">
                <a:latin typeface="Arial MT"/>
                <a:cs typeface="Arial MT"/>
              </a:rPr>
              <a:t>Current</a:t>
            </a:r>
            <a:r>
              <a:rPr sz="1400" spc="-40" dirty="0">
                <a:latin typeface="Arial MT"/>
                <a:cs typeface="Arial MT"/>
              </a:rPr>
              <a:t> </a:t>
            </a:r>
            <a:r>
              <a:rPr sz="1400" dirty="0">
                <a:latin typeface="Arial MT"/>
                <a:cs typeface="Arial MT"/>
              </a:rPr>
              <a:t>and</a:t>
            </a:r>
            <a:r>
              <a:rPr sz="1400" spc="-35" dirty="0">
                <a:latin typeface="Arial MT"/>
                <a:cs typeface="Arial MT"/>
              </a:rPr>
              <a:t> </a:t>
            </a:r>
            <a:r>
              <a:rPr sz="1400" dirty="0">
                <a:latin typeface="Arial MT"/>
                <a:cs typeface="Arial MT"/>
              </a:rPr>
              <a:t>past</a:t>
            </a:r>
            <a:r>
              <a:rPr sz="1400" spc="-40" dirty="0">
                <a:latin typeface="Arial MT"/>
                <a:cs typeface="Arial MT"/>
              </a:rPr>
              <a:t> </a:t>
            </a:r>
            <a:r>
              <a:rPr sz="1400" dirty="0">
                <a:latin typeface="Arial MT"/>
                <a:cs typeface="Arial MT"/>
              </a:rPr>
              <a:t>Supervisions</a:t>
            </a:r>
            <a:r>
              <a:rPr sz="1400" spc="-35" dirty="0">
                <a:latin typeface="Arial MT"/>
                <a:cs typeface="Arial MT"/>
              </a:rPr>
              <a:t> </a:t>
            </a:r>
            <a:r>
              <a:rPr sz="1400" dirty="0">
                <a:latin typeface="Arial MT"/>
                <a:cs typeface="Arial MT"/>
              </a:rPr>
              <a:t>shown</a:t>
            </a:r>
            <a:r>
              <a:rPr sz="1400" spc="-25" dirty="0">
                <a:latin typeface="Arial MT"/>
                <a:cs typeface="Arial MT"/>
              </a:rPr>
              <a:t> </a:t>
            </a:r>
            <a:r>
              <a:rPr sz="1400" dirty="0">
                <a:latin typeface="Arial MT"/>
                <a:cs typeface="Arial MT"/>
              </a:rPr>
              <a:t>on</a:t>
            </a:r>
            <a:r>
              <a:rPr sz="1400" spc="-35" dirty="0">
                <a:latin typeface="Arial MT"/>
                <a:cs typeface="Arial MT"/>
              </a:rPr>
              <a:t> </a:t>
            </a:r>
            <a:r>
              <a:rPr sz="1400" dirty="0">
                <a:latin typeface="Arial MT"/>
                <a:cs typeface="Arial MT"/>
              </a:rPr>
              <a:t>the</a:t>
            </a:r>
            <a:r>
              <a:rPr sz="1400" spc="-35" dirty="0">
                <a:latin typeface="Arial MT"/>
                <a:cs typeface="Arial MT"/>
              </a:rPr>
              <a:t> </a:t>
            </a:r>
            <a:r>
              <a:rPr sz="1400" spc="-20" dirty="0">
                <a:latin typeface="Arial MT"/>
                <a:cs typeface="Arial MT"/>
              </a:rPr>
              <a:t>web)</a:t>
            </a:r>
            <a:endParaRPr sz="1400">
              <a:latin typeface="Arial MT"/>
              <a:cs typeface="Arial MT"/>
            </a:endParaRPr>
          </a:p>
          <a:p>
            <a:pPr marL="12700">
              <a:lnSpc>
                <a:spcPct val="100000"/>
              </a:lnSpc>
              <a:spcBef>
                <a:spcPts val="505"/>
              </a:spcBef>
            </a:pPr>
            <a:r>
              <a:rPr sz="1400" b="1" dirty="0">
                <a:solidFill>
                  <a:srgbClr val="CD202C"/>
                </a:solidFill>
                <a:latin typeface="Arial"/>
                <a:cs typeface="Arial"/>
              </a:rPr>
              <a:t>What</a:t>
            </a:r>
            <a:r>
              <a:rPr sz="1400" b="1" spc="-10" dirty="0">
                <a:solidFill>
                  <a:srgbClr val="CD202C"/>
                </a:solidFill>
                <a:latin typeface="Arial"/>
                <a:cs typeface="Arial"/>
              </a:rPr>
              <a:t> </a:t>
            </a:r>
            <a:r>
              <a:rPr sz="1400" b="1" dirty="0">
                <a:solidFill>
                  <a:srgbClr val="CD202C"/>
                </a:solidFill>
                <a:latin typeface="Arial"/>
                <a:cs typeface="Arial"/>
              </a:rPr>
              <a:t>to</a:t>
            </a:r>
            <a:r>
              <a:rPr sz="1400" b="1" spc="-25" dirty="0">
                <a:solidFill>
                  <a:srgbClr val="CD202C"/>
                </a:solidFill>
                <a:latin typeface="Arial"/>
                <a:cs typeface="Arial"/>
              </a:rPr>
              <a:t> </a:t>
            </a:r>
            <a:r>
              <a:rPr sz="1400" b="1" dirty="0">
                <a:solidFill>
                  <a:srgbClr val="CD202C"/>
                </a:solidFill>
                <a:latin typeface="Arial"/>
                <a:cs typeface="Arial"/>
              </a:rPr>
              <a:t>do</a:t>
            </a:r>
            <a:r>
              <a:rPr sz="1400" b="1" spc="-20" dirty="0">
                <a:solidFill>
                  <a:srgbClr val="CD202C"/>
                </a:solidFill>
                <a:latin typeface="Arial"/>
                <a:cs typeface="Arial"/>
              </a:rPr>
              <a:t> </a:t>
            </a:r>
            <a:r>
              <a:rPr sz="1400" b="1" dirty="0">
                <a:solidFill>
                  <a:srgbClr val="CD202C"/>
                </a:solidFill>
                <a:latin typeface="Arial"/>
                <a:cs typeface="Arial"/>
              </a:rPr>
              <a:t>if</a:t>
            </a:r>
            <a:r>
              <a:rPr sz="1400" b="1" spc="-20" dirty="0">
                <a:solidFill>
                  <a:srgbClr val="CD202C"/>
                </a:solidFill>
                <a:latin typeface="Arial"/>
                <a:cs typeface="Arial"/>
              </a:rPr>
              <a:t> </a:t>
            </a:r>
            <a:r>
              <a:rPr sz="1400" b="1" spc="-25" dirty="0">
                <a:solidFill>
                  <a:srgbClr val="CD202C"/>
                </a:solidFill>
                <a:latin typeface="Arial"/>
                <a:cs typeface="Arial"/>
              </a:rPr>
              <a:t>Teaching</a:t>
            </a:r>
            <a:r>
              <a:rPr sz="1400" b="1" spc="-85" dirty="0">
                <a:solidFill>
                  <a:srgbClr val="CD202C"/>
                </a:solidFill>
                <a:latin typeface="Arial"/>
                <a:cs typeface="Arial"/>
              </a:rPr>
              <a:t> </a:t>
            </a:r>
            <a:r>
              <a:rPr sz="1400" b="1" dirty="0">
                <a:solidFill>
                  <a:srgbClr val="CD202C"/>
                </a:solidFill>
                <a:latin typeface="Arial"/>
                <a:cs typeface="Arial"/>
              </a:rPr>
              <a:t>Activity</a:t>
            </a:r>
            <a:r>
              <a:rPr sz="1400" b="1" spc="5" dirty="0">
                <a:solidFill>
                  <a:srgbClr val="CD202C"/>
                </a:solidFill>
                <a:latin typeface="Arial"/>
                <a:cs typeface="Arial"/>
              </a:rPr>
              <a:t> </a:t>
            </a:r>
            <a:r>
              <a:rPr sz="1400" b="1" dirty="0">
                <a:solidFill>
                  <a:srgbClr val="CD202C"/>
                </a:solidFill>
                <a:latin typeface="Arial"/>
                <a:cs typeface="Arial"/>
              </a:rPr>
              <a:t>Data</a:t>
            </a:r>
            <a:r>
              <a:rPr sz="1400" b="1" spc="-15" dirty="0">
                <a:solidFill>
                  <a:srgbClr val="CD202C"/>
                </a:solidFill>
                <a:latin typeface="Arial"/>
                <a:cs typeface="Arial"/>
              </a:rPr>
              <a:t> </a:t>
            </a:r>
            <a:r>
              <a:rPr sz="1400" b="1" dirty="0">
                <a:solidFill>
                  <a:srgbClr val="CD202C"/>
                </a:solidFill>
                <a:latin typeface="Arial"/>
                <a:cs typeface="Arial"/>
              </a:rPr>
              <a:t>is</a:t>
            </a:r>
            <a:r>
              <a:rPr sz="1400" b="1" spc="-20" dirty="0">
                <a:solidFill>
                  <a:srgbClr val="CD202C"/>
                </a:solidFill>
                <a:latin typeface="Arial"/>
                <a:cs typeface="Arial"/>
              </a:rPr>
              <a:t> </a:t>
            </a:r>
            <a:r>
              <a:rPr sz="1400" b="1" spc="-10" dirty="0">
                <a:solidFill>
                  <a:srgbClr val="CD202C"/>
                </a:solidFill>
                <a:latin typeface="Arial"/>
                <a:cs typeface="Arial"/>
              </a:rPr>
              <a:t>wrong?</a:t>
            </a:r>
            <a:endParaRPr sz="1400">
              <a:latin typeface="Arial"/>
              <a:cs typeface="Arial"/>
            </a:endParaRPr>
          </a:p>
          <a:p>
            <a:pPr marL="354965" indent="-342265">
              <a:lnSpc>
                <a:spcPct val="100000"/>
              </a:lnSpc>
              <a:spcBef>
                <a:spcPts val="505"/>
              </a:spcBef>
              <a:buFont typeface="Wingdings"/>
              <a:buChar char=""/>
              <a:tabLst>
                <a:tab pos="354965" algn="l"/>
              </a:tabLst>
            </a:pPr>
            <a:r>
              <a:rPr sz="1400" dirty="0">
                <a:latin typeface="Arial MT"/>
                <a:cs typeface="Arial MT"/>
              </a:rPr>
              <a:t>Academic</a:t>
            </a:r>
            <a:r>
              <a:rPr sz="1400" spc="-40" dirty="0">
                <a:latin typeface="Arial MT"/>
                <a:cs typeface="Arial MT"/>
              </a:rPr>
              <a:t> </a:t>
            </a:r>
            <a:r>
              <a:rPr sz="1400" dirty="0">
                <a:latin typeface="Arial MT"/>
                <a:cs typeface="Arial MT"/>
              </a:rPr>
              <a:t>Support</a:t>
            </a:r>
            <a:r>
              <a:rPr sz="1400" spc="-55" dirty="0">
                <a:latin typeface="Arial MT"/>
                <a:cs typeface="Arial MT"/>
              </a:rPr>
              <a:t> </a:t>
            </a:r>
            <a:r>
              <a:rPr sz="1400" dirty="0">
                <a:latin typeface="Arial MT"/>
                <a:cs typeface="Arial MT"/>
              </a:rPr>
              <a:t>Hours</a:t>
            </a:r>
            <a:r>
              <a:rPr sz="1400" spc="-30" dirty="0">
                <a:latin typeface="Arial MT"/>
                <a:cs typeface="Arial MT"/>
              </a:rPr>
              <a:t> </a:t>
            </a:r>
            <a:r>
              <a:rPr sz="1400" dirty="0">
                <a:latin typeface="Arial MT"/>
                <a:cs typeface="Arial MT"/>
              </a:rPr>
              <a:t>are</a:t>
            </a:r>
            <a:r>
              <a:rPr sz="1400" spc="-35" dirty="0">
                <a:latin typeface="Arial MT"/>
                <a:cs typeface="Arial MT"/>
              </a:rPr>
              <a:t> </a:t>
            </a:r>
            <a:r>
              <a:rPr sz="1400" dirty="0">
                <a:latin typeface="Arial MT"/>
                <a:cs typeface="Arial MT"/>
              </a:rPr>
              <a:t>easily</a:t>
            </a:r>
            <a:r>
              <a:rPr sz="1400" spc="-40" dirty="0">
                <a:latin typeface="Arial MT"/>
                <a:cs typeface="Arial MT"/>
              </a:rPr>
              <a:t> </a:t>
            </a:r>
            <a:r>
              <a:rPr sz="1400" dirty="0">
                <a:latin typeface="Arial MT"/>
                <a:cs typeface="Arial MT"/>
              </a:rPr>
              <a:t>corrected</a:t>
            </a:r>
            <a:r>
              <a:rPr sz="1400" spc="-55" dirty="0">
                <a:latin typeface="Arial MT"/>
                <a:cs typeface="Arial MT"/>
              </a:rPr>
              <a:t> </a:t>
            </a:r>
            <a:r>
              <a:rPr sz="1400" dirty="0">
                <a:latin typeface="Arial MT"/>
                <a:cs typeface="Arial MT"/>
              </a:rPr>
              <a:t>in</a:t>
            </a:r>
            <a:r>
              <a:rPr sz="1400" spc="-25" dirty="0">
                <a:latin typeface="Arial MT"/>
                <a:cs typeface="Arial MT"/>
              </a:rPr>
              <a:t> </a:t>
            </a:r>
            <a:r>
              <a:rPr sz="1400" dirty="0">
                <a:latin typeface="Arial MT"/>
                <a:cs typeface="Arial MT"/>
              </a:rPr>
              <a:t>the</a:t>
            </a:r>
            <a:r>
              <a:rPr sz="1400" spc="-35" dirty="0">
                <a:latin typeface="Arial MT"/>
                <a:cs typeface="Arial MT"/>
              </a:rPr>
              <a:t> </a:t>
            </a:r>
            <a:r>
              <a:rPr sz="1400" spc="-10" dirty="0">
                <a:latin typeface="Arial MT"/>
                <a:cs typeface="Arial MT"/>
              </a:rPr>
              <a:t>system.</a:t>
            </a:r>
            <a:endParaRPr sz="1400">
              <a:latin typeface="Arial MT"/>
              <a:cs typeface="Arial MT"/>
            </a:endParaRPr>
          </a:p>
          <a:p>
            <a:pPr marL="355600" marR="1213485" indent="-342900">
              <a:lnSpc>
                <a:spcPct val="130000"/>
              </a:lnSpc>
              <a:buFont typeface="Wingdings"/>
              <a:buChar char=""/>
              <a:tabLst>
                <a:tab pos="355600" algn="l"/>
              </a:tabLst>
            </a:pPr>
            <a:r>
              <a:rPr sz="1400" dirty="0">
                <a:latin typeface="Arial MT"/>
                <a:cs typeface="Arial MT"/>
              </a:rPr>
              <a:t>Modules</a:t>
            </a:r>
            <a:r>
              <a:rPr sz="1400" spc="-70" dirty="0">
                <a:latin typeface="Arial MT"/>
                <a:cs typeface="Arial MT"/>
              </a:rPr>
              <a:t> </a:t>
            </a:r>
            <a:r>
              <a:rPr sz="1400" spc="-25" dirty="0">
                <a:latin typeface="Arial MT"/>
                <a:cs typeface="Arial MT"/>
              </a:rPr>
              <a:t>Taught</a:t>
            </a:r>
            <a:r>
              <a:rPr sz="1400" spc="-35" dirty="0">
                <a:latin typeface="Arial MT"/>
                <a:cs typeface="Arial MT"/>
              </a:rPr>
              <a:t> </a:t>
            </a:r>
            <a:r>
              <a:rPr sz="1400" dirty="0">
                <a:latin typeface="Arial MT"/>
                <a:cs typeface="Arial MT"/>
              </a:rPr>
              <a:t>are</a:t>
            </a:r>
            <a:r>
              <a:rPr sz="1400" spc="-30" dirty="0">
                <a:latin typeface="Arial MT"/>
                <a:cs typeface="Arial MT"/>
              </a:rPr>
              <a:t> </a:t>
            </a:r>
            <a:r>
              <a:rPr sz="1400" dirty="0">
                <a:latin typeface="Arial MT"/>
                <a:cs typeface="Arial MT"/>
              </a:rPr>
              <a:t>fed</a:t>
            </a:r>
            <a:r>
              <a:rPr sz="1400" spc="-40" dirty="0">
                <a:latin typeface="Arial MT"/>
                <a:cs typeface="Arial MT"/>
              </a:rPr>
              <a:t> </a:t>
            </a:r>
            <a:r>
              <a:rPr sz="1400" dirty="0">
                <a:latin typeface="Arial MT"/>
                <a:cs typeface="Arial MT"/>
              </a:rPr>
              <a:t>from</a:t>
            </a:r>
            <a:r>
              <a:rPr sz="1400" spc="-30" dirty="0">
                <a:latin typeface="Arial MT"/>
                <a:cs typeface="Arial MT"/>
              </a:rPr>
              <a:t> </a:t>
            </a:r>
            <a:r>
              <a:rPr sz="1400" dirty="0">
                <a:latin typeface="Arial MT"/>
                <a:cs typeface="Arial MT"/>
              </a:rPr>
              <a:t>the</a:t>
            </a:r>
            <a:r>
              <a:rPr sz="1400" spc="-30" dirty="0">
                <a:latin typeface="Arial MT"/>
                <a:cs typeface="Arial MT"/>
              </a:rPr>
              <a:t> </a:t>
            </a:r>
            <a:r>
              <a:rPr sz="1400" dirty="0">
                <a:latin typeface="Arial MT"/>
                <a:cs typeface="Arial MT"/>
              </a:rPr>
              <a:t>timetabling</a:t>
            </a:r>
            <a:r>
              <a:rPr sz="1400" spc="-65" dirty="0">
                <a:latin typeface="Arial MT"/>
                <a:cs typeface="Arial MT"/>
              </a:rPr>
              <a:t> </a:t>
            </a:r>
            <a:r>
              <a:rPr sz="1400" dirty="0">
                <a:latin typeface="Arial MT"/>
                <a:cs typeface="Arial MT"/>
              </a:rPr>
              <a:t>system</a:t>
            </a:r>
            <a:r>
              <a:rPr sz="1400" spc="-20" dirty="0">
                <a:latin typeface="Arial MT"/>
                <a:cs typeface="Arial MT"/>
              </a:rPr>
              <a:t> </a:t>
            </a:r>
            <a:r>
              <a:rPr sz="1400" dirty="0">
                <a:latin typeface="Arial MT"/>
                <a:cs typeface="Arial MT"/>
              </a:rPr>
              <a:t>–</a:t>
            </a:r>
            <a:r>
              <a:rPr sz="1400" spc="-30" dirty="0">
                <a:latin typeface="Arial MT"/>
                <a:cs typeface="Arial MT"/>
              </a:rPr>
              <a:t> </a:t>
            </a:r>
            <a:r>
              <a:rPr sz="1400" dirty="0">
                <a:latin typeface="Arial MT"/>
                <a:cs typeface="Arial MT"/>
              </a:rPr>
              <a:t>speak</a:t>
            </a:r>
            <a:r>
              <a:rPr sz="1400" spc="-35" dirty="0">
                <a:latin typeface="Arial MT"/>
                <a:cs typeface="Arial MT"/>
              </a:rPr>
              <a:t> </a:t>
            </a:r>
            <a:r>
              <a:rPr sz="1400" dirty="0">
                <a:latin typeface="Arial MT"/>
                <a:cs typeface="Arial MT"/>
              </a:rPr>
              <a:t>to</a:t>
            </a:r>
            <a:r>
              <a:rPr sz="1400" spc="-30" dirty="0">
                <a:latin typeface="Arial MT"/>
                <a:cs typeface="Arial MT"/>
              </a:rPr>
              <a:t> </a:t>
            </a:r>
            <a:r>
              <a:rPr sz="1400" dirty="0">
                <a:latin typeface="Arial MT"/>
                <a:cs typeface="Arial MT"/>
              </a:rPr>
              <a:t>your</a:t>
            </a:r>
            <a:r>
              <a:rPr sz="1400" spc="-5" dirty="0">
                <a:latin typeface="Arial MT"/>
                <a:cs typeface="Arial MT"/>
              </a:rPr>
              <a:t> </a:t>
            </a:r>
            <a:r>
              <a:rPr sz="1400" dirty="0">
                <a:latin typeface="Arial MT"/>
                <a:cs typeface="Arial MT"/>
              </a:rPr>
              <a:t>department</a:t>
            </a:r>
            <a:r>
              <a:rPr sz="1400" spc="-60" dirty="0">
                <a:latin typeface="Arial MT"/>
                <a:cs typeface="Arial MT"/>
              </a:rPr>
              <a:t> </a:t>
            </a:r>
            <a:r>
              <a:rPr sz="1400" spc="-10" dirty="0">
                <a:latin typeface="Arial MT"/>
                <a:cs typeface="Arial MT"/>
              </a:rPr>
              <a:t>Undergraduate</a:t>
            </a:r>
            <a:r>
              <a:rPr sz="1400" spc="-130" dirty="0">
                <a:latin typeface="Arial MT"/>
                <a:cs typeface="Arial MT"/>
              </a:rPr>
              <a:t> </a:t>
            </a:r>
            <a:r>
              <a:rPr sz="1400" dirty="0">
                <a:latin typeface="Arial MT"/>
                <a:cs typeface="Arial MT"/>
              </a:rPr>
              <a:t>Administrator</a:t>
            </a:r>
            <a:r>
              <a:rPr sz="1400" spc="-55" dirty="0">
                <a:latin typeface="Arial MT"/>
                <a:cs typeface="Arial MT"/>
              </a:rPr>
              <a:t> </a:t>
            </a:r>
            <a:r>
              <a:rPr sz="1400" spc="-25" dirty="0">
                <a:latin typeface="Arial MT"/>
                <a:cs typeface="Arial MT"/>
              </a:rPr>
              <a:t>to </a:t>
            </a:r>
            <a:r>
              <a:rPr sz="1400" dirty="0">
                <a:latin typeface="Arial MT"/>
                <a:cs typeface="Arial MT"/>
              </a:rPr>
              <a:t>check</a:t>
            </a:r>
            <a:r>
              <a:rPr sz="1400" spc="-50" dirty="0">
                <a:latin typeface="Arial MT"/>
                <a:cs typeface="Arial MT"/>
              </a:rPr>
              <a:t> </a:t>
            </a:r>
            <a:r>
              <a:rPr sz="1400" dirty="0">
                <a:latin typeface="Arial MT"/>
                <a:cs typeface="Arial MT"/>
              </a:rPr>
              <a:t>what is</a:t>
            </a:r>
            <a:r>
              <a:rPr sz="1400" spc="-25" dirty="0">
                <a:latin typeface="Arial MT"/>
                <a:cs typeface="Arial MT"/>
              </a:rPr>
              <a:t> </a:t>
            </a:r>
            <a:r>
              <a:rPr sz="1400" spc="-10" dirty="0">
                <a:latin typeface="Arial MT"/>
                <a:cs typeface="Arial MT"/>
              </a:rPr>
              <a:t>recorded.</a:t>
            </a:r>
            <a:endParaRPr sz="1400">
              <a:latin typeface="Arial MT"/>
              <a:cs typeface="Arial MT"/>
            </a:endParaRPr>
          </a:p>
          <a:p>
            <a:pPr marL="355600" marR="1487805" indent="-342900">
              <a:lnSpc>
                <a:spcPct val="130000"/>
              </a:lnSpc>
              <a:buFont typeface="Wingdings"/>
              <a:buChar char=""/>
              <a:tabLst>
                <a:tab pos="355600" algn="l"/>
              </a:tabLst>
            </a:pPr>
            <a:r>
              <a:rPr sz="1400" dirty="0">
                <a:latin typeface="Arial MT"/>
                <a:cs typeface="Arial MT"/>
              </a:rPr>
              <a:t>Post</a:t>
            </a:r>
            <a:r>
              <a:rPr sz="1400" spc="-35" dirty="0">
                <a:latin typeface="Arial MT"/>
                <a:cs typeface="Arial MT"/>
              </a:rPr>
              <a:t> </a:t>
            </a:r>
            <a:r>
              <a:rPr sz="1400" dirty="0">
                <a:latin typeface="Arial MT"/>
                <a:cs typeface="Arial MT"/>
              </a:rPr>
              <a:t>Graduate</a:t>
            </a:r>
            <a:r>
              <a:rPr sz="1400" spc="-55" dirty="0">
                <a:latin typeface="Arial MT"/>
                <a:cs typeface="Arial MT"/>
              </a:rPr>
              <a:t> </a:t>
            </a:r>
            <a:r>
              <a:rPr sz="1400" dirty="0">
                <a:latin typeface="Arial MT"/>
                <a:cs typeface="Arial MT"/>
              </a:rPr>
              <a:t>Supervision</a:t>
            </a:r>
            <a:r>
              <a:rPr sz="1400" spc="-35" dirty="0">
                <a:latin typeface="Arial MT"/>
                <a:cs typeface="Arial MT"/>
              </a:rPr>
              <a:t> </a:t>
            </a:r>
            <a:r>
              <a:rPr sz="1400" dirty="0">
                <a:latin typeface="Arial MT"/>
                <a:cs typeface="Arial MT"/>
              </a:rPr>
              <a:t>is</a:t>
            </a:r>
            <a:r>
              <a:rPr sz="1400" spc="-20" dirty="0">
                <a:latin typeface="Arial MT"/>
                <a:cs typeface="Arial MT"/>
              </a:rPr>
              <a:t> </a:t>
            </a:r>
            <a:r>
              <a:rPr sz="1400" dirty="0">
                <a:latin typeface="Arial MT"/>
                <a:cs typeface="Arial MT"/>
              </a:rPr>
              <a:t>fed</a:t>
            </a:r>
            <a:r>
              <a:rPr sz="1400" spc="-45" dirty="0">
                <a:latin typeface="Arial MT"/>
                <a:cs typeface="Arial MT"/>
              </a:rPr>
              <a:t> </a:t>
            </a:r>
            <a:r>
              <a:rPr sz="1400" dirty="0">
                <a:latin typeface="Arial MT"/>
                <a:cs typeface="Arial MT"/>
              </a:rPr>
              <a:t>from</a:t>
            </a:r>
            <a:r>
              <a:rPr sz="1400" spc="-35" dirty="0">
                <a:latin typeface="Arial MT"/>
                <a:cs typeface="Arial MT"/>
              </a:rPr>
              <a:t> </a:t>
            </a:r>
            <a:r>
              <a:rPr sz="1400" dirty="0">
                <a:latin typeface="Arial MT"/>
                <a:cs typeface="Arial MT"/>
              </a:rPr>
              <a:t>the</a:t>
            </a:r>
            <a:r>
              <a:rPr sz="1400" spc="-40" dirty="0">
                <a:latin typeface="Arial MT"/>
                <a:cs typeface="Arial MT"/>
              </a:rPr>
              <a:t> </a:t>
            </a:r>
            <a:r>
              <a:rPr sz="1400" dirty="0">
                <a:latin typeface="Arial MT"/>
                <a:cs typeface="Arial MT"/>
              </a:rPr>
              <a:t>student</a:t>
            </a:r>
            <a:r>
              <a:rPr sz="1400" spc="-60" dirty="0">
                <a:latin typeface="Arial MT"/>
                <a:cs typeface="Arial MT"/>
              </a:rPr>
              <a:t> </a:t>
            </a:r>
            <a:r>
              <a:rPr sz="1400" dirty="0">
                <a:latin typeface="Arial MT"/>
                <a:cs typeface="Arial MT"/>
              </a:rPr>
              <a:t>records</a:t>
            </a:r>
            <a:r>
              <a:rPr sz="1400" spc="-50" dirty="0">
                <a:latin typeface="Arial MT"/>
                <a:cs typeface="Arial MT"/>
              </a:rPr>
              <a:t> </a:t>
            </a:r>
            <a:r>
              <a:rPr sz="1400" dirty="0">
                <a:latin typeface="Arial MT"/>
                <a:cs typeface="Arial MT"/>
              </a:rPr>
              <a:t>system.</a:t>
            </a:r>
            <a:r>
              <a:rPr sz="1400" spc="-40" dirty="0">
                <a:latin typeface="Arial MT"/>
                <a:cs typeface="Arial MT"/>
              </a:rPr>
              <a:t> </a:t>
            </a:r>
            <a:r>
              <a:rPr sz="1400" dirty="0">
                <a:latin typeface="Arial MT"/>
                <a:cs typeface="Arial MT"/>
              </a:rPr>
              <a:t>Speak</a:t>
            </a:r>
            <a:r>
              <a:rPr sz="1400" spc="-30" dirty="0">
                <a:latin typeface="Arial MT"/>
                <a:cs typeface="Arial MT"/>
              </a:rPr>
              <a:t> </a:t>
            </a:r>
            <a:r>
              <a:rPr sz="1400" dirty="0">
                <a:latin typeface="Arial MT"/>
                <a:cs typeface="Arial MT"/>
              </a:rPr>
              <a:t>to</a:t>
            </a:r>
            <a:r>
              <a:rPr sz="1400" spc="-35" dirty="0">
                <a:latin typeface="Arial MT"/>
                <a:cs typeface="Arial MT"/>
              </a:rPr>
              <a:t> </a:t>
            </a:r>
            <a:r>
              <a:rPr sz="1400" dirty="0">
                <a:latin typeface="Arial MT"/>
                <a:cs typeface="Arial MT"/>
              </a:rPr>
              <a:t>your</a:t>
            </a:r>
            <a:r>
              <a:rPr sz="1400" spc="-20" dirty="0">
                <a:latin typeface="Arial MT"/>
                <a:cs typeface="Arial MT"/>
              </a:rPr>
              <a:t> </a:t>
            </a:r>
            <a:r>
              <a:rPr sz="1400" dirty="0">
                <a:latin typeface="Arial MT"/>
                <a:cs typeface="Arial MT"/>
              </a:rPr>
              <a:t>department</a:t>
            </a:r>
            <a:r>
              <a:rPr sz="1400" spc="-55" dirty="0">
                <a:latin typeface="Arial MT"/>
                <a:cs typeface="Arial MT"/>
              </a:rPr>
              <a:t> </a:t>
            </a:r>
            <a:r>
              <a:rPr sz="1400" dirty="0">
                <a:latin typeface="Arial MT"/>
                <a:cs typeface="Arial MT"/>
              </a:rPr>
              <a:t>Post</a:t>
            </a:r>
            <a:r>
              <a:rPr sz="1400" spc="-30" dirty="0">
                <a:latin typeface="Arial MT"/>
                <a:cs typeface="Arial MT"/>
              </a:rPr>
              <a:t> </a:t>
            </a:r>
            <a:r>
              <a:rPr sz="1400" spc="-10" dirty="0">
                <a:latin typeface="Arial MT"/>
                <a:cs typeface="Arial MT"/>
              </a:rPr>
              <a:t>Graduate </a:t>
            </a:r>
            <a:r>
              <a:rPr sz="1400" dirty="0">
                <a:latin typeface="Arial MT"/>
                <a:cs typeface="Arial MT"/>
              </a:rPr>
              <a:t>Administrator</a:t>
            </a:r>
            <a:r>
              <a:rPr sz="1400" spc="-60" dirty="0">
                <a:latin typeface="Arial MT"/>
                <a:cs typeface="Arial MT"/>
              </a:rPr>
              <a:t> </a:t>
            </a:r>
            <a:r>
              <a:rPr sz="1400" dirty="0">
                <a:latin typeface="Arial MT"/>
                <a:cs typeface="Arial MT"/>
              </a:rPr>
              <a:t>to</a:t>
            </a:r>
            <a:r>
              <a:rPr sz="1400" spc="-35" dirty="0">
                <a:latin typeface="Arial MT"/>
                <a:cs typeface="Arial MT"/>
              </a:rPr>
              <a:t> </a:t>
            </a:r>
            <a:r>
              <a:rPr sz="1400" dirty="0">
                <a:latin typeface="Arial MT"/>
                <a:cs typeface="Arial MT"/>
              </a:rPr>
              <a:t>check</a:t>
            </a:r>
            <a:r>
              <a:rPr sz="1400" spc="-50" dirty="0">
                <a:latin typeface="Arial MT"/>
                <a:cs typeface="Arial MT"/>
              </a:rPr>
              <a:t> </a:t>
            </a:r>
            <a:r>
              <a:rPr sz="1400" dirty="0">
                <a:latin typeface="Arial MT"/>
                <a:cs typeface="Arial MT"/>
              </a:rPr>
              <a:t>what</a:t>
            </a:r>
            <a:r>
              <a:rPr sz="1400" spc="-15" dirty="0">
                <a:latin typeface="Arial MT"/>
                <a:cs typeface="Arial MT"/>
              </a:rPr>
              <a:t> </a:t>
            </a:r>
            <a:r>
              <a:rPr sz="1400" dirty="0">
                <a:latin typeface="Arial MT"/>
                <a:cs typeface="Arial MT"/>
              </a:rPr>
              <a:t>is</a:t>
            </a:r>
            <a:r>
              <a:rPr sz="1400" spc="-15" dirty="0">
                <a:latin typeface="Arial MT"/>
                <a:cs typeface="Arial MT"/>
              </a:rPr>
              <a:t> </a:t>
            </a:r>
            <a:r>
              <a:rPr sz="1400" spc="-10" dirty="0">
                <a:latin typeface="Arial MT"/>
                <a:cs typeface="Arial MT"/>
              </a:rPr>
              <a:t>recorded.</a:t>
            </a:r>
            <a:endParaRPr sz="1400">
              <a:latin typeface="Arial MT"/>
              <a:cs typeface="Arial M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descr="$PPTXTitle"/>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35" dirty="0"/>
              <a:t>Your</a:t>
            </a:r>
            <a:r>
              <a:rPr spc="-225" dirty="0"/>
              <a:t> </a:t>
            </a:r>
            <a:r>
              <a:rPr spc="-10" dirty="0"/>
              <a:t>Teaching</a:t>
            </a:r>
            <a:r>
              <a:rPr spc="-220" dirty="0"/>
              <a:t> </a:t>
            </a:r>
            <a:r>
              <a:rPr spc="-10" dirty="0"/>
              <a:t>Activities</a:t>
            </a:r>
          </a:p>
        </p:txBody>
      </p:sp>
      <p:sp>
        <p:nvSpPr>
          <p:cNvPr id="6" name="object 6"/>
          <p:cNvSpPr txBox="1">
            <a:spLocks noGrp="1"/>
          </p:cNvSpPr>
          <p:nvPr>
            <p:ph type="body" idx="1"/>
          </p:nvPr>
        </p:nvSpPr>
        <p:spPr>
          <a:xfrm>
            <a:off x="1438018" y="2021395"/>
            <a:ext cx="10435590" cy="1944570"/>
          </a:xfrm>
          <a:prstGeom prst="rect">
            <a:avLst/>
          </a:prstGeom>
        </p:spPr>
        <p:txBody>
          <a:bodyPr vert="horz" wrap="square" lIns="0" tIns="73342" rIns="0" bIns="0" rtlCol="0">
            <a:spAutoFit/>
          </a:bodyPr>
          <a:lstStyle/>
          <a:p>
            <a:pPr marL="4114800" marR="5080">
              <a:lnSpc>
                <a:spcPct val="130000"/>
              </a:lnSpc>
              <a:spcBef>
                <a:spcPts val="100"/>
              </a:spcBef>
            </a:pPr>
            <a:r>
              <a:rPr spc="-135" dirty="0"/>
              <a:t>To</a:t>
            </a:r>
            <a:r>
              <a:rPr spc="-35" dirty="0"/>
              <a:t> </a:t>
            </a:r>
            <a:r>
              <a:rPr dirty="0"/>
              <a:t>begin</a:t>
            </a:r>
            <a:r>
              <a:rPr spc="-70" dirty="0"/>
              <a:t> </a:t>
            </a:r>
            <a:r>
              <a:rPr dirty="0"/>
              <a:t>viewing</a:t>
            </a:r>
            <a:r>
              <a:rPr spc="-25" dirty="0"/>
              <a:t> </a:t>
            </a:r>
            <a:r>
              <a:rPr dirty="0"/>
              <a:t>or</a:t>
            </a:r>
            <a:r>
              <a:rPr spc="-45" dirty="0"/>
              <a:t> </a:t>
            </a:r>
            <a:r>
              <a:rPr dirty="0"/>
              <a:t>editing</a:t>
            </a:r>
            <a:r>
              <a:rPr spc="-50" dirty="0"/>
              <a:t> </a:t>
            </a:r>
            <a:r>
              <a:rPr dirty="0"/>
              <a:t>your</a:t>
            </a:r>
            <a:r>
              <a:rPr spc="-85" dirty="0"/>
              <a:t> </a:t>
            </a:r>
            <a:r>
              <a:rPr spc="-10" dirty="0"/>
              <a:t>Teaching </a:t>
            </a:r>
            <a:r>
              <a:rPr dirty="0"/>
              <a:t>Activities</a:t>
            </a:r>
            <a:r>
              <a:rPr spc="-55" dirty="0"/>
              <a:t> </a:t>
            </a:r>
            <a:r>
              <a:rPr dirty="0"/>
              <a:t>click</a:t>
            </a:r>
            <a:r>
              <a:rPr spc="-40" dirty="0"/>
              <a:t> </a:t>
            </a:r>
            <a:r>
              <a:rPr spc="-20" dirty="0">
                <a:solidFill>
                  <a:srgbClr val="CD202C"/>
                </a:solidFill>
              </a:rPr>
              <a:t>View</a:t>
            </a:r>
            <a:r>
              <a:rPr spc="-145" dirty="0">
                <a:solidFill>
                  <a:srgbClr val="CD202C"/>
                </a:solidFill>
              </a:rPr>
              <a:t> </a:t>
            </a:r>
            <a:r>
              <a:rPr dirty="0">
                <a:solidFill>
                  <a:srgbClr val="CD202C"/>
                </a:solidFill>
              </a:rPr>
              <a:t>All</a:t>
            </a:r>
            <a:r>
              <a:rPr spc="-45" dirty="0">
                <a:solidFill>
                  <a:srgbClr val="CD202C"/>
                </a:solidFill>
              </a:rPr>
              <a:t> </a:t>
            </a:r>
            <a:r>
              <a:rPr dirty="0"/>
              <a:t>from</a:t>
            </a:r>
            <a:r>
              <a:rPr spc="-70" dirty="0"/>
              <a:t> </a:t>
            </a:r>
            <a:r>
              <a:rPr dirty="0"/>
              <a:t>the</a:t>
            </a:r>
            <a:r>
              <a:rPr spc="-60" dirty="0"/>
              <a:t> </a:t>
            </a:r>
            <a:r>
              <a:rPr dirty="0"/>
              <a:t>Homepage</a:t>
            </a:r>
            <a:r>
              <a:rPr spc="-25" dirty="0"/>
              <a:t> </a:t>
            </a:r>
            <a:r>
              <a:rPr spc="-20" dirty="0"/>
              <a:t>tile </a:t>
            </a:r>
            <a:r>
              <a:rPr dirty="0"/>
              <a:t>or</a:t>
            </a:r>
            <a:r>
              <a:rPr spc="-45" dirty="0"/>
              <a:t> </a:t>
            </a:r>
            <a:r>
              <a:rPr dirty="0"/>
              <a:t>Navigate:</a:t>
            </a:r>
            <a:r>
              <a:rPr spc="-20" dirty="0"/>
              <a:t> </a:t>
            </a:r>
            <a:r>
              <a:rPr lang="en-GB" b="1" dirty="0">
                <a:latin typeface="Arial"/>
                <a:cs typeface="Arial"/>
              </a:rPr>
              <a:t>Menu</a:t>
            </a:r>
            <a:r>
              <a:rPr lang="en-GB" b="1" spc="-75" dirty="0">
                <a:latin typeface="Arial"/>
                <a:cs typeface="Arial"/>
              </a:rPr>
              <a:t> </a:t>
            </a:r>
            <a:r>
              <a:rPr lang="en-GB" b="1" spc="-50" dirty="0">
                <a:latin typeface="Arial"/>
                <a:cs typeface="Arial"/>
              </a:rPr>
              <a:t>&gt; </a:t>
            </a:r>
            <a:r>
              <a:rPr lang="en-GB" b="1" dirty="0">
                <a:latin typeface="Arial"/>
                <a:cs typeface="Arial"/>
              </a:rPr>
              <a:t>Profile &amp; Work</a:t>
            </a:r>
            <a:r>
              <a:rPr lang="en-GB" b="1" spc="-40" dirty="0">
                <a:latin typeface="Arial"/>
                <a:cs typeface="Arial"/>
              </a:rPr>
              <a:t> </a:t>
            </a:r>
            <a:r>
              <a:rPr lang="en-GB" b="1" dirty="0">
                <a:latin typeface="Arial"/>
                <a:cs typeface="Arial"/>
              </a:rPr>
              <a:t>&gt;</a:t>
            </a:r>
            <a:r>
              <a:rPr lang="en-GB" b="1" spc="-30" dirty="0">
                <a:latin typeface="Arial"/>
                <a:cs typeface="Arial"/>
              </a:rPr>
              <a:t> Other activities &gt; </a:t>
            </a:r>
            <a:r>
              <a:rPr lang="en-GB" b="1" spc="-10" dirty="0">
                <a:latin typeface="Arial"/>
                <a:cs typeface="Arial"/>
              </a:rPr>
              <a:t>Teaching Activities</a:t>
            </a:r>
            <a:endParaRPr b="1" spc="-10" dirty="0">
              <a:latin typeface="Arial"/>
              <a:cs typeface="Arial"/>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19</a:t>
            </a:fld>
            <a:endParaRPr spc="-25" dirty="0"/>
          </a:p>
        </p:txBody>
      </p:sp>
      <p:pic>
        <p:nvPicPr>
          <p:cNvPr id="14" name="Picture 13">
            <a:extLst>
              <a:ext uri="{FF2B5EF4-FFF2-40B4-BE49-F238E27FC236}">
                <a16:creationId xmlns:a16="http://schemas.microsoft.com/office/drawing/2014/main" id="{5C6AEB88-2B02-501B-52BB-47B27A0D7272}"/>
              </a:ext>
            </a:extLst>
          </p:cNvPr>
          <p:cNvPicPr>
            <a:picLocks noChangeAspect="1"/>
          </p:cNvPicPr>
          <p:nvPr/>
        </p:nvPicPr>
        <p:blipFill>
          <a:blip r:embed="rId2"/>
          <a:stretch>
            <a:fillRect/>
          </a:stretch>
        </p:blipFill>
        <p:spPr>
          <a:xfrm>
            <a:off x="152400" y="914400"/>
            <a:ext cx="5105400" cy="3060895"/>
          </a:xfrm>
          <a:prstGeom prst="rect">
            <a:avLst/>
          </a:prstGeom>
        </p:spPr>
      </p:pic>
      <p:pic>
        <p:nvPicPr>
          <p:cNvPr id="12" name="Picture 11">
            <a:extLst>
              <a:ext uri="{FF2B5EF4-FFF2-40B4-BE49-F238E27FC236}">
                <a16:creationId xmlns:a16="http://schemas.microsoft.com/office/drawing/2014/main" id="{F3593E57-1589-0647-270F-3B37EA0771A9}"/>
              </a:ext>
            </a:extLst>
          </p:cNvPr>
          <p:cNvPicPr>
            <a:picLocks noChangeAspect="1"/>
          </p:cNvPicPr>
          <p:nvPr/>
        </p:nvPicPr>
        <p:blipFill>
          <a:blip r:embed="rId3"/>
          <a:stretch>
            <a:fillRect/>
          </a:stretch>
        </p:blipFill>
        <p:spPr>
          <a:xfrm>
            <a:off x="165100" y="3200400"/>
            <a:ext cx="2729524" cy="280933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descr="Graphical user interface. The RIS My Teaching Activities Privacy Settings ."/>
          <p:cNvGrpSpPr/>
          <p:nvPr/>
        </p:nvGrpSpPr>
        <p:grpSpPr>
          <a:xfrm>
            <a:off x="167639" y="1315212"/>
            <a:ext cx="4646930" cy="3491865"/>
            <a:chOff x="167639" y="1315212"/>
            <a:chExt cx="4646930" cy="3491865"/>
          </a:xfrm>
        </p:grpSpPr>
        <p:pic>
          <p:nvPicPr>
            <p:cNvPr id="3" name="object 3" descr="Graphical user interface. The RIS My Teaching Activities Privacy Settings ."/>
            <p:cNvPicPr/>
            <p:nvPr/>
          </p:nvPicPr>
          <p:blipFill>
            <a:blip r:embed="rId2" cstate="print"/>
            <a:stretch>
              <a:fillRect/>
            </a:stretch>
          </p:blipFill>
          <p:spPr>
            <a:xfrm>
              <a:off x="167639" y="1315212"/>
              <a:ext cx="4646675" cy="3491470"/>
            </a:xfrm>
            <a:prstGeom prst="rect">
              <a:avLst/>
            </a:prstGeom>
          </p:spPr>
        </p:pic>
        <p:sp>
          <p:nvSpPr>
            <p:cNvPr id="4" name="object 4"/>
            <p:cNvSpPr/>
            <p:nvPr/>
          </p:nvSpPr>
          <p:spPr>
            <a:xfrm>
              <a:off x="4210811" y="2346960"/>
              <a:ext cx="170815" cy="144780"/>
            </a:xfrm>
            <a:custGeom>
              <a:avLst/>
              <a:gdLst/>
              <a:ahLst/>
              <a:cxnLst/>
              <a:rect l="l" t="t" r="r" b="b"/>
              <a:pathLst>
                <a:path w="170814" h="144780">
                  <a:moveTo>
                    <a:pt x="0" y="0"/>
                  </a:moveTo>
                  <a:lnTo>
                    <a:pt x="170687" y="0"/>
                  </a:lnTo>
                  <a:lnTo>
                    <a:pt x="170687" y="144779"/>
                  </a:lnTo>
                  <a:lnTo>
                    <a:pt x="0" y="144779"/>
                  </a:lnTo>
                  <a:lnTo>
                    <a:pt x="0" y="0"/>
                  </a:lnTo>
                  <a:close/>
                </a:path>
              </a:pathLst>
            </a:custGeom>
            <a:ln w="12700">
              <a:solidFill>
                <a:srgbClr val="96141D"/>
              </a:solidFill>
            </a:ln>
          </p:spPr>
          <p:txBody>
            <a:bodyPr wrap="square" lIns="0" tIns="0" rIns="0" bIns="0" rtlCol="0"/>
            <a:lstStyle/>
            <a:p>
              <a:endParaRPr/>
            </a:p>
          </p:txBody>
        </p:sp>
      </p:grpSp>
      <p:sp>
        <p:nvSpPr>
          <p:cNvPr id="5" name="object 5" descr="$PPTXTitle"/>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dirty="0"/>
              <a:t>Manage</a:t>
            </a:r>
            <a:r>
              <a:rPr spc="-160" dirty="0"/>
              <a:t> </a:t>
            </a:r>
            <a:r>
              <a:rPr spc="-10" dirty="0"/>
              <a:t>Teaching</a:t>
            </a:r>
            <a:r>
              <a:rPr spc="-170" dirty="0"/>
              <a:t> </a:t>
            </a:r>
            <a:r>
              <a:rPr spc="-10" dirty="0"/>
              <a:t>Activities</a:t>
            </a: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20</a:t>
            </a:fld>
            <a:endParaRPr spc="-25" dirty="0"/>
          </a:p>
        </p:txBody>
      </p:sp>
      <p:sp>
        <p:nvSpPr>
          <p:cNvPr id="6" name="object 6"/>
          <p:cNvSpPr txBox="1">
            <a:spLocks noGrp="1"/>
          </p:cNvSpPr>
          <p:nvPr>
            <p:ph type="body" idx="1"/>
          </p:nvPr>
        </p:nvSpPr>
        <p:spPr>
          <a:prstGeom prst="rect">
            <a:avLst/>
          </a:prstGeom>
        </p:spPr>
        <p:txBody>
          <a:bodyPr vert="horz" wrap="square" lIns="0" tIns="512890" rIns="0" bIns="0" rtlCol="0">
            <a:spAutoFit/>
          </a:bodyPr>
          <a:lstStyle/>
          <a:p>
            <a:pPr marL="4114800" marR="5080">
              <a:lnSpc>
                <a:spcPct val="130000"/>
              </a:lnSpc>
              <a:spcBef>
                <a:spcPts val="100"/>
              </a:spcBef>
            </a:pPr>
            <a:r>
              <a:rPr dirty="0"/>
              <a:t>By</a:t>
            </a:r>
            <a:r>
              <a:rPr spc="-60" dirty="0"/>
              <a:t> </a:t>
            </a:r>
            <a:r>
              <a:rPr dirty="0"/>
              <a:t>default</a:t>
            </a:r>
            <a:r>
              <a:rPr spc="-25" dirty="0"/>
              <a:t> </a:t>
            </a:r>
            <a:r>
              <a:rPr dirty="0"/>
              <a:t>all</a:t>
            </a:r>
            <a:r>
              <a:rPr spc="-75" dirty="0"/>
              <a:t> </a:t>
            </a:r>
            <a:r>
              <a:rPr spc="-50" dirty="0"/>
              <a:t>Teaching</a:t>
            </a:r>
            <a:r>
              <a:rPr spc="-120" dirty="0"/>
              <a:t> </a:t>
            </a:r>
            <a:r>
              <a:rPr dirty="0"/>
              <a:t>Activities</a:t>
            </a:r>
            <a:r>
              <a:rPr spc="-20" dirty="0"/>
              <a:t> </a:t>
            </a:r>
            <a:r>
              <a:rPr dirty="0"/>
              <a:t>are</a:t>
            </a:r>
            <a:r>
              <a:rPr spc="-40" dirty="0"/>
              <a:t> </a:t>
            </a:r>
            <a:r>
              <a:rPr spc="-10" dirty="0"/>
              <a:t>visible </a:t>
            </a:r>
            <a:r>
              <a:rPr dirty="0"/>
              <a:t>internally</a:t>
            </a:r>
            <a:r>
              <a:rPr spc="-60" dirty="0"/>
              <a:t> </a:t>
            </a:r>
            <a:r>
              <a:rPr dirty="0"/>
              <a:t>and</a:t>
            </a:r>
            <a:r>
              <a:rPr spc="-70" dirty="0"/>
              <a:t> </a:t>
            </a:r>
            <a:r>
              <a:rPr spc="-20" dirty="0"/>
              <a:t>externally.</a:t>
            </a:r>
            <a:r>
              <a:rPr spc="-95" dirty="0"/>
              <a:t> </a:t>
            </a:r>
            <a:r>
              <a:rPr spc="-50" dirty="0"/>
              <a:t>You</a:t>
            </a:r>
            <a:r>
              <a:rPr spc="-80" dirty="0"/>
              <a:t> </a:t>
            </a:r>
            <a:r>
              <a:rPr dirty="0"/>
              <a:t>can</a:t>
            </a:r>
            <a:r>
              <a:rPr spc="-80" dirty="0"/>
              <a:t> </a:t>
            </a:r>
            <a:r>
              <a:rPr dirty="0"/>
              <a:t>manage</a:t>
            </a:r>
            <a:r>
              <a:rPr spc="-55" dirty="0"/>
              <a:t> </a:t>
            </a:r>
            <a:r>
              <a:rPr spc="-20" dirty="0"/>
              <a:t>your </a:t>
            </a:r>
            <a:r>
              <a:rPr dirty="0"/>
              <a:t>relationship</a:t>
            </a:r>
            <a:r>
              <a:rPr spc="-25" dirty="0"/>
              <a:t> </a:t>
            </a:r>
            <a:r>
              <a:rPr dirty="0"/>
              <a:t>privacy</a:t>
            </a:r>
            <a:r>
              <a:rPr spc="-45" dirty="0"/>
              <a:t> </a:t>
            </a:r>
            <a:r>
              <a:rPr dirty="0"/>
              <a:t>to</a:t>
            </a:r>
            <a:r>
              <a:rPr spc="-65" dirty="0"/>
              <a:t> </a:t>
            </a:r>
            <a:r>
              <a:rPr dirty="0"/>
              <a:t>an</a:t>
            </a:r>
            <a:r>
              <a:rPr spc="-55" dirty="0"/>
              <a:t> </a:t>
            </a:r>
            <a:r>
              <a:rPr dirty="0"/>
              <a:t>item</a:t>
            </a:r>
            <a:r>
              <a:rPr spc="-60" dirty="0"/>
              <a:t> </a:t>
            </a:r>
            <a:r>
              <a:rPr dirty="0"/>
              <a:t>by</a:t>
            </a:r>
            <a:r>
              <a:rPr spc="-50" dirty="0"/>
              <a:t> </a:t>
            </a:r>
            <a:r>
              <a:rPr dirty="0"/>
              <a:t>clicking</a:t>
            </a:r>
            <a:r>
              <a:rPr spc="-35" dirty="0"/>
              <a:t> </a:t>
            </a:r>
            <a:r>
              <a:rPr spc="-25" dirty="0"/>
              <a:t>the </a:t>
            </a:r>
            <a:r>
              <a:rPr dirty="0"/>
              <a:t>privacy</a:t>
            </a:r>
            <a:r>
              <a:rPr spc="-35" dirty="0"/>
              <a:t> </a:t>
            </a:r>
            <a:r>
              <a:rPr dirty="0"/>
              <a:t>settings</a:t>
            </a:r>
            <a:r>
              <a:rPr spc="-55" dirty="0"/>
              <a:t> </a:t>
            </a:r>
            <a:r>
              <a:rPr dirty="0"/>
              <a:t>icon</a:t>
            </a:r>
            <a:r>
              <a:rPr spc="-35" dirty="0"/>
              <a:t> </a:t>
            </a:r>
            <a:r>
              <a:rPr dirty="0"/>
              <a:t>form</a:t>
            </a:r>
            <a:r>
              <a:rPr spc="-50" dirty="0"/>
              <a:t> </a:t>
            </a:r>
            <a:r>
              <a:rPr dirty="0"/>
              <a:t>the</a:t>
            </a:r>
            <a:r>
              <a:rPr spc="-55" dirty="0"/>
              <a:t> </a:t>
            </a:r>
            <a:r>
              <a:rPr dirty="0"/>
              <a:t>My</a:t>
            </a:r>
            <a:r>
              <a:rPr spc="-95" dirty="0"/>
              <a:t> </a:t>
            </a:r>
            <a:r>
              <a:rPr spc="-10" dirty="0"/>
              <a:t>Teaching </a:t>
            </a:r>
            <a:r>
              <a:rPr dirty="0"/>
              <a:t>Activities</a:t>
            </a:r>
            <a:r>
              <a:rPr spc="-55" dirty="0"/>
              <a:t> </a:t>
            </a:r>
            <a:r>
              <a:rPr spc="-10" dirty="0"/>
              <a:t>page.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Graphical user interface. The RIS My Teaching Activities screen."/>
          <p:cNvPicPr/>
          <p:nvPr/>
        </p:nvPicPr>
        <p:blipFill>
          <a:blip r:embed="rId2" cstate="print"/>
          <a:stretch>
            <a:fillRect/>
          </a:stretch>
        </p:blipFill>
        <p:spPr>
          <a:xfrm>
            <a:off x="187452" y="1185672"/>
            <a:ext cx="5411723" cy="2717291"/>
          </a:xfrm>
          <a:prstGeom prst="rect">
            <a:avLst/>
          </a:prstGeom>
        </p:spPr>
      </p:pic>
      <p:sp>
        <p:nvSpPr>
          <p:cNvPr id="3" name="object 3" descr="$PPTXTitle"/>
          <p:cNvSpPr txBox="1">
            <a:spLocks noGrp="1"/>
          </p:cNvSpPr>
          <p:nvPr>
            <p:ph type="title"/>
          </p:nvPr>
        </p:nvSpPr>
        <p:spPr>
          <a:xfrm>
            <a:off x="6215389" y="1096069"/>
            <a:ext cx="3935729" cy="1293495"/>
          </a:xfrm>
          <a:prstGeom prst="rect">
            <a:avLst/>
          </a:prstGeom>
        </p:spPr>
        <p:txBody>
          <a:bodyPr vert="horz" wrap="square" lIns="0" tIns="12700" rIns="0" bIns="0" rtlCol="0">
            <a:spAutoFit/>
          </a:bodyPr>
          <a:lstStyle/>
          <a:p>
            <a:pPr marL="12700" marR="5080">
              <a:lnSpc>
                <a:spcPct val="130000"/>
              </a:lnSpc>
              <a:spcBef>
                <a:spcPts val="100"/>
              </a:spcBef>
            </a:pPr>
            <a:r>
              <a:rPr dirty="0"/>
              <a:t>Manage</a:t>
            </a:r>
            <a:r>
              <a:rPr spc="-85" dirty="0"/>
              <a:t> </a:t>
            </a:r>
            <a:r>
              <a:rPr spc="-25" dirty="0"/>
              <a:t>Teaching </a:t>
            </a:r>
            <a:r>
              <a:rPr spc="-10" dirty="0"/>
              <a:t>Activities</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21</a:t>
            </a:fld>
            <a:endParaRPr spc="-25" dirty="0"/>
          </a:p>
        </p:txBody>
      </p:sp>
      <p:sp>
        <p:nvSpPr>
          <p:cNvPr id="4" name="object 4"/>
          <p:cNvSpPr txBox="1"/>
          <p:nvPr/>
        </p:nvSpPr>
        <p:spPr>
          <a:xfrm>
            <a:off x="6215389" y="2521586"/>
            <a:ext cx="5687695" cy="3354070"/>
          </a:xfrm>
          <a:prstGeom prst="rect">
            <a:avLst/>
          </a:prstGeom>
        </p:spPr>
        <p:txBody>
          <a:bodyPr vert="horz" wrap="square" lIns="0" tIns="12700" rIns="0" bIns="0" rtlCol="0">
            <a:spAutoFit/>
          </a:bodyPr>
          <a:lstStyle/>
          <a:p>
            <a:pPr marL="12700" marR="5080" algn="just">
              <a:lnSpc>
                <a:spcPct val="130000"/>
              </a:lnSpc>
              <a:spcBef>
                <a:spcPts val="100"/>
              </a:spcBef>
            </a:pPr>
            <a:r>
              <a:rPr sz="2400" dirty="0">
                <a:latin typeface="Arial MT"/>
                <a:cs typeface="Arial MT"/>
              </a:rPr>
              <a:t>Note</a:t>
            </a:r>
            <a:r>
              <a:rPr sz="2400" spc="-65" dirty="0">
                <a:latin typeface="Arial MT"/>
                <a:cs typeface="Arial MT"/>
              </a:rPr>
              <a:t> </a:t>
            </a:r>
            <a:r>
              <a:rPr sz="2400" dirty="0">
                <a:latin typeface="Arial MT"/>
                <a:cs typeface="Arial MT"/>
              </a:rPr>
              <a:t>that</a:t>
            </a:r>
            <a:r>
              <a:rPr sz="2400" spc="-60" dirty="0">
                <a:latin typeface="Arial MT"/>
                <a:cs typeface="Arial MT"/>
              </a:rPr>
              <a:t> </a:t>
            </a:r>
            <a:r>
              <a:rPr sz="2400" dirty="0">
                <a:latin typeface="Arial MT"/>
                <a:cs typeface="Arial MT"/>
              </a:rPr>
              <a:t>for</a:t>
            </a:r>
            <a:r>
              <a:rPr sz="2400" spc="-70" dirty="0">
                <a:latin typeface="Arial MT"/>
                <a:cs typeface="Arial MT"/>
              </a:rPr>
              <a:t> </a:t>
            </a:r>
            <a:r>
              <a:rPr sz="2400" dirty="0">
                <a:latin typeface="Arial MT"/>
                <a:cs typeface="Arial MT"/>
              </a:rPr>
              <a:t>the</a:t>
            </a:r>
            <a:r>
              <a:rPr sz="2400" spc="-165" dirty="0">
                <a:latin typeface="Arial MT"/>
                <a:cs typeface="Arial MT"/>
              </a:rPr>
              <a:t> </a:t>
            </a:r>
            <a:r>
              <a:rPr sz="2400" dirty="0">
                <a:latin typeface="Arial MT"/>
                <a:cs typeface="Arial MT"/>
              </a:rPr>
              <a:t>Academic</a:t>
            </a:r>
            <a:r>
              <a:rPr sz="2400" spc="-40" dirty="0">
                <a:latin typeface="Arial MT"/>
                <a:cs typeface="Arial MT"/>
              </a:rPr>
              <a:t> </a:t>
            </a:r>
            <a:r>
              <a:rPr sz="2400" dirty="0">
                <a:latin typeface="Arial MT"/>
                <a:cs typeface="Arial MT"/>
              </a:rPr>
              <a:t>Support</a:t>
            </a:r>
            <a:r>
              <a:rPr sz="2400" spc="-45" dirty="0">
                <a:latin typeface="Arial MT"/>
                <a:cs typeface="Arial MT"/>
              </a:rPr>
              <a:t> </a:t>
            </a:r>
            <a:r>
              <a:rPr sz="2400" spc="-10" dirty="0">
                <a:latin typeface="Arial MT"/>
                <a:cs typeface="Arial MT"/>
              </a:rPr>
              <a:t>Hours </a:t>
            </a:r>
            <a:r>
              <a:rPr sz="2400" dirty="0">
                <a:latin typeface="Arial MT"/>
                <a:cs typeface="Arial MT"/>
              </a:rPr>
              <a:t>type</a:t>
            </a:r>
            <a:r>
              <a:rPr sz="2400" spc="-55" dirty="0">
                <a:latin typeface="Arial MT"/>
                <a:cs typeface="Arial MT"/>
              </a:rPr>
              <a:t> </a:t>
            </a:r>
            <a:r>
              <a:rPr sz="2400" dirty="0">
                <a:latin typeface="Arial MT"/>
                <a:cs typeface="Arial MT"/>
              </a:rPr>
              <a:t>you</a:t>
            </a:r>
            <a:r>
              <a:rPr sz="2400" spc="-45" dirty="0">
                <a:latin typeface="Arial MT"/>
                <a:cs typeface="Arial MT"/>
              </a:rPr>
              <a:t> </a:t>
            </a:r>
            <a:r>
              <a:rPr sz="2400" dirty="0">
                <a:latin typeface="Arial MT"/>
                <a:cs typeface="Arial MT"/>
              </a:rPr>
              <a:t>only</a:t>
            </a:r>
            <a:r>
              <a:rPr sz="2400" spc="-30" dirty="0">
                <a:latin typeface="Arial MT"/>
                <a:cs typeface="Arial MT"/>
              </a:rPr>
              <a:t> </a:t>
            </a:r>
            <a:r>
              <a:rPr sz="2400" dirty="0">
                <a:latin typeface="Arial MT"/>
                <a:cs typeface="Arial MT"/>
              </a:rPr>
              <a:t>need</a:t>
            </a:r>
            <a:r>
              <a:rPr sz="2400" spc="-35" dirty="0">
                <a:latin typeface="Arial MT"/>
                <a:cs typeface="Arial MT"/>
              </a:rPr>
              <a:t> </a:t>
            </a:r>
            <a:r>
              <a:rPr sz="2400" u="heavy" dirty="0">
                <a:uFill>
                  <a:solidFill>
                    <a:srgbClr val="000000"/>
                  </a:solidFill>
                </a:uFill>
                <a:latin typeface="Arial MT"/>
                <a:cs typeface="Arial MT"/>
              </a:rPr>
              <a:t>one</a:t>
            </a:r>
            <a:r>
              <a:rPr sz="2400" u="heavy" spc="-35" dirty="0">
                <a:uFill>
                  <a:solidFill>
                    <a:srgbClr val="000000"/>
                  </a:solidFill>
                </a:uFill>
                <a:latin typeface="Arial MT"/>
                <a:cs typeface="Arial MT"/>
              </a:rPr>
              <a:t> </a:t>
            </a:r>
            <a:r>
              <a:rPr sz="2400" u="heavy" dirty="0">
                <a:uFill>
                  <a:solidFill>
                    <a:srgbClr val="000000"/>
                  </a:solidFill>
                </a:uFill>
                <a:latin typeface="Arial MT"/>
                <a:cs typeface="Arial MT"/>
              </a:rPr>
              <a:t>entry</a:t>
            </a:r>
            <a:r>
              <a:rPr sz="2400" u="heavy" spc="-55" dirty="0">
                <a:uFill>
                  <a:solidFill>
                    <a:srgbClr val="000000"/>
                  </a:solidFill>
                </a:uFill>
                <a:latin typeface="Arial MT"/>
                <a:cs typeface="Arial MT"/>
              </a:rPr>
              <a:t> </a:t>
            </a:r>
            <a:r>
              <a:rPr sz="2400" dirty="0">
                <a:latin typeface="Arial MT"/>
                <a:cs typeface="Arial MT"/>
              </a:rPr>
              <a:t>and</a:t>
            </a:r>
            <a:r>
              <a:rPr sz="2400" spc="-35" dirty="0">
                <a:latin typeface="Arial MT"/>
                <a:cs typeface="Arial MT"/>
              </a:rPr>
              <a:t> </a:t>
            </a:r>
            <a:r>
              <a:rPr sz="2400" dirty="0">
                <a:latin typeface="Arial MT"/>
                <a:cs typeface="Arial MT"/>
              </a:rPr>
              <a:t>you</a:t>
            </a:r>
            <a:r>
              <a:rPr sz="2400" spc="-45" dirty="0">
                <a:latin typeface="Arial MT"/>
                <a:cs typeface="Arial MT"/>
              </a:rPr>
              <a:t> </a:t>
            </a:r>
            <a:r>
              <a:rPr sz="2400" spc="-25" dirty="0">
                <a:latin typeface="Arial MT"/>
                <a:cs typeface="Arial MT"/>
              </a:rPr>
              <a:t>can </a:t>
            </a:r>
            <a:r>
              <a:rPr sz="2400" dirty="0">
                <a:latin typeface="Arial MT"/>
                <a:cs typeface="Arial MT"/>
              </a:rPr>
              <a:t>simply</a:t>
            </a:r>
            <a:r>
              <a:rPr sz="2400" spc="-35" dirty="0">
                <a:latin typeface="Arial MT"/>
                <a:cs typeface="Arial MT"/>
              </a:rPr>
              <a:t> </a:t>
            </a:r>
            <a:r>
              <a:rPr sz="2400" dirty="0">
                <a:latin typeface="Arial MT"/>
                <a:cs typeface="Arial MT"/>
              </a:rPr>
              <a:t>edit</a:t>
            </a:r>
            <a:r>
              <a:rPr sz="2400" spc="-35" dirty="0">
                <a:latin typeface="Arial MT"/>
                <a:cs typeface="Arial MT"/>
              </a:rPr>
              <a:t> </a:t>
            </a:r>
            <a:r>
              <a:rPr sz="2400" dirty="0">
                <a:latin typeface="Arial MT"/>
                <a:cs typeface="Arial MT"/>
              </a:rPr>
              <a:t>the</a:t>
            </a:r>
            <a:r>
              <a:rPr sz="2400" spc="-50" dirty="0">
                <a:latin typeface="Arial MT"/>
                <a:cs typeface="Arial MT"/>
              </a:rPr>
              <a:t> </a:t>
            </a:r>
            <a:r>
              <a:rPr sz="2400" dirty="0">
                <a:latin typeface="Arial MT"/>
                <a:cs typeface="Arial MT"/>
              </a:rPr>
              <a:t>old</a:t>
            </a:r>
            <a:r>
              <a:rPr sz="2400" spc="-40" dirty="0">
                <a:latin typeface="Arial MT"/>
                <a:cs typeface="Arial MT"/>
              </a:rPr>
              <a:t> </a:t>
            </a:r>
            <a:r>
              <a:rPr sz="2400" spc="-10" dirty="0">
                <a:latin typeface="Arial MT"/>
                <a:cs typeface="Arial MT"/>
              </a:rPr>
              <a:t>record.</a:t>
            </a:r>
            <a:endParaRPr sz="2400">
              <a:latin typeface="Arial MT"/>
              <a:cs typeface="Arial MT"/>
            </a:endParaRPr>
          </a:p>
          <a:p>
            <a:pPr>
              <a:lnSpc>
                <a:spcPct val="100000"/>
              </a:lnSpc>
              <a:spcBef>
                <a:spcPts val="980"/>
              </a:spcBef>
            </a:pPr>
            <a:endParaRPr sz="2400">
              <a:latin typeface="Arial MT"/>
              <a:cs typeface="Arial MT"/>
            </a:endParaRPr>
          </a:p>
          <a:p>
            <a:pPr marL="12700" marR="22225">
              <a:lnSpc>
                <a:spcPct val="130000"/>
              </a:lnSpc>
              <a:spcBef>
                <a:spcPts val="5"/>
              </a:spcBef>
            </a:pPr>
            <a:r>
              <a:rPr sz="2400" dirty="0">
                <a:latin typeface="Arial MT"/>
                <a:cs typeface="Arial MT"/>
              </a:rPr>
              <a:t>Don’t</a:t>
            </a:r>
            <a:r>
              <a:rPr sz="2400" spc="-45" dirty="0">
                <a:latin typeface="Arial MT"/>
                <a:cs typeface="Arial MT"/>
              </a:rPr>
              <a:t> </a:t>
            </a:r>
            <a:r>
              <a:rPr sz="2400" dirty="0">
                <a:latin typeface="Arial MT"/>
                <a:cs typeface="Arial MT"/>
              </a:rPr>
              <a:t>create</a:t>
            </a:r>
            <a:r>
              <a:rPr sz="2400" spc="-65" dirty="0">
                <a:latin typeface="Arial MT"/>
                <a:cs typeface="Arial MT"/>
              </a:rPr>
              <a:t> </a:t>
            </a:r>
            <a:r>
              <a:rPr sz="2400" dirty="0">
                <a:latin typeface="Arial MT"/>
                <a:cs typeface="Arial MT"/>
              </a:rPr>
              <a:t>multiple</a:t>
            </a:r>
            <a:r>
              <a:rPr sz="2400" spc="-35" dirty="0">
                <a:latin typeface="Arial MT"/>
                <a:cs typeface="Arial MT"/>
              </a:rPr>
              <a:t> </a:t>
            </a:r>
            <a:r>
              <a:rPr sz="2400" dirty="0">
                <a:latin typeface="Arial MT"/>
                <a:cs typeface="Arial MT"/>
              </a:rPr>
              <a:t>versions</a:t>
            </a:r>
            <a:r>
              <a:rPr sz="2400" spc="-45" dirty="0">
                <a:latin typeface="Arial MT"/>
                <a:cs typeface="Arial MT"/>
              </a:rPr>
              <a:t> </a:t>
            </a:r>
            <a:r>
              <a:rPr sz="2400" dirty="0">
                <a:latin typeface="Arial MT"/>
                <a:cs typeface="Arial MT"/>
              </a:rPr>
              <a:t>of</a:t>
            </a:r>
            <a:r>
              <a:rPr sz="2400" spc="-65" dirty="0">
                <a:latin typeface="Arial MT"/>
                <a:cs typeface="Arial MT"/>
              </a:rPr>
              <a:t> </a:t>
            </a:r>
            <a:r>
              <a:rPr sz="2400" dirty="0">
                <a:latin typeface="Arial MT"/>
                <a:cs typeface="Arial MT"/>
              </a:rPr>
              <a:t>this</a:t>
            </a:r>
            <a:r>
              <a:rPr sz="2400" spc="-50" dirty="0">
                <a:latin typeface="Arial MT"/>
                <a:cs typeface="Arial MT"/>
              </a:rPr>
              <a:t> </a:t>
            </a:r>
            <a:r>
              <a:rPr sz="2400" spc="-10" dirty="0">
                <a:latin typeface="Arial MT"/>
                <a:cs typeface="Arial MT"/>
              </a:rPr>
              <a:t>type, </a:t>
            </a:r>
            <a:r>
              <a:rPr sz="2400" dirty="0">
                <a:latin typeface="Arial MT"/>
                <a:cs typeface="Arial MT"/>
              </a:rPr>
              <a:t>just</a:t>
            </a:r>
            <a:r>
              <a:rPr sz="2400" spc="-50" dirty="0">
                <a:latin typeface="Arial MT"/>
                <a:cs typeface="Arial MT"/>
              </a:rPr>
              <a:t> </a:t>
            </a:r>
            <a:r>
              <a:rPr sz="2400" dirty="0">
                <a:latin typeface="Arial MT"/>
                <a:cs typeface="Arial MT"/>
              </a:rPr>
              <a:t>edit</a:t>
            </a:r>
            <a:r>
              <a:rPr sz="2400" spc="-35" dirty="0">
                <a:latin typeface="Arial MT"/>
                <a:cs typeface="Arial MT"/>
              </a:rPr>
              <a:t> </a:t>
            </a:r>
            <a:r>
              <a:rPr sz="2400" dirty="0">
                <a:latin typeface="Arial MT"/>
                <a:cs typeface="Arial MT"/>
              </a:rPr>
              <a:t>the</a:t>
            </a:r>
            <a:r>
              <a:rPr sz="2400" spc="-50" dirty="0">
                <a:latin typeface="Arial MT"/>
                <a:cs typeface="Arial MT"/>
              </a:rPr>
              <a:t> </a:t>
            </a:r>
            <a:r>
              <a:rPr sz="2400" dirty="0">
                <a:latin typeface="Arial MT"/>
                <a:cs typeface="Arial MT"/>
              </a:rPr>
              <a:t>existing</a:t>
            </a:r>
            <a:r>
              <a:rPr sz="2400" spc="-10" dirty="0">
                <a:latin typeface="Arial MT"/>
                <a:cs typeface="Arial MT"/>
              </a:rPr>
              <a:t> </a:t>
            </a:r>
            <a:r>
              <a:rPr sz="2400" dirty="0">
                <a:latin typeface="Arial MT"/>
                <a:cs typeface="Arial MT"/>
              </a:rPr>
              <a:t>one</a:t>
            </a:r>
            <a:r>
              <a:rPr sz="2400" spc="-40" dirty="0">
                <a:latin typeface="Arial MT"/>
                <a:cs typeface="Arial MT"/>
              </a:rPr>
              <a:t> </a:t>
            </a:r>
            <a:r>
              <a:rPr sz="2400" dirty="0">
                <a:latin typeface="Arial MT"/>
                <a:cs typeface="Arial MT"/>
              </a:rPr>
              <a:t>if</a:t>
            </a:r>
            <a:r>
              <a:rPr sz="2400" spc="-50" dirty="0">
                <a:latin typeface="Arial MT"/>
                <a:cs typeface="Arial MT"/>
              </a:rPr>
              <a:t> </a:t>
            </a:r>
            <a:r>
              <a:rPr sz="2400" dirty="0">
                <a:latin typeface="Arial MT"/>
                <a:cs typeface="Arial MT"/>
              </a:rPr>
              <a:t>the</a:t>
            </a:r>
            <a:r>
              <a:rPr sz="2400" spc="-40" dirty="0">
                <a:latin typeface="Arial MT"/>
                <a:cs typeface="Arial MT"/>
              </a:rPr>
              <a:t> </a:t>
            </a:r>
            <a:r>
              <a:rPr sz="2400" spc="-10" dirty="0">
                <a:latin typeface="Arial MT"/>
                <a:cs typeface="Arial MT"/>
              </a:rPr>
              <a:t>details </a:t>
            </a:r>
            <a:r>
              <a:rPr sz="2400" dirty="0">
                <a:latin typeface="Arial MT"/>
                <a:cs typeface="Arial MT"/>
              </a:rPr>
              <a:t>need</a:t>
            </a:r>
            <a:r>
              <a:rPr sz="2400" spc="-60" dirty="0">
                <a:latin typeface="Arial MT"/>
                <a:cs typeface="Arial MT"/>
              </a:rPr>
              <a:t> </a:t>
            </a:r>
            <a:r>
              <a:rPr sz="2400" spc="-10" dirty="0">
                <a:latin typeface="Arial MT"/>
                <a:cs typeface="Arial MT"/>
              </a:rPr>
              <a:t>updating.</a:t>
            </a:r>
            <a:endParaRPr sz="2400">
              <a:latin typeface="Arial MT"/>
              <a:cs typeface="Arial M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38018" y="1411287"/>
            <a:ext cx="1525905" cy="513715"/>
          </a:xfrm>
          <a:prstGeom prst="rect">
            <a:avLst/>
          </a:prstGeom>
        </p:spPr>
        <p:txBody>
          <a:bodyPr vert="horz" wrap="square" lIns="0" tIns="13335" rIns="0" bIns="0" rtlCol="0">
            <a:spAutoFit/>
          </a:bodyPr>
          <a:lstStyle/>
          <a:p>
            <a:pPr marL="12700">
              <a:lnSpc>
                <a:spcPct val="100000"/>
              </a:lnSpc>
              <a:spcBef>
                <a:spcPts val="105"/>
              </a:spcBef>
            </a:pPr>
            <a:r>
              <a:rPr spc="-10" dirty="0"/>
              <a:t>Grants</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22</a:t>
            </a:fld>
            <a:endParaRPr spc="-25" dirty="0"/>
          </a:p>
        </p:txBody>
      </p:sp>
      <p:sp>
        <p:nvSpPr>
          <p:cNvPr id="3" name="object 3"/>
          <p:cNvSpPr txBox="1"/>
          <p:nvPr/>
        </p:nvSpPr>
        <p:spPr>
          <a:xfrm>
            <a:off x="1438018" y="2021395"/>
            <a:ext cx="9952990" cy="976630"/>
          </a:xfrm>
          <a:prstGeom prst="rect">
            <a:avLst/>
          </a:prstGeom>
        </p:spPr>
        <p:txBody>
          <a:bodyPr vert="horz" wrap="square" lIns="0" tIns="12700" rIns="0" bIns="0" rtlCol="0">
            <a:spAutoFit/>
          </a:bodyPr>
          <a:lstStyle/>
          <a:p>
            <a:pPr marL="12700" marR="5080">
              <a:lnSpc>
                <a:spcPct val="130000"/>
              </a:lnSpc>
              <a:spcBef>
                <a:spcPts val="100"/>
              </a:spcBef>
            </a:pPr>
            <a:r>
              <a:rPr sz="2400" dirty="0">
                <a:latin typeface="Arial Black"/>
                <a:cs typeface="Arial Black"/>
              </a:rPr>
              <a:t>Grants</a:t>
            </a:r>
            <a:r>
              <a:rPr sz="2400" spc="-15" dirty="0">
                <a:latin typeface="Arial Black"/>
                <a:cs typeface="Arial Black"/>
              </a:rPr>
              <a:t> </a:t>
            </a:r>
            <a:r>
              <a:rPr sz="2400" dirty="0">
                <a:latin typeface="Arial Black"/>
                <a:cs typeface="Arial Black"/>
              </a:rPr>
              <a:t>are part</a:t>
            </a:r>
            <a:r>
              <a:rPr sz="2400" spc="5" dirty="0">
                <a:latin typeface="Arial Black"/>
                <a:cs typeface="Arial Black"/>
              </a:rPr>
              <a:t> </a:t>
            </a:r>
            <a:r>
              <a:rPr sz="2400" dirty="0">
                <a:latin typeface="Arial Black"/>
                <a:cs typeface="Arial Black"/>
              </a:rPr>
              <a:t>of</a:t>
            </a:r>
            <a:r>
              <a:rPr sz="2400" spc="155" dirty="0">
                <a:latin typeface="Arial Black"/>
                <a:cs typeface="Arial Black"/>
              </a:rPr>
              <a:t> </a:t>
            </a:r>
            <a:r>
              <a:rPr sz="2400" dirty="0">
                <a:latin typeface="Arial Black"/>
                <a:cs typeface="Arial Black"/>
              </a:rPr>
              <a:t>your</a:t>
            </a:r>
            <a:r>
              <a:rPr sz="2400" spc="-5" dirty="0">
                <a:latin typeface="Arial Black"/>
                <a:cs typeface="Arial Black"/>
              </a:rPr>
              <a:t> </a:t>
            </a:r>
            <a:r>
              <a:rPr sz="2400" dirty="0">
                <a:latin typeface="Arial Black"/>
                <a:cs typeface="Arial Black"/>
              </a:rPr>
              <a:t>profile</a:t>
            </a:r>
            <a:r>
              <a:rPr sz="2400" spc="-5" dirty="0">
                <a:latin typeface="Arial Black"/>
                <a:cs typeface="Arial Black"/>
              </a:rPr>
              <a:t> </a:t>
            </a:r>
            <a:r>
              <a:rPr sz="2400" dirty="0">
                <a:latin typeface="Arial Black"/>
                <a:cs typeface="Arial Black"/>
              </a:rPr>
              <a:t>that</a:t>
            </a:r>
            <a:r>
              <a:rPr sz="2400" spc="-5" dirty="0">
                <a:latin typeface="Arial Black"/>
                <a:cs typeface="Arial Black"/>
              </a:rPr>
              <a:t> </a:t>
            </a:r>
            <a:r>
              <a:rPr sz="2400" dirty="0">
                <a:latin typeface="Arial Black"/>
                <a:cs typeface="Arial Black"/>
              </a:rPr>
              <a:t>are added</a:t>
            </a:r>
            <a:r>
              <a:rPr sz="2400" spc="10" dirty="0">
                <a:latin typeface="Arial Black"/>
                <a:cs typeface="Arial Black"/>
              </a:rPr>
              <a:t> </a:t>
            </a:r>
            <a:r>
              <a:rPr sz="2400" spc="-10" dirty="0">
                <a:latin typeface="Arial Black"/>
                <a:cs typeface="Arial Black"/>
              </a:rPr>
              <a:t>automatically </a:t>
            </a:r>
            <a:r>
              <a:rPr sz="2400" dirty="0">
                <a:latin typeface="Arial Black"/>
                <a:cs typeface="Arial Black"/>
              </a:rPr>
              <a:t>from</a:t>
            </a:r>
            <a:r>
              <a:rPr sz="2400" spc="-5" dirty="0">
                <a:latin typeface="Arial Black"/>
                <a:cs typeface="Arial Black"/>
              </a:rPr>
              <a:t> </a:t>
            </a:r>
            <a:r>
              <a:rPr sz="2400" dirty="0">
                <a:latin typeface="Arial Black"/>
                <a:cs typeface="Arial Black"/>
              </a:rPr>
              <a:t>the</a:t>
            </a:r>
            <a:r>
              <a:rPr sz="2400" spc="-5" dirty="0">
                <a:latin typeface="Arial Black"/>
                <a:cs typeface="Arial Black"/>
              </a:rPr>
              <a:t> </a:t>
            </a:r>
            <a:r>
              <a:rPr sz="2400" dirty="0">
                <a:latin typeface="Arial Black"/>
                <a:cs typeface="Arial Black"/>
              </a:rPr>
              <a:t>Award</a:t>
            </a:r>
            <a:r>
              <a:rPr sz="2400" spc="-30" dirty="0">
                <a:latin typeface="Arial Black"/>
                <a:cs typeface="Arial Black"/>
              </a:rPr>
              <a:t> </a:t>
            </a:r>
            <a:r>
              <a:rPr sz="2400" dirty="0">
                <a:latin typeface="Arial Black"/>
                <a:cs typeface="Arial Black"/>
              </a:rPr>
              <a:t>Management</a:t>
            </a:r>
            <a:r>
              <a:rPr sz="2400" spc="15" dirty="0">
                <a:latin typeface="Arial Black"/>
                <a:cs typeface="Arial Black"/>
              </a:rPr>
              <a:t> </a:t>
            </a:r>
            <a:r>
              <a:rPr sz="2400" dirty="0">
                <a:latin typeface="Arial Black"/>
                <a:cs typeface="Arial Black"/>
              </a:rPr>
              <a:t>system</a:t>
            </a:r>
            <a:r>
              <a:rPr sz="2400" spc="-5" dirty="0">
                <a:latin typeface="Arial Black"/>
                <a:cs typeface="Arial Black"/>
              </a:rPr>
              <a:t> </a:t>
            </a:r>
            <a:r>
              <a:rPr sz="2400" dirty="0">
                <a:latin typeface="Arial Black"/>
                <a:cs typeface="Arial Black"/>
              </a:rPr>
              <a:t>(Unit</a:t>
            </a:r>
            <a:r>
              <a:rPr sz="2400" spc="-10" dirty="0">
                <a:latin typeface="Arial Black"/>
                <a:cs typeface="Arial Black"/>
              </a:rPr>
              <a:t> </a:t>
            </a:r>
            <a:r>
              <a:rPr sz="2400" dirty="0">
                <a:latin typeface="Arial Black"/>
                <a:cs typeface="Arial Black"/>
              </a:rPr>
              <a:t>4</a:t>
            </a:r>
            <a:r>
              <a:rPr sz="2400" spc="-5" dirty="0">
                <a:latin typeface="Arial Black"/>
                <a:cs typeface="Arial Black"/>
              </a:rPr>
              <a:t> </a:t>
            </a:r>
            <a:r>
              <a:rPr sz="2400" spc="-10" dirty="0">
                <a:latin typeface="Arial Black"/>
                <a:cs typeface="Arial Black"/>
              </a:rPr>
              <a:t>RCP).</a:t>
            </a:r>
            <a:endParaRPr sz="2400">
              <a:latin typeface="Arial Black"/>
              <a:cs typeface="Arial Black"/>
            </a:endParaRPr>
          </a:p>
        </p:txBody>
      </p:sp>
      <p:sp>
        <p:nvSpPr>
          <p:cNvPr id="4" name="object 4"/>
          <p:cNvSpPr txBox="1"/>
          <p:nvPr/>
        </p:nvSpPr>
        <p:spPr>
          <a:xfrm>
            <a:off x="1437963" y="3599187"/>
            <a:ext cx="9384030" cy="2561590"/>
          </a:xfrm>
          <a:prstGeom prst="rect">
            <a:avLst/>
          </a:prstGeom>
        </p:spPr>
        <p:txBody>
          <a:bodyPr vert="horz" wrap="square" lIns="0" tIns="85725" rIns="0" bIns="0" rtlCol="0">
            <a:spAutoFit/>
          </a:bodyPr>
          <a:lstStyle/>
          <a:p>
            <a:pPr marL="12700">
              <a:lnSpc>
                <a:spcPct val="100000"/>
              </a:lnSpc>
              <a:spcBef>
                <a:spcPts val="675"/>
              </a:spcBef>
            </a:pPr>
            <a:r>
              <a:rPr sz="1600" b="1" dirty="0">
                <a:solidFill>
                  <a:srgbClr val="CD202C"/>
                </a:solidFill>
                <a:latin typeface="Arial"/>
                <a:cs typeface="Arial"/>
              </a:rPr>
              <a:t>This</a:t>
            </a:r>
            <a:r>
              <a:rPr sz="1600" b="1" spc="-25" dirty="0">
                <a:solidFill>
                  <a:srgbClr val="CD202C"/>
                </a:solidFill>
                <a:latin typeface="Arial"/>
                <a:cs typeface="Arial"/>
              </a:rPr>
              <a:t> </a:t>
            </a:r>
            <a:r>
              <a:rPr sz="1600" b="1" dirty="0">
                <a:solidFill>
                  <a:srgbClr val="CD202C"/>
                </a:solidFill>
                <a:latin typeface="Arial"/>
                <a:cs typeface="Arial"/>
              </a:rPr>
              <a:t>data</a:t>
            </a:r>
            <a:r>
              <a:rPr sz="1600" b="1" spc="-10" dirty="0">
                <a:solidFill>
                  <a:srgbClr val="CD202C"/>
                </a:solidFill>
                <a:latin typeface="Arial"/>
                <a:cs typeface="Arial"/>
              </a:rPr>
              <a:t> </a:t>
            </a:r>
            <a:r>
              <a:rPr sz="1600" b="1" dirty="0">
                <a:solidFill>
                  <a:srgbClr val="CD202C"/>
                </a:solidFill>
                <a:latin typeface="Arial"/>
                <a:cs typeface="Arial"/>
              </a:rPr>
              <a:t>is</a:t>
            </a:r>
            <a:r>
              <a:rPr sz="1600" b="1" spc="-20" dirty="0">
                <a:solidFill>
                  <a:srgbClr val="CD202C"/>
                </a:solidFill>
                <a:latin typeface="Arial"/>
                <a:cs typeface="Arial"/>
              </a:rPr>
              <a:t> </a:t>
            </a:r>
            <a:r>
              <a:rPr sz="1600" b="1" dirty="0">
                <a:solidFill>
                  <a:srgbClr val="CD202C"/>
                </a:solidFill>
                <a:latin typeface="Arial"/>
                <a:cs typeface="Arial"/>
              </a:rPr>
              <a:t>used</a:t>
            </a:r>
            <a:r>
              <a:rPr sz="1600" b="1" spc="-25" dirty="0">
                <a:solidFill>
                  <a:srgbClr val="CD202C"/>
                </a:solidFill>
                <a:latin typeface="Arial"/>
                <a:cs typeface="Arial"/>
              </a:rPr>
              <a:t> </a:t>
            </a:r>
            <a:r>
              <a:rPr sz="1600" b="1" dirty="0">
                <a:solidFill>
                  <a:srgbClr val="CD202C"/>
                </a:solidFill>
                <a:latin typeface="Arial"/>
                <a:cs typeface="Arial"/>
              </a:rPr>
              <a:t>on</a:t>
            </a:r>
            <a:r>
              <a:rPr sz="1600" b="1" spc="-25" dirty="0">
                <a:solidFill>
                  <a:srgbClr val="CD202C"/>
                </a:solidFill>
                <a:latin typeface="Arial"/>
                <a:cs typeface="Arial"/>
              </a:rPr>
              <a:t> </a:t>
            </a:r>
            <a:r>
              <a:rPr sz="1600" b="1" dirty="0">
                <a:solidFill>
                  <a:srgbClr val="CD202C"/>
                </a:solidFill>
                <a:latin typeface="Arial"/>
                <a:cs typeface="Arial"/>
              </a:rPr>
              <a:t>your</a:t>
            </a:r>
            <a:r>
              <a:rPr sz="1600" b="1" spc="15" dirty="0">
                <a:solidFill>
                  <a:srgbClr val="CD202C"/>
                </a:solidFill>
                <a:latin typeface="Arial"/>
                <a:cs typeface="Arial"/>
              </a:rPr>
              <a:t> </a:t>
            </a:r>
            <a:r>
              <a:rPr sz="1600" b="1" dirty="0">
                <a:solidFill>
                  <a:srgbClr val="CD202C"/>
                </a:solidFill>
                <a:latin typeface="Arial"/>
                <a:cs typeface="Arial"/>
              </a:rPr>
              <a:t>public</a:t>
            </a:r>
            <a:r>
              <a:rPr sz="1600" b="1" spc="-10" dirty="0">
                <a:solidFill>
                  <a:srgbClr val="CD202C"/>
                </a:solidFill>
                <a:latin typeface="Arial"/>
                <a:cs typeface="Arial"/>
              </a:rPr>
              <a:t> </a:t>
            </a:r>
            <a:r>
              <a:rPr sz="1600" b="1" dirty="0">
                <a:solidFill>
                  <a:srgbClr val="CD202C"/>
                </a:solidFill>
                <a:latin typeface="Arial"/>
                <a:cs typeface="Arial"/>
              </a:rPr>
              <a:t>facing</a:t>
            </a:r>
            <a:r>
              <a:rPr sz="1600" b="1" spc="-15" dirty="0">
                <a:solidFill>
                  <a:srgbClr val="CD202C"/>
                </a:solidFill>
                <a:latin typeface="Arial"/>
                <a:cs typeface="Arial"/>
              </a:rPr>
              <a:t> </a:t>
            </a:r>
            <a:r>
              <a:rPr sz="1600" b="1" dirty="0">
                <a:solidFill>
                  <a:srgbClr val="CD202C"/>
                </a:solidFill>
                <a:latin typeface="Arial"/>
                <a:cs typeface="Arial"/>
              </a:rPr>
              <a:t>web</a:t>
            </a:r>
            <a:r>
              <a:rPr sz="1600" b="1" spc="-55" dirty="0">
                <a:solidFill>
                  <a:srgbClr val="CD202C"/>
                </a:solidFill>
                <a:latin typeface="Arial"/>
                <a:cs typeface="Arial"/>
              </a:rPr>
              <a:t> </a:t>
            </a:r>
            <a:r>
              <a:rPr sz="1600" b="1" spc="-10" dirty="0">
                <a:solidFill>
                  <a:srgbClr val="CD202C"/>
                </a:solidFill>
                <a:latin typeface="Arial"/>
                <a:cs typeface="Arial"/>
              </a:rPr>
              <a:t>profile:</a:t>
            </a:r>
            <a:endParaRPr sz="1600">
              <a:latin typeface="Arial"/>
              <a:cs typeface="Arial"/>
            </a:endParaRPr>
          </a:p>
          <a:p>
            <a:pPr marL="354965" indent="-342265">
              <a:lnSpc>
                <a:spcPct val="100000"/>
              </a:lnSpc>
              <a:spcBef>
                <a:spcPts val="575"/>
              </a:spcBef>
              <a:buFont typeface="Wingdings"/>
              <a:buChar char=""/>
              <a:tabLst>
                <a:tab pos="354965" algn="l"/>
              </a:tabLst>
            </a:pPr>
            <a:r>
              <a:rPr sz="1600" dirty="0">
                <a:latin typeface="Arial MT"/>
                <a:cs typeface="Arial MT"/>
              </a:rPr>
              <a:t>Grants</a:t>
            </a:r>
            <a:r>
              <a:rPr sz="1600" spc="-15" dirty="0">
                <a:latin typeface="Arial MT"/>
                <a:cs typeface="Arial MT"/>
              </a:rPr>
              <a:t> </a:t>
            </a:r>
            <a:r>
              <a:rPr sz="1600" dirty="0">
                <a:latin typeface="Arial MT"/>
                <a:cs typeface="Arial MT"/>
              </a:rPr>
              <a:t>(only</a:t>
            </a:r>
            <a:r>
              <a:rPr sz="1600" spc="-40" dirty="0">
                <a:latin typeface="Arial MT"/>
                <a:cs typeface="Arial MT"/>
              </a:rPr>
              <a:t> </a:t>
            </a:r>
            <a:r>
              <a:rPr sz="1600" dirty="0">
                <a:latin typeface="Arial MT"/>
                <a:cs typeface="Arial MT"/>
              </a:rPr>
              <a:t>the</a:t>
            </a:r>
            <a:r>
              <a:rPr sz="1600" spc="-70" dirty="0">
                <a:latin typeface="Arial MT"/>
                <a:cs typeface="Arial MT"/>
              </a:rPr>
              <a:t> </a:t>
            </a:r>
            <a:r>
              <a:rPr sz="1600" spc="-35" dirty="0">
                <a:latin typeface="Arial MT"/>
                <a:cs typeface="Arial MT"/>
              </a:rPr>
              <a:t>Year,</a:t>
            </a:r>
            <a:r>
              <a:rPr sz="1600" spc="-10" dirty="0">
                <a:latin typeface="Arial MT"/>
                <a:cs typeface="Arial MT"/>
              </a:rPr>
              <a:t> </a:t>
            </a:r>
            <a:r>
              <a:rPr sz="1600" dirty="0">
                <a:latin typeface="Arial MT"/>
                <a:cs typeface="Arial MT"/>
              </a:rPr>
              <a:t>Project</a:t>
            </a:r>
            <a:r>
              <a:rPr sz="1600" spc="-85" dirty="0">
                <a:latin typeface="Arial MT"/>
                <a:cs typeface="Arial MT"/>
              </a:rPr>
              <a:t> </a:t>
            </a:r>
            <a:r>
              <a:rPr sz="1600" dirty="0">
                <a:latin typeface="Arial MT"/>
                <a:cs typeface="Arial MT"/>
              </a:rPr>
              <a:t>Title</a:t>
            </a:r>
            <a:r>
              <a:rPr sz="1600" spc="-50" dirty="0">
                <a:latin typeface="Arial MT"/>
                <a:cs typeface="Arial MT"/>
              </a:rPr>
              <a:t> </a:t>
            </a:r>
            <a:r>
              <a:rPr sz="1600" dirty="0">
                <a:latin typeface="Arial MT"/>
                <a:cs typeface="Arial MT"/>
              </a:rPr>
              <a:t>and</a:t>
            </a:r>
            <a:r>
              <a:rPr sz="1600" spc="-50" dirty="0">
                <a:latin typeface="Arial MT"/>
                <a:cs typeface="Arial MT"/>
              </a:rPr>
              <a:t> </a:t>
            </a:r>
            <a:r>
              <a:rPr sz="1600" dirty="0">
                <a:latin typeface="Arial MT"/>
                <a:cs typeface="Arial MT"/>
              </a:rPr>
              <a:t>Funder</a:t>
            </a:r>
            <a:r>
              <a:rPr sz="1600" spc="-35" dirty="0">
                <a:latin typeface="Arial MT"/>
                <a:cs typeface="Arial MT"/>
              </a:rPr>
              <a:t> </a:t>
            </a:r>
            <a:r>
              <a:rPr sz="1600" dirty="0">
                <a:latin typeface="Arial MT"/>
                <a:cs typeface="Arial MT"/>
              </a:rPr>
              <a:t>name</a:t>
            </a:r>
            <a:r>
              <a:rPr sz="1600" spc="-35" dirty="0">
                <a:latin typeface="Arial MT"/>
                <a:cs typeface="Arial MT"/>
              </a:rPr>
              <a:t> </a:t>
            </a:r>
            <a:r>
              <a:rPr sz="1600" dirty="0">
                <a:latin typeface="Arial MT"/>
                <a:cs typeface="Arial MT"/>
              </a:rPr>
              <a:t>are</a:t>
            </a:r>
            <a:r>
              <a:rPr sz="1600" spc="-35" dirty="0">
                <a:latin typeface="Arial MT"/>
                <a:cs typeface="Arial MT"/>
              </a:rPr>
              <a:t> </a:t>
            </a:r>
            <a:r>
              <a:rPr sz="1600" dirty="0">
                <a:latin typeface="Arial MT"/>
                <a:cs typeface="Arial MT"/>
              </a:rPr>
              <a:t>displayed</a:t>
            </a:r>
            <a:r>
              <a:rPr sz="1600" spc="-50" dirty="0">
                <a:latin typeface="Arial MT"/>
                <a:cs typeface="Arial MT"/>
              </a:rPr>
              <a:t> </a:t>
            </a:r>
            <a:r>
              <a:rPr sz="1600" spc="-10" dirty="0">
                <a:latin typeface="Arial MT"/>
                <a:cs typeface="Arial MT"/>
              </a:rPr>
              <a:t>externally)</a:t>
            </a:r>
            <a:endParaRPr sz="1600">
              <a:latin typeface="Arial MT"/>
              <a:cs typeface="Arial MT"/>
            </a:endParaRPr>
          </a:p>
          <a:p>
            <a:pPr marL="12700">
              <a:lnSpc>
                <a:spcPct val="100000"/>
              </a:lnSpc>
              <a:spcBef>
                <a:spcPts val="575"/>
              </a:spcBef>
            </a:pPr>
            <a:r>
              <a:rPr sz="1600" b="1" dirty="0">
                <a:solidFill>
                  <a:srgbClr val="CD202C"/>
                </a:solidFill>
                <a:latin typeface="Arial"/>
                <a:cs typeface="Arial"/>
              </a:rPr>
              <a:t>What</a:t>
            </a:r>
            <a:r>
              <a:rPr sz="1600" b="1" spc="-10" dirty="0">
                <a:solidFill>
                  <a:srgbClr val="CD202C"/>
                </a:solidFill>
                <a:latin typeface="Arial"/>
                <a:cs typeface="Arial"/>
              </a:rPr>
              <a:t> </a:t>
            </a:r>
            <a:r>
              <a:rPr sz="1600" b="1" dirty="0">
                <a:solidFill>
                  <a:srgbClr val="CD202C"/>
                </a:solidFill>
                <a:latin typeface="Arial"/>
                <a:cs typeface="Arial"/>
              </a:rPr>
              <a:t>to</a:t>
            </a:r>
            <a:r>
              <a:rPr sz="1600" b="1" spc="-20" dirty="0">
                <a:solidFill>
                  <a:srgbClr val="CD202C"/>
                </a:solidFill>
                <a:latin typeface="Arial"/>
                <a:cs typeface="Arial"/>
              </a:rPr>
              <a:t> </a:t>
            </a:r>
            <a:r>
              <a:rPr sz="1600" b="1" dirty="0">
                <a:solidFill>
                  <a:srgbClr val="CD202C"/>
                </a:solidFill>
                <a:latin typeface="Arial"/>
                <a:cs typeface="Arial"/>
              </a:rPr>
              <a:t>do</a:t>
            </a:r>
            <a:r>
              <a:rPr sz="1600" b="1" spc="-25" dirty="0">
                <a:solidFill>
                  <a:srgbClr val="CD202C"/>
                </a:solidFill>
                <a:latin typeface="Arial"/>
                <a:cs typeface="Arial"/>
              </a:rPr>
              <a:t> </a:t>
            </a:r>
            <a:r>
              <a:rPr sz="1600" b="1" dirty="0">
                <a:solidFill>
                  <a:srgbClr val="CD202C"/>
                </a:solidFill>
                <a:latin typeface="Arial"/>
                <a:cs typeface="Arial"/>
              </a:rPr>
              <a:t>if</a:t>
            </a:r>
            <a:r>
              <a:rPr sz="1600" b="1" spc="-5" dirty="0">
                <a:solidFill>
                  <a:srgbClr val="CD202C"/>
                </a:solidFill>
                <a:latin typeface="Arial"/>
                <a:cs typeface="Arial"/>
              </a:rPr>
              <a:t> </a:t>
            </a:r>
            <a:r>
              <a:rPr sz="1600" b="1" dirty="0">
                <a:solidFill>
                  <a:srgbClr val="CD202C"/>
                </a:solidFill>
                <a:latin typeface="Arial"/>
                <a:cs typeface="Arial"/>
              </a:rPr>
              <a:t>Grants</a:t>
            </a:r>
            <a:r>
              <a:rPr sz="1600" b="1" spc="5" dirty="0">
                <a:solidFill>
                  <a:srgbClr val="CD202C"/>
                </a:solidFill>
                <a:latin typeface="Arial"/>
                <a:cs typeface="Arial"/>
              </a:rPr>
              <a:t> </a:t>
            </a:r>
            <a:r>
              <a:rPr sz="1600" b="1" dirty="0">
                <a:solidFill>
                  <a:srgbClr val="CD202C"/>
                </a:solidFill>
                <a:latin typeface="Arial"/>
                <a:cs typeface="Arial"/>
              </a:rPr>
              <a:t>Data</a:t>
            </a:r>
            <a:r>
              <a:rPr sz="1600" b="1" spc="-20" dirty="0">
                <a:solidFill>
                  <a:srgbClr val="CD202C"/>
                </a:solidFill>
                <a:latin typeface="Arial"/>
                <a:cs typeface="Arial"/>
              </a:rPr>
              <a:t> </a:t>
            </a:r>
            <a:r>
              <a:rPr sz="1600" b="1" dirty="0">
                <a:solidFill>
                  <a:srgbClr val="CD202C"/>
                </a:solidFill>
                <a:latin typeface="Arial"/>
                <a:cs typeface="Arial"/>
              </a:rPr>
              <a:t>is</a:t>
            </a:r>
            <a:r>
              <a:rPr sz="1600" b="1" spc="-15" dirty="0">
                <a:solidFill>
                  <a:srgbClr val="CD202C"/>
                </a:solidFill>
                <a:latin typeface="Arial"/>
                <a:cs typeface="Arial"/>
              </a:rPr>
              <a:t> </a:t>
            </a:r>
            <a:r>
              <a:rPr sz="1600" b="1" spc="-10" dirty="0">
                <a:solidFill>
                  <a:srgbClr val="CD202C"/>
                </a:solidFill>
                <a:latin typeface="Arial"/>
                <a:cs typeface="Arial"/>
              </a:rPr>
              <a:t>wrong?</a:t>
            </a:r>
            <a:endParaRPr sz="1600">
              <a:latin typeface="Arial"/>
              <a:cs typeface="Arial"/>
            </a:endParaRPr>
          </a:p>
          <a:p>
            <a:pPr marL="354965" indent="-342265">
              <a:lnSpc>
                <a:spcPct val="100000"/>
              </a:lnSpc>
              <a:spcBef>
                <a:spcPts val="580"/>
              </a:spcBef>
              <a:buFont typeface="Wingdings"/>
              <a:buChar char=""/>
              <a:tabLst>
                <a:tab pos="354965" algn="l"/>
              </a:tabLst>
            </a:pPr>
            <a:r>
              <a:rPr sz="1600" dirty="0">
                <a:latin typeface="Arial MT"/>
                <a:cs typeface="Arial MT"/>
              </a:rPr>
              <a:t>Only</a:t>
            </a:r>
            <a:r>
              <a:rPr sz="1600" spc="-35" dirty="0">
                <a:latin typeface="Arial MT"/>
                <a:cs typeface="Arial MT"/>
              </a:rPr>
              <a:t> </a:t>
            </a:r>
            <a:r>
              <a:rPr sz="1600" dirty="0">
                <a:latin typeface="Arial MT"/>
                <a:cs typeface="Arial MT"/>
              </a:rPr>
              <a:t>Grants awarded</a:t>
            </a:r>
            <a:r>
              <a:rPr sz="1600" spc="-20" dirty="0">
                <a:latin typeface="Arial MT"/>
                <a:cs typeface="Arial MT"/>
              </a:rPr>
              <a:t> </a:t>
            </a:r>
            <a:r>
              <a:rPr sz="1600" dirty="0">
                <a:latin typeface="Arial MT"/>
                <a:cs typeface="Arial MT"/>
              </a:rPr>
              <a:t>at</a:t>
            </a:r>
            <a:r>
              <a:rPr sz="1600" spc="-30" dirty="0">
                <a:latin typeface="Arial MT"/>
                <a:cs typeface="Arial MT"/>
              </a:rPr>
              <a:t> </a:t>
            </a:r>
            <a:r>
              <a:rPr sz="1600" dirty="0">
                <a:latin typeface="Arial MT"/>
                <a:cs typeface="Arial MT"/>
              </a:rPr>
              <a:t>or</a:t>
            </a:r>
            <a:r>
              <a:rPr sz="1600" spc="-30" dirty="0">
                <a:latin typeface="Arial MT"/>
                <a:cs typeface="Arial MT"/>
              </a:rPr>
              <a:t> </a:t>
            </a:r>
            <a:r>
              <a:rPr sz="1600" dirty="0">
                <a:latin typeface="Arial MT"/>
                <a:cs typeface="Arial MT"/>
              </a:rPr>
              <a:t>transferred</a:t>
            </a:r>
            <a:r>
              <a:rPr sz="1600" spc="-10" dirty="0">
                <a:latin typeface="Arial MT"/>
                <a:cs typeface="Arial MT"/>
              </a:rPr>
              <a:t> </a:t>
            </a:r>
            <a:r>
              <a:rPr sz="1600" dirty="0">
                <a:latin typeface="Arial MT"/>
                <a:cs typeface="Arial MT"/>
              </a:rPr>
              <a:t>to</a:t>
            </a:r>
            <a:r>
              <a:rPr sz="1600" spc="-25" dirty="0">
                <a:latin typeface="Arial MT"/>
                <a:cs typeface="Arial MT"/>
              </a:rPr>
              <a:t> </a:t>
            </a:r>
            <a:r>
              <a:rPr sz="1600" dirty="0">
                <a:latin typeface="Arial MT"/>
                <a:cs typeface="Arial MT"/>
              </a:rPr>
              <a:t>Essex</a:t>
            </a:r>
            <a:r>
              <a:rPr sz="1600" spc="-50" dirty="0">
                <a:latin typeface="Arial MT"/>
                <a:cs typeface="Arial MT"/>
              </a:rPr>
              <a:t> </a:t>
            </a:r>
            <a:r>
              <a:rPr sz="1600" dirty="0">
                <a:latin typeface="Arial MT"/>
                <a:cs typeface="Arial MT"/>
              </a:rPr>
              <a:t>are</a:t>
            </a:r>
            <a:r>
              <a:rPr sz="1600" spc="-15" dirty="0">
                <a:latin typeface="Arial MT"/>
                <a:cs typeface="Arial MT"/>
              </a:rPr>
              <a:t> </a:t>
            </a:r>
            <a:r>
              <a:rPr sz="1600" spc="-10" dirty="0">
                <a:latin typeface="Arial MT"/>
                <a:cs typeface="Arial MT"/>
              </a:rPr>
              <a:t>displayed</a:t>
            </a:r>
            <a:endParaRPr sz="1600">
              <a:latin typeface="Arial MT"/>
              <a:cs typeface="Arial MT"/>
            </a:endParaRPr>
          </a:p>
          <a:p>
            <a:pPr marL="355600" marR="57150" indent="-342900">
              <a:lnSpc>
                <a:spcPct val="130000"/>
              </a:lnSpc>
              <a:buFont typeface="Wingdings"/>
              <a:buChar char=""/>
              <a:tabLst>
                <a:tab pos="355600" algn="l"/>
              </a:tabLst>
            </a:pPr>
            <a:r>
              <a:rPr sz="1600" dirty="0">
                <a:latin typeface="Arial MT"/>
                <a:cs typeface="Arial MT"/>
              </a:rPr>
              <a:t>If</a:t>
            </a:r>
            <a:r>
              <a:rPr sz="1600" spc="-25" dirty="0">
                <a:latin typeface="Arial MT"/>
                <a:cs typeface="Arial MT"/>
              </a:rPr>
              <a:t> </a:t>
            </a:r>
            <a:r>
              <a:rPr sz="1600" dirty="0">
                <a:latin typeface="Arial MT"/>
                <a:cs typeface="Arial MT"/>
              </a:rPr>
              <a:t>a</a:t>
            </a:r>
            <a:r>
              <a:rPr sz="1600" spc="-10" dirty="0">
                <a:latin typeface="Arial MT"/>
                <a:cs typeface="Arial MT"/>
              </a:rPr>
              <a:t> </a:t>
            </a:r>
            <a:r>
              <a:rPr sz="1600" dirty="0">
                <a:latin typeface="Arial MT"/>
                <a:cs typeface="Arial MT"/>
              </a:rPr>
              <a:t>grant is</a:t>
            </a:r>
            <a:r>
              <a:rPr sz="1600" spc="-30" dirty="0">
                <a:latin typeface="Arial MT"/>
                <a:cs typeface="Arial MT"/>
              </a:rPr>
              <a:t> </a:t>
            </a:r>
            <a:r>
              <a:rPr sz="1600" dirty="0">
                <a:latin typeface="Arial MT"/>
                <a:cs typeface="Arial MT"/>
              </a:rPr>
              <a:t>missing</a:t>
            </a:r>
            <a:r>
              <a:rPr sz="1600" spc="-35" dirty="0">
                <a:latin typeface="Arial MT"/>
                <a:cs typeface="Arial MT"/>
              </a:rPr>
              <a:t> </a:t>
            </a:r>
            <a:r>
              <a:rPr sz="1600" dirty="0">
                <a:latin typeface="Arial MT"/>
                <a:cs typeface="Arial MT"/>
              </a:rPr>
              <a:t>it</a:t>
            </a:r>
            <a:r>
              <a:rPr sz="1600" spc="-25" dirty="0">
                <a:latin typeface="Arial MT"/>
                <a:cs typeface="Arial MT"/>
              </a:rPr>
              <a:t> </a:t>
            </a:r>
            <a:r>
              <a:rPr sz="1600" dirty="0">
                <a:latin typeface="Arial MT"/>
                <a:cs typeface="Arial MT"/>
              </a:rPr>
              <a:t>may</a:t>
            </a:r>
            <a:r>
              <a:rPr sz="1600" spc="-15" dirty="0">
                <a:latin typeface="Arial MT"/>
                <a:cs typeface="Arial MT"/>
              </a:rPr>
              <a:t> </a:t>
            </a:r>
            <a:r>
              <a:rPr sz="1600" dirty="0">
                <a:latin typeface="Arial MT"/>
                <a:cs typeface="Arial MT"/>
              </a:rPr>
              <a:t>be</a:t>
            </a:r>
            <a:r>
              <a:rPr sz="1600" spc="-10" dirty="0">
                <a:latin typeface="Arial MT"/>
                <a:cs typeface="Arial MT"/>
              </a:rPr>
              <a:t> </a:t>
            </a:r>
            <a:r>
              <a:rPr sz="1600" dirty="0">
                <a:latin typeface="Arial MT"/>
                <a:cs typeface="Arial MT"/>
              </a:rPr>
              <a:t>because</a:t>
            </a:r>
            <a:r>
              <a:rPr sz="1600" spc="-35" dirty="0">
                <a:latin typeface="Arial MT"/>
                <a:cs typeface="Arial MT"/>
              </a:rPr>
              <a:t> </a:t>
            </a:r>
            <a:r>
              <a:rPr sz="1600" dirty="0">
                <a:latin typeface="Arial MT"/>
                <a:cs typeface="Arial MT"/>
              </a:rPr>
              <a:t>it</a:t>
            </a:r>
            <a:r>
              <a:rPr sz="1600" spc="-25" dirty="0">
                <a:latin typeface="Arial MT"/>
                <a:cs typeface="Arial MT"/>
              </a:rPr>
              <a:t> </a:t>
            </a:r>
            <a:r>
              <a:rPr sz="1600" dirty="0">
                <a:latin typeface="Arial MT"/>
                <a:cs typeface="Arial MT"/>
              </a:rPr>
              <a:t>has</a:t>
            </a:r>
            <a:r>
              <a:rPr sz="1600" spc="-5" dirty="0">
                <a:latin typeface="Arial MT"/>
                <a:cs typeface="Arial MT"/>
              </a:rPr>
              <a:t> </a:t>
            </a:r>
            <a:r>
              <a:rPr sz="1600" dirty="0">
                <a:latin typeface="Arial MT"/>
                <a:cs typeface="Arial MT"/>
              </a:rPr>
              <a:t>not</a:t>
            </a:r>
            <a:r>
              <a:rPr sz="1600" spc="-25" dirty="0">
                <a:latin typeface="Arial MT"/>
                <a:cs typeface="Arial MT"/>
              </a:rPr>
              <a:t> </a:t>
            </a:r>
            <a:r>
              <a:rPr sz="1600" dirty="0">
                <a:latin typeface="Arial MT"/>
                <a:cs typeface="Arial MT"/>
              </a:rPr>
              <a:t>completed</a:t>
            </a:r>
            <a:r>
              <a:rPr sz="1600" spc="-10" dirty="0">
                <a:latin typeface="Arial MT"/>
                <a:cs typeface="Arial MT"/>
              </a:rPr>
              <a:t> </a:t>
            </a:r>
            <a:r>
              <a:rPr sz="1600" dirty="0">
                <a:latin typeface="Arial MT"/>
                <a:cs typeface="Arial MT"/>
              </a:rPr>
              <a:t>financial</a:t>
            </a:r>
            <a:r>
              <a:rPr sz="1600" spc="-40" dirty="0">
                <a:latin typeface="Arial MT"/>
                <a:cs typeface="Arial MT"/>
              </a:rPr>
              <a:t> </a:t>
            </a:r>
            <a:r>
              <a:rPr sz="1600" dirty="0">
                <a:latin typeface="Arial MT"/>
                <a:cs typeface="Arial MT"/>
              </a:rPr>
              <a:t>setup</a:t>
            </a:r>
            <a:r>
              <a:rPr sz="1600" spc="-25" dirty="0">
                <a:latin typeface="Arial MT"/>
                <a:cs typeface="Arial MT"/>
              </a:rPr>
              <a:t> </a:t>
            </a:r>
            <a:r>
              <a:rPr sz="1600" dirty="0">
                <a:latin typeface="Arial MT"/>
                <a:cs typeface="Arial MT"/>
              </a:rPr>
              <a:t>with</a:t>
            </a:r>
            <a:r>
              <a:rPr sz="1600" spc="-10" dirty="0">
                <a:latin typeface="Arial MT"/>
                <a:cs typeface="Arial MT"/>
              </a:rPr>
              <a:t> </a:t>
            </a:r>
            <a:r>
              <a:rPr sz="1600" dirty="0">
                <a:latin typeface="Arial MT"/>
                <a:cs typeface="Arial MT"/>
              </a:rPr>
              <a:t>he</a:t>
            </a:r>
            <a:r>
              <a:rPr sz="1600" spc="-25" dirty="0">
                <a:latin typeface="Arial MT"/>
                <a:cs typeface="Arial MT"/>
              </a:rPr>
              <a:t> </a:t>
            </a:r>
            <a:r>
              <a:rPr sz="1600" dirty="0">
                <a:latin typeface="Arial MT"/>
                <a:cs typeface="Arial MT"/>
              </a:rPr>
              <a:t>REO</a:t>
            </a:r>
            <a:r>
              <a:rPr sz="1600" spc="-5" dirty="0">
                <a:latin typeface="Arial MT"/>
                <a:cs typeface="Arial MT"/>
              </a:rPr>
              <a:t> </a:t>
            </a:r>
            <a:r>
              <a:rPr sz="1600" spc="-10" dirty="0">
                <a:latin typeface="Arial MT"/>
                <a:cs typeface="Arial MT"/>
              </a:rPr>
              <a:t>Post</a:t>
            </a:r>
            <a:r>
              <a:rPr sz="1600" spc="-105" dirty="0">
                <a:latin typeface="Arial MT"/>
                <a:cs typeface="Arial MT"/>
              </a:rPr>
              <a:t> </a:t>
            </a:r>
            <a:r>
              <a:rPr sz="1600" spc="-10" dirty="0">
                <a:latin typeface="Arial MT"/>
                <a:cs typeface="Arial MT"/>
              </a:rPr>
              <a:t>Award </a:t>
            </a:r>
            <a:r>
              <a:rPr sz="1600" dirty="0">
                <a:latin typeface="Arial MT"/>
                <a:cs typeface="Arial MT"/>
              </a:rPr>
              <a:t>or</a:t>
            </a:r>
            <a:r>
              <a:rPr sz="1600" spc="-30" dirty="0">
                <a:latin typeface="Arial MT"/>
                <a:cs typeface="Arial MT"/>
              </a:rPr>
              <a:t> </a:t>
            </a:r>
            <a:r>
              <a:rPr sz="1600" dirty="0">
                <a:latin typeface="Arial MT"/>
                <a:cs typeface="Arial MT"/>
              </a:rPr>
              <a:t>Enterprise</a:t>
            </a:r>
            <a:r>
              <a:rPr sz="1600" spc="-50" dirty="0">
                <a:latin typeface="Arial MT"/>
                <a:cs typeface="Arial MT"/>
              </a:rPr>
              <a:t> </a:t>
            </a:r>
            <a:r>
              <a:rPr sz="1600" spc="-30" dirty="0">
                <a:latin typeface="Arial MT"/>
                <a:cs typeface="Arial MT"/>
              </a:rPr>
              <a:t>Teams.</a:t>
            </a:r>
            <a:r>
              <a:rPr sz="1600" spc="-45" dirty="0">
                <a:latin typeface="Arial MT"/>
                <a:cs typeface="Arial MT"/>
              </a:rPr>
              <a:t> </a:t>
            </a:r>
            <a:r>
              <a:rPr sz="1600" dirty="0">
                <a:latin typeface="Arial MT"/>
                <a:cs typeface="Arial MT"/>
              </a:rPr>
              <a:t>This</a:t>
            </a:r>
            <a:r>
              <a:rPr sz="1600" spc="-45" dirty="0">
                <a:latin typeface="Arial MT"/>
                <a:cs typeface="Arial MT"/>
              </a:rPr>
              <a:t> </a:t>
            </a:r>
            <a:r>
              <a:rPr sz="1600" dirty="0">
                <a:latin typeface="Arial MT"/>
                <a:cs typeface="Arial MT"/>
              </a:rPr>
              <a:t>must</a:t>
            </a:r>
            <a:r>
              <a:rPr sz="1600" spc="-20" dirty="0">
                <a:latin typeface="Arial MT"/>
                <a:cs typeface="Arial MT"/>
              </a:rPr>
              <a:t> </a:t>
            </a:r>
            <a:r>
              <a:rPr sz="1600" dirty="0">
                <a:latin typeface="Arial MT"/>
                <a:cs typeface="Arial MT"/>
              </a:rPr>
              <a:t>happened</a:t>
            </a:r>
            <a:r>
              <a:rPr sz="1600" spc="-25" dirty="0">
                <a:latin typeface="Arial MT"/>
                <a:cs typeface="Arial MT"/>
              </a:rPr>
              <a:t> </a:t>
            </a:r>
            <a:r>
              <a:rPr sz="1600" dirty="0">
                <a:latin typeface="Arial MT"/>
                <a:cs typeface="Arial MT"/>
              </a:rPr>
              <a:t>before</a:t>
            </a:r>
            <a:r>
              <a:rPr sz="1600" spc="-25" dirty="0">
                <a:latin typeface="Arial MT"/>
                <a:cs typeface="Arial MT"/>
              </a:rPr>
              <a:t> </a:t>
            </a:r>
            <a:r>
              <a:rPr sz="1600" dirty="0">
                <a:latin typeface="Arial MT"/>
                <a:cs typeface="Arial MT"/>
              </a:rPr>
              <a:t>it</a:t>
            </a:r>
            <a:r>
              <a:rPr sz="1600" spc="-40" dirty="0">
                <a:latin typeface="Arial MT"/>
                <a:cs typeface="Arial MT"/>
              </a:rPr>
              <a:t> </a:t>
            </a:r>
            <a:r>
              <a:rPr sz="1600" dirty="0">
                <a:latin typeface="Arial MT"/>
                <a:cs typeface="Arial MT"/>
              </a:rPr>
              <a:t>appears</a:t>
            </a:r>
            <a:r>
              <a:rPr sz="1600" spc="-20" dirty="0">
                <a:latin typeface="Arial MT"/>
                <a:cs typeface="Arial MT"/>
              </a:rPr>
              <a:t> </a:t>
            </a:r>
            <a:r>
              <a:rPr sz="1600" dirty="0">
                <a:latin typeface="Arial MT"/>
                <a:cs typeface="Arial MT"/>
              </a:rPr>
              <a:t>in</a:t>
            </a:r>
            <a:r>
              <a:rPr sz="1600" spc="-35" dirty="0">
                <a:latin typeface="Arial MT"/>
                <a:cs typeface="Arial MT"/>
              </a:rPr>
              <a:t> </a:t>
            </a:r>
            <a:r>
              <a:rPr sz="1600" dirty="0">
                <a:latin typeface="Arial MT"/>
                <a:cs typeface="Arial MT"/>
              </a:rPr>
              <a:t>the</a:t>
            </a:r>
            <a:r>
              <a:rPr sz="1600" spc="-25" dirty="0">
                <a:latin typeface="Arial MT"/>
                <a:cs typeface="Arial MT"/>
              </a:rPr>
              <a:t> </a:t>
            </a:r>
            <a:r>
              <a:rPr sz="1600" spc="-20" dirty="0">
                <a:latin typeface="Arial MT"/>
                <a:cs typeface="Arial MT"/>
              </a:rPr>
              <a:t>RIS.</a:t>
            </a:r>
            <a:endParaRPr sz="1600">
              <a:latin typeface="Arial MT"/>
              <a:cs typeface="Arial MT"/>
            </a:endParaRPr>
          </a:p>
          <a:p>
            <a:pPr marL="355600" marR="5080" indent="-342900">
              <a:lnSpc>
                <a:spcPct val="130000"/>
              </a:lnSpc>
              <a:buFont typeface="Wingdings"/>
              <a:buChar char=""/>
              <a:tabLst>
                <a:tab pos="355600" algn="l"/>
              </a:tabLst>
            </a:pPr>
            <a:r>
              <a:rPr sz="1600" dirty="0">
                <a:latin typeface="Arial MT"/>
                <a:cs typeface="Arial MT"/>
              </a:rPr>
              <a:t>If</a:t>
            </a:r>
            <a:r>
              <a:rPr sz="1600" spc="-20" dirty="0">
                <a:latin typeface="Arial MT"/>
                <a:cs typeface="Arial MT"/>
              </a:rPr>
              <a:t> </a:t>
            </a:r>
            <a:r>
              <a:rPr sz="1600" dirty="0">
                <a:latin typeface="Arial MT"/>
                <a:cs typeface="Arial MT"/>
              </a:rPr>
              <a:t>you’ve</a:t>
            </a:r>
            <a:r>
              <a:rPr sz="1600" spc="-15" dirty="0">
                <a:latin typeface="Arial MT"/>
                <a:cs typeface="Arial MT"/>
              </a:rPr>
              <a:t> </a:t>
            </a:r>
            <a:r>
              <a:rPr sz="1600" dirty="0">
                <a:latin typeface="Arial MT"/>
                <a:cs typeface="Arial MT"/>
              </a:rPr>
              <a:t>received</a:t>
            </a:r>
            <a:r>
              <a:rPr sz="1600" spc="-30" dirty="0">
                <a:latin typeface="Arial MT"/>
                <a:cs typeface="Arial MT"/>
              </a:rPr>
              <a:t> </a:t>
            </a:r>
            <a:r>
              <a:rPr sz="1600" dirty="0">
                <a:latin typeface="Arial MT"/>
                <a:cs typeface="Arial MT"/>
              </a:rPr>
              <a:t>an</a:t>
            </a:r>
            <a:r>
              <a:rPr sz="1600" spc="-105" dirty="0">
                <a:latin typeface="Arial MT"/>
                <a:cs typeface="Arial MT"/>
              </a:rPr>
              <a:t> </a:t>
            </a:r>
            <a:r>
              <a:rPr sz="1600" spc="-10" dirty="0">
                <a:latin typeface="Arial MT"/>
                <a:cs typeface="Arial MT"/>
              </a:rPr>
              <a:t>Award</a:t>
            </a:r>
            <a:r>
              <a:rPr sz="1600" spc="-95" dirty="0">
                <a:latin typeface="Arial MT"/>
                <a:cs typeface="Arial MT"/>
              </a:rPr>
              <a:t> </a:t>
            </a:r>
            <a:r>
              <a:rPr sz="1600" dirty="0">
                <a:latin typeface="Arial MT"/>
                <a:cs typeface="Arial MT"/>
              </a:rPr>
              <a:t>Announcement</a:t>
            </a:r>
            <a:r>
              <a:rPr sz="1600" spc="-30" dirty="0">
                <a:latin typeface="Arial MT"/>
                <a:cs typeface="Arial MT"/>
              </a:rPr>
              <a:t> </a:t>
            </a:r>
            <a:r>
              <a:rPr sz="1600" dirty="0">
                <a:latin typeface="Arial MT"/>
                <a:cs typeface="Arial MT"/>
              </a:rPr>
              <a:t>and</a:t>
            </a:r>
            <a:r>
              <a:rPr sz="1600" spc="-20" dirty="0">
                <a:latin typeface="Arial MT"/>
                <a:cs typeface="Arial MT"/>
              </a:rPr>
              <a:t> </a:t>
            </a:r>
            <a:r>
              <a:rPr sz="1600" dirty="0">
                <a:latin typeface="Arial MT"/>
                <a:cs typeface="Arial MT"/>
              </a:rPr>
              <a:t>Cost</a:t>
            </a:r>
            <a:r>
              <a:rPr sz="1600" spc="-30" dirty="0">
                <a:latin typeface="Arial MT"/>
                <a:cs typeface="Arial MT"/>
              </a:rPr>
              <a:t> </a:t>
            </a:r>
            <a:r>
              <a:rPr sz="1600" dirty="0">
                <a:latin typeface="Arial MT"/>
                <a:cs typeface="Arial MT"/>
              </a:rPr>
              <a:t>Code</a:t>
            </a:r>
            <a:r>
              <a:rPr sz="1600" spc="-30" dirty="0">
                <a:latin typeface="Arial MT"/>
                <a:cs typeface="Arial MT"/>
              </a:rPr>
              <a:t> </a:t>
            </a:r>
            <a:r>
              <a:rPr sz="1600" dirty="0">
                <a:latin typeface="Arial MT"/>
                <a:cs typeface="Arial MT"/>
              </a:rPr>
              <a:t>and</a:t>
            </a:r>
            <a:r>
              <a:rPr sz="1600" spc="-15" dirty="0">
                <a:latin typeface="Arial MT"/>
                <a:cs typeface="Arial MT"/>
              </a:rPr>
              <a:t> </a:t>
            </a:r>
            <a:r>
              <a:rPr sz="1600" dirty="0">
                <a:latin typeface="Arial MT"/>
                <a:cs typeface="Arial MT"/>
              </a:rPr>
              <a:t>the</a:t>
            </a:r>
            <a:r>
              <a:rPr sz="1600" spc="-15" dirty="0">
                <a:latin typeface="Arial MT"/>
                <a:cs typeface="Arial MT"/>
              </a:rPr>
              <a:t> </a:t>
            </a:r>
            <a:r>
              <a:rPr sz="1600" dirty="0">
                <a:latin typeface="Arial MT"/>
                <a:cs typeface="Arial MT"/>
              </a:rPr>
              <a:t>grant</a:t>
            </a:r>
            <a:r>
              <a:rPr sz="1600" spc="-15" dirty="0">
                <a:latin typeface="Arial MT"/>
                <a:cs typeface="Arial MT"/>
              </a:rPr>
              <a:t> </a:t>
            </a:r>
            <a:r>
              <a:rPr sz="1600" dirty="0">
                <a:latin typeface="Arial MT"/>
                <a:cs typeface="Arial MT"/>
              </a:rPr>
              <a:t>is</a:t>
            </a:r>
            <a:r>
              <a:rPr sz="1600" spc="-20" dirty="0">
                <a:latin typeface="Arial MT"/>
                <a:cs typeface="Arial MT"/>
              </a:rPr>
              <a:t> </a:t>
            </a:r>
            <a:r>
              <a:rPr sz="1600" dirty="0">
                <a:latin typeface="Arial MT"/>
                <a:cs typeface="Arial MT"/>
              </a:rPr>
              <a:t>still</a:t>
            </a:r>
            <a:r>
              <a:rPr sz="1600" spc="-45" dirty="0">
                <a:latin typeface="Arial MT"/>
                <a:cs typeface="Arial MT"/>
              </a:rPr>
              <a:t> </a:t>
            </a:r>
            <a:r>
              <a:rPr sz="1600" dirty="0">
                <a:latin typeface="Arial MT"/>
                <a:cs typeface="Arial MT"/>
              </a:rPr>
              <a:t>not</a:t>
            </a:r>
            <a:r>
              <a:rPr sz="1600" spc="-20" dirty="0">
                <a:latin typeface="Arial MT"/>
                <a:cs typeface="Arial MT"/>
              </a:rPr>
              <a:t> </a:t>
            </a:r>
            <a:r>
              <a:rPr sz="1600" dirty="0">
                <a:latin typeface="Arial MT"/>
                <a:cs typeface="Arial MT"/>
              </a:rPr>
              <a:t>appearing</a:t>
            </a:r>
            <a:r>
              <a:rPr sz="1600" spc="-30" dirty="0">
                <a:latin typeface="Arial MT"/>
                <a:cs typeface="Arial MT"/>
              </a:rPr>
              <a:t> </a:t>
            </a:r>
            <a:r>
              <a:rPr sz="1600" dirty="0">
                <a:latin typeface="Arial MT"/>
                <a:cs typeface="Arial MT"/>
              </a:rPr>
              <a:t>in</a:t>
            </a:r>
            <a:r>
              <a:rPr sz="1600" spc="-40" dirty="0">
                <a:latin typeface="Arial MT"/>
                <a:cs typeface="Arial MT"/>
              </a:rPr>
              <a:t> </a:t>
            </a:r>
            <a:r>
              <a:rPr sz="1600" spc="-25" dirty="0">
                <a:latin typeface="Arial MT"/>
                <a:cs typeface="Arial MT"/>
              </a:rPr>
              <a:t>RIS </a:t>
            </a:r>
            <a:r>
              <a:rPr sz="1600" dirty="0">
                <a:latin typeface="Arial MT"/>
                <a:cs typeface="Arial MT"/>
              </a:rPr>
              <a:t>then</a:t>
            </a:r>
            <a:r>
              <a:rPr sz="1600" spc="-25" dirty="0">
                <a:latin typeface="Arial MT"/>
                <a:cs typeface="Arial MT"/>
              </a:rPr>
              <a:t> </a:t>
            </a:r>
            <a:r>
              <a:rPr sz="1600" dirty="0">
                <a:latin typeface="Arial MT"/>
                <a:cs typeface="Arial MT"/>
              </a:rPr>
              <a:t>please</a:t>
            </a:r>
            <a:r>
              <a:rPr sz="1600" spc="-40" dirty="0">
                <a:latin typeface="Arial MT"/>
                <a:cs typeface="Arial MT"/>
              </a:rPr>
              <a:t> </a:t>
            </a:r>
            <a:r>
              <a:rPr sz="1600" dirty="0">
                <a:latin typeface="Arial MT"/>
                <a:cs typeface="Arial MT"/>
              </a:rPr>
              <a:t>email</a:t>
            </a:r>
            <a:r>
              <a:rPr sz="1600" spc="-40" dirty="0">
                <a:latin typeface="Arial MT"/>
                <a:cs typeface="Arial MT"/>
              </a:rPr>
              <a:t> </a:t>
            </a:r>
            <a:r>
              <a:rPr sz="1600" dirty="0">
                <a:latin typeface="Arial MT"/>
                <a:cs typeface="Arial MT"/>
              </a:rPr>
              <a:t>REO</a:t>
            </a:r>
            <a:r>
              <a:rPr sz="1600" spc="-25" dirty="0">
                <a:latin typeface="Arial MT"/>
                <a:cs typeface="Arial MT"/>
              </a:rPr>
              <a:t> </a:t>
            </a:r>
            <a:r>
              <a:rPr sz="1600" dirty="0">
                <a:latin typeface="Arial MT"/>
                <a:cs typeface="Arial MT"/>
              </a:rPr>
              <a:t>Research</a:t>
            </a:r>
            <a:r>
              <a:rPr sz="1600" spc="-25" dirty="0">
                <a:latin typeface="Arial MT"/>
                <a:cs typeface="Arial MT"/>
              </a:rPr>
              <a:t> </a:t>
            </a:r>
            <a:r>
              <a:rPr sz="1600" dirty="0">
                <a:latin typeface="Arial MT"/>
                <a:cs typeface="Arial MT"/>
              </a:rPr>
              <a:t>Systems</a:t>
            </a:r>
            <a:r>
              <a:rPr sz="1600" spc="5" dirty="0">
                <a:latin typeface="Arial MT"/>
                <a:cs typeface="Arial MT"/>
              </a:rPr>
              <a:t> </a:t>
            </a:r>
            <a:r>
              <a:rPr sz="1600" u="heavy" spc="-10" dirty="0">
                <a:solidFill>
                  <a:srgbClr val="612467"/>
                </a:solidFill>
                <a:uFill>
                  <a:solidFill>
                    <a:srgbClr val="612467"/>
                  </a:solidFill>
                </a:uFill>
                <a:latin typeface="Arial MT"/>
                <a:cs typeface="Arial MT"/>
                <a:hlinkClick r:id="rId2"/>
              </a:rPr>
              <a:t>reors@essex.ac.uk</a:t>
            </a:r>
            <a:endParaRPr sz="1600">
              <a:latin typeface="Arial MT"/>
              <a:cs typeface="Arial M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descr="$PPTXTitle"/>
          <p:cNvSpPr txBox="1">
            <a:spLocks noGrp="1"/>
          </p:cNvSpPr>
          <p:nvPr>
            <p:ph type="title"/>
          </p:nvPr>
        </p:nvSpPr>
        <p:spPr>
          <a:prstGeom prst="rect">
            <a:avLst/>
          </a:prstGeom>
        </p:spPr>
        <p:txBody>
          <a:bodyPr vert="horz" wrap="square" lIns="0" tIns="13335" rIns="0" bIns="0" rtlCol="0">
            <a:spAutoFit/>
          </a:bodyPr>
          <a:lstStyle/>
          <a:p>
            <a:pPr marL="561975">
              <a:lnSpc>
                <a:spcPct val="100000"/>
              </a:lnSpc>
              <a:spcBef>
                <a:spcPts val="105"/>
              </a:spcBef>
            </a:pPr>
            <a:r>
              <a:rPr spc="-10" dirty="0"/>
              <a:t>Grants</a:t>
            </a: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23</a:t>
            </a:fld>
            <a:endParaRPr spc="-25" dirty="0"/>
          </a:p>
        </p:txBody>
      </p:sp>
      <p:sp>
        <p:nvSpPr>
          <p:cNvPr id="8" name="object 8"/>
          <p:cNvSpPr txBox="1">
            <a:spLocks noGrp="1"/>
          </p:cNvSpPr>
          <p:nvPr>
            <p:ph type="body" idx="1"/>
          </p:nvPr>
        </p:nvSpPr>
        <p:spPr>
          <a:xfrm>
            <a:off x="1438018" y="2021395"/>
            <a:ext cx="10435590" cy="1944570"/>
          </a:xfrm>
          <a:prstGeom prst="rect">
            <a:avLst/>
          </a:prstGeom>
        </p:spPr>
        <p:txBody>
          <a:bodyPr vert="horz" wrap="square" lIns="0" tIns="73342" rIns="0" bIns="0" rtlCol="0">
            <a:spAutoFit/>
          </a:bodyPr>
          <a:lstStyle/>
          <a:p>
            <a:pPr marL="4664075" marR="5080">
              <a:lnSpc>
                <a:spcPct val="130000"/>
              </a:lnSpc>
              <a:spcBef>
                <a:spcPts val="100"/>
              </a:spcBef>
            </a:pPr>
            <a:r>
              <a:rPr spc="-135" dirty="0"/>
              <a:t>To</a:t>
            </a:r>
            <a:r>
              <a:rPr spc="-35" dirty="0"/>
              <a:t> </a:t>
            </a:r>
            <a:r>
              <a:rPr dirty="0"/>
              <a:t>begin</a:t>
            </a:r>
            <a:r>
              <a:rPr spc="-65" dirty="0"/>
              <a:t> </a:t>
            </a:r>
            <a:r>
              <a:rPr dirty="0"/>
              <a:t>viewing</a:t>
            </a:r>
            <a:r>
              <a:rPr spc="-25" dirty="0"/>
              <a:t> </a:t>
            </a:r>
            <a:r>
              <a:rPr dirty="0"/>
              <a:t>or</a:t>
            </a:r>
            <a:r>
              <a:rPr spc="-50" dirty="0"/>
              <a:t> </a:t>
            </a:r>
            <a:r>
              <a:rPr dirty="0"/>
              <a:t>editing</a:t>
            </a:r>
            <a:r>
              <a:rPr spc="-45" dirty="0"/>
              <a:t> </a:t>
            </a:r>
            <a:r>
              <a:rPr dirty="0"/>
              <a:t>your</a:t>
            </a:r>
            <a:r>
              <a:rPr spc="-50" dirty="0"/>
              <a:t> </a:t>
            </a:r>
            <a:r>
              <a:rPr spc="-10" dirty="0"/>
              <a:t>Grants </a:t>
            </a:r>
            <a:r>
              <a:rPr dirty="0"/>
              <a:t>click</a:t>
            </a:r>
            <a:r>
              <a:rPr spc="-35" dirty="0"/>
              <a:t> </a:t>
            </a:r>
            <a:r>
              <a:rPr spc="-20" dirty="0">
                <a:solidFill>
                  <a:srgbClr val="CD202C"/>
                </a:solidFill>
              </a:rPr>
              <a:t>View</a:t>
            </a:r>
            <a:r>
              <a:rPr spc="-150" dirty="0">
                <a:solidFill>
                  <a:srgbClr val="CD202C"/>
                </a:solidFill>
              </a:rPr>
              <a:t> </a:t>
            </a:r>
            <a:r>
              <a:rPr dirty="0">
                <a:solidFill>
                  <a:srgbClr val="CD202C"/>
                </a:solidFill>
              </a:rPr>
              <a:t>All</a:t>
            </a:r>
            <a:r>
              <a:rPr spc="-35" dirty="0">
                <a:solidFill>
                  <a:srgbClr val="CD202C"/>
                </a:solidFill>
              </a:rPr>
              <a:t> </a:t>
            </a:r>
            <a:r>
              <a:rPr dirty="0"/>
              <a:t>from</a:t>
            </a:r>
            <a:r>
              <a:rPr spc="-60" dirty="0"/>
              <a:t> </a:t>
            </a:r>
            <a:r>
              <a:rPr dirty="0"/>
              <a:t>the</a:t>
            </a:r>
            <a:r>
              <a:rPr spc="-55" dirty="0"/>
              <a:t> </a:t>
            </a:r>
            <a:r>
              <a:rPr dirty="0"/>
              <a:t>Homepage</a:t>
            </a:r>
            <a:r>
              <a:rPr spc="-10" dirty="0"/>
              <a:t> </a:t>
            </a:r>
            <a:r>
              <a:rPr dirty="0"/>
              <a:t>tile</a:t>
            </a:r>
            <a:r>
              <a:rPr spc="-50" dirty="0"/>
              <a:t> </a:t>
            </a:r>
            <a:r>
              <a:rPr spc="-25" dirty="0"/>
              <a:t>or </a:t>
            </a:r>
            <a:r>
              <a:rPr dirty="0"/>
              <a:t>Navigate:</a:t>
            </a:r>
            <a:r>
              <a:rPr spc="-20" dirty="0"/>
              <a:t> </a:t>
            </a:r>
            <a:r>
              <a:rPr lang="en-GB" b="1" dirty="0">
                <a:latin typeface="Arial"/>
                <a:cs typeface="Arial"/>
              </a:rPr>
              <a:t>Menu</a:t>
            </a:r>
            <a:r>
              <a:rPr lang="en-GB" b="1" spc="-75" dirty="0">
                <a:latin typeface="Arial"/>
                <a:cs typeface="Arial"/>
              </a:rPr>
              <a:t> </a:t>
            </a:r>
            <a:r>
              <a:rPr lang="en-GB" b="1" spc="-50" dirty="0">
                <a:latin typeface="Arial"/>
                <a:cs typeface="Arial"/>
              </a:rPr>
              <a:t>&gt; </a:t>
            </a:r>
            <a:r>
              <a:rPr lang="en-GB" b="1" dirty="0">
                <a:latin typeface="Arial"/>
                <a:cs typeface="Arial"/>
              </a:rPr>
              <a:t>Profile &amp; Work</a:t>
            </a:r>
            <a:r>
              <a:rPr lang="en-GB" b="1" spc="-40" dirty="0">
                <a:latin typeface="Arial"/>
                <a:cs typeface="Arial"/>
              </a:rPr>
              <a:t> </a:t>
            </a:r>
            <a:r>
              <a:rPr lang="en-GB" b="1" dirty="0">
                <a:latin typeface="Arial"/>
                <a:cs typeface="Arial"/>
              </a:rPr>
              <a:t>&gt;</a:t>
            </a:r>
            <a:r>
              <a:rPr lang="en-GB" b="1" spc="-30" dirty="0">
                <a:latin typeface="Arial"/>
                <a:cs typeface="Arial"/>
              </a:rPr>
              <a:t> Research funding &gt; </a:t>
            </a:r>
            <a:r>
              <a:rPr lang="en-GB" b="1" spc="-10" dirty="0">
                <a:latin typeface="Arial"/>
                <a:cs typeface="Arial"/>
              </a:rPr>
              <a:t>Grants</a:t>
            </a:r>
            <a:endParaRPr b="1" spc="-10" dirty="0">
              <a:latin typeface="Arial"/>
              <a:cs typeface="Arial"/>
            </a:endParaRPr>
          </a:p>
        </p:txBody>
      </p:sp>
      <p:pic>
        <p:nvPicPr>
          <p:cNvPr id="11" name="Picture 10">
            <a:extLst>
              <a:ext uri="{FF2B5EF4-FFF2-40B4-BE49-F238E27FC236}">
                <a16:creationId xmlns:a16="http://schemas.microsoft.com/office/drawing/2014/main" id="{6884D95D-4889-465E-DB0C-C0469289CFFA}"/>
              </a:ext>
            </a:extLst>
          </p:cNvPr>
          <p:cNvPicPr>
            <a:picLocks noChangeAspect="1"/>
          </p:cNvPicPr>
          <p:nvPr/>
        </p:nvPicPr>
        <p:blipFill>
          <a:blip r:embed="rId2"/>
          <a:stretch>
            <a:fillRect/>
          </a:stretch>
        </p:blipFill>
        <p:spPr>
          <a:xfrm>
            <a:off x="228600" y="1066800"/>
            <a:ext cx="5766014" cy="3537837"/>
          </a:xfrm>
          <a:prstGeom prst="rect">
            <a:avLst/>
          </a:prstGeom>
        </p:spPr>
      </p:pic>
      <p:pic>
        <p:nvPicPr>
          <p:cNvPr id="13" name="Picture 12">
            <a:extLst>
              <a:ext uri="{FF2B5EF4-FFF2-40B4-BE49-F238E27FC236}">
                <a16:creationId xmlns:a16="http://schemas.microsoft.com/office/drawing/2014/main" id="{FF6674E9-AFBF-FF8A-8220-23211FA9205D}"/>
              </a:ext>
            </a:extLst>
          </p:cNvPr>
          <p:cNvPicPr>
            <a:picLocks noChangeAspect="1"/>
          </p:cNvPicPr>
          <p:nvPr/>
        </p:nvPicPr>
        <p:blipFill>
          <a:blip r:embed="rId3"/>
          <a:stretch>
            <a:fillRect/>
          </a:stretch>
        </p:blipFill>
        <p:spPr>
          <a:xfrm>
            <a:off x="3295297" y="3777560"/>
            <a:ext cx="2699317" cy="2286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descr="Graphical user interface. The RIS My Grants Privacy Settings ."/>
          <p:cNvGrpSpPr/>
          <p:nvPr/>
        </p:nvGrpSpPr>
        <p:grpSpPr>
          <a:xfrm>
            <a:off x="254508" y="1185672"/>
            <a:ext cx="4634865" cy="4384675"/>
            <a:chOff x="254508" y="1185672"/>
            <a:chExt cx="4634865" cy="4384675"/>
          </a:xfrm>
        </p:grpSpPr>
        <p:pic>
          <p:nvPicPr>
            <p:cNvPr id="3" name="object 3" descr="Graphical user interface. The RIS My Grants Privacy Settings ."/>
            <p:cNvPicPr/>
            <p:nvPr/>
          </p:nvPicPr>
          <p:blipFill>
            <a:blip r:embed="rId2" cstate="print"/>
            <a:stretch>
              <a:fillRect/>
            </a:stretch>
          </p:blipFill>
          <p:spPr>
            <a:xfrm>
              <a:off x="254508" y="1185672"/>
              <a:ext cx="4634471" cy="4384547"/>
            </a:xfrm>
            <a:prstGeom prst="rect">
              <a:avLst/>
            </a:prstGeom>
          </p:spPr>
        </p:pic>
        <p:sp>
          <p:nvSpPr>
            <p:cNvPr id="4" name="object 4"/>
            <p:cNvSpPr/>
            <p:nvPr/>
          </p:nvSpPr>
          <p:spPr>
            <a:xfrm>
              <a:off x="4303775" y="2473452"/>
              <a:ext cx="169545" cy="143510"/>
            </a:xfrm>
            <a:custGeom>
              <a:avLst/>
              <a:gdLst/>
              <a:ahLst/>
              <a:cxnLst/>
              <a:rect l="l" t="t" r="r" b="b"/>
              <a:pathLst>
                <a:path w="169545" h="143510">
                  <a:moveTo>
                    <a:pt x="0" y="0"/>
                  </a:moveTo>
                  <a:lnTo>
                    <a:pt x="169163" y="0"/>
                  </a:lnTo>
                  <a:lnTo>
                    <a:pt x="169163" y="143255"/>
                  </a:lnTo>
                  <a:lnTo>
                    <a:pt x="0" y="143255"/>
                  </a:lnTo>
                  <a:lnTo>
                    <a:pt x="0" y="0"/>
                  </a:lnTo>
                  <a:close/>
                </a:path>
              </a:pathLst>
            </a:custGeom>
            <a:ln w="12700">
              <a:solidFill>
                <a:srgbClr val="96141D"/>
              </a:solidFill>
            </a:ln>
          </p:spPr>
          <p:txBody>
            <a:bodyPr wrap="square" lIns="0" tIns="0" rIns="0" bIns="0" rtlCol="0"/>
            <a:lstStyle/>
            <a:p>
              <a:endParaRPr/>
            </a:p>
          </p:txBody>
        </p:sp>
      </p:grpSp>
      <p:sp>
        <p:nvSpPr>
          <p:cNvPr id="5" name="object 5" descr="$PPTXTitle"/>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dirty="0"/>
              <a:t>Manage</a:t>
            </a:r>
            <a:r>
              <a:rPr spc="-85" dirty="0"/>
              <a:t> </a:t>
            </a:r>
            <a:r>
              <a:rPr spc="-10" dirty="0"/>
              <a:t>Grants</a:t>
            </a: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24</a:t>
            </a:fld>
            <a:endParaRPr spc="-25" dirty="0"/>
          </a:p>
        </p:txBody>
      </p:sp>
      <p:sp>
        <p:nvSpPr>
          <p:cNvPr id="6" name="object 6"/>
          <p:cNvSpPr txBox="1">
            <a:spLocks noGrp="1"/>
          </p:cNvSpPr>
          <p:nvPr>
            <p:ph type="body" idx="1"/>
          </p:nvPr>
        </p:nvSpPr>
        <p:spPr>
          <a:prstGeom prst="rect">
            <a:avLst/>
          </a:prstGeom>
        </p:spPr>
        <p:txBody>
          <a:bodyPr vert="horz" wrap="square" lIns="0" tIns="512890" rIns="0" bIns="0" rtlCol="0">
            <a:spAutoFit/>
          </a:bodyPr>
          <a:lstStyle/>
          <a:p>
            <a:pPr marL="4114800" marR="5080">
              <a:lnSpc>
                <a:spcPct val="130000"/>
              </a:lnSpc>
              <a:spcBef>
                <a:spcPts val="100"/>
              </a:spcBef>
            </a:pPr>
            <a:r>
              <a:rPr dirty="0"/>
              <a:t>By</a:t>
            </a:r>
            <a:r>
              <a:rPr spc="-50" dirty="0"/>
              <a:t> </a:t>
            </a:r>
            <a:r>
              <a:rPr dirty="0"/>
              <a:t>default</a:t>
            </a:r>
            <a:r>
              <a:rPr spc="-45" dirty="0"/>
              <a:t> </a:t>
            </a:r>
            <a:r>
              <a:rPr dirty="0"/>
              <a:t>all</a:t>
            </a:r>
            <a:r>
              <a:rPr spc="-45" dirty="0"/>
              <a:t> </a:t>
            </a:r>
            <a:r>
              <a:rPr dirty="0"/>
              <a:t>Grants</a:t>
            </a:r>
            <a:r>
              <a:rPr spc="-75" dirty="0"/>
              <a:t> </a:t>
            </a:r>
            <a:r>
              <a:rPr dirty="0"/>
              <a:t>are</a:t>
            </a:r>
            <a:r>
              <a:rPr spc="-55" dirty="0"/>
              <a:t> </a:t>
            </a:r>
            <a:r>
              <a:rPr dirty="0"/>
              <a:t>visible</a:t>
            </a:r>
            <a:r>
              <a:rPr spc="-20" dirty="0"/>
              <a:t> </a:t>
            </a:r>
            <a:r>
              <a:rPr dirty="0"/>
              <a:t>internally</a:t>
            </a:r>
            <a:r>
              <a:rPr spc="-30" dirty="0"/>
              <a:t> </a:t>
            </a:r>
            <a:r>
              <a:rPr spc="-25" dirty="0"/>
              <a:t>and </a:t>
            </a:r>
            <a:r>
              <a:rPr spc="-20" dirty="0"/>
              <a:t>externally.</a:t>
            </a:r>
            <a:r>
              <a:rPr spc="-90" dirty="0"/>
              <a:t> </a:t>
            </a:r>
            <a:r>
              <a:rPr spc="-50" dirty="0"/>
              <a:t>You</a:t>
            </a:r>
            <a:r>
              <a:rPr spc="-75" dirty="0"/>
              <a:t> </a:t>
            </a:r>
            <a:r>
              <a:rPr dirty="0"/>
              <a:t>can</a:t>
            </a:r>
            <a:r>
              <a:rPr spc="-80" dirty="0"/>
              <a:t> </a:t>
            </a:r>
            <a:r>
              <a:rPr dirty="0"/>
              <a:t>manage</a:t>
            </a:r>
            <a:r>
              <a:rPr spc="-50" dirty="0"/>
              <a:t> </a:t>
            </a:r>
            <a:r>
              <a:rPr dirty="0"/>
              <a:t>your</a:t>
            </a:r>
            <a:r>
              <a:rPr spc="-80" dirty="0"/>
              <a:t> </a:t>
            </a:r>
            <a:r>
              <a:rPr spc="-10" dirty="0"/>
              <a:t>relationship </a:t>
            </a:r>
            <a:r>
              <a:rPr dirty="0"/>
              <a:t>privacy</a:t>
            </a:r>
            <a:r>
              <a:rPr spc="-30" dirty="0"/>
              <a:t> </a:t>
            </a:r>
            <a:r>
              <a:rPr dirty="0"/>
              <a:t>to</a:t>
            </a:r>
            <a:r>
              <a:rPr spc="-65" dirty="0"/>
              <a:t> </a:t>
            </a:r>
            <a:r>
              <a:rPr dirty="0"/>
              <a:t>an</a:t>
            </a:r>
            <a:r>
              <a:rPr spc="-30" dirty="0"/>
              <a:t> </a:t>
            </a:r>
            <a:r>
              <a:rPr dirty="0"/>
              <a:t>item</a:t>
            </a:r>
            <a:r>
              <a:rPr spc="-45" dirty="0"/>
              <a:t> </a:t>
            </a:r>
            <a:r>
              <a:rPr dirty="0"/>
              <a:t>by</a:t>
            </a:r>
            <a:r>
              <a:rPr spc="-35" dirty="0"/>
              <a:t> </a:t>
            </a:r>
            <a:r>
              <a:rPr dirty="0"/>
              <a:t>clicking</a:t>
            </a:r>
            <a:r>
              <a:rPr spc="-20" dirty="0"/>
              <a:t> </a:t>
            </a:r>
            <a:r>
              <a:rPr dirty="0"/>
              <a:t>the</a:t>
            </a:r>
            <a:r>
              <a:rPr spc="-50" dirty="0"/>
              <a:t> </a:t>
            </a:r>
            <a:r>
              <a:rPr spc="-10" dirty="0"/>
              <a:t>privacy </a:t>
            </a:r>
            <a:r>
              <a:rPr dirty="0"/>
              <a:t>settings</a:t>
            </a:r>
            <a:r>
              <a:rPr spc="-40" dirty="0"/>
              <a:t> </a:t>
            </a:r>
            <a:r>
              <a:rPr dirty="0"/>
              <a:t>icon</a:t>
            </a:r>
            <a:r>
              <a:rPr spc="-35" dirty="0"/>
              <a:t> </a:t>
            </a:r>
            <a:r>
              <a:rPr dirty="0"/>
              <a:t>from</a:t>
            </a:r>
            <a:r>
              <a:rPr spc="-55" dirty="0"/>
              <a:t> </a:t>
            </a:r>
            <a:r>
              <a:rPr dirty="0"/>
              <a:t>the</a:t>
            </a:r>
            <a:r>
              <a:rPr spc="-55" dirty="0"/>
              <a:t> </a:t>
            </a:r>
            <a:r>
              <a:rPr dirty="0"/>
              <a:t>My</a:t>
            </a:r>
            <a:r>
              <a:rPr spc="-50" dirty="0"/>
              <a:t> </a:t>
            </a:r>
            <a:r>
              <a:rPr dirty="0"/>
              <a:t>Grants</a:t>
            </a:r>
            <a:r>
              <a:rPr spc="-65" dirty="0"/>
              <a:t> </a:t>
            </a:r>
            <a:r>
              <a:rPr spc="-10" dirty="0"/>
              <a:t>page.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Graphical user interface. The RIS Grants linking screen ."/>
          <p:cNvPicPr/>
          <p:nvPr/>
        </p:nvPicPr>
        <p:blipFill>
          <a:blip r:embed="rId2" cstate="print"/>
          <a:stretch>
            <a:fillRect/>
          </a:stretch>
        </p:blipFill>
        <p:spPr>
          <a:xfrm>
            <a:off x="348995" y="1267499"/>
            <a:ext cx="4724399" cy="3856812"/>
          </a:xfrm>
          <a:prstGeom prst="rect">
            <a:avLst/>
          </a:prstGeom>
        </p:spPr>
      </p:pic>
      <p:sp>
        <p:nvSpPr>
          <p:cNvPr id="3" name="object 3" descr="$PPTXTitle"/>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dirty="0"/>
              <a:t>Linking</a:t>
            </a:r>
            <a:r>
              <a:rPr spc="-15" dirty="0"/>
              <a:t> </a:t>
            </a:r>
            <a:r>
              <a:rPr spc="-10" dirty="0"/>
              <a:t>Grants</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25</a:t>
            </a:fld>
            <a:endParaRPr spc="-25" dirty="0"/>
          </a:p>
        </p:txBody>
      </p:sp>
      <p:sp>
        <p:nvSpPr>
          <p:cNvPr id="4" name="object 4"/>
          <p:cNvSpPr txBox="1"/>
          <p:nvPr/>
        </p:nvSpPr>
        <p:spPr>
          <a:xfrm>
            <a:off x="5540118" y="2091762"/>
            <a:ext cx="6209030" cy="3988435"/>
          </a:xfrm>
          <a:prstGeom prst="rect">
            <a:avLst/>
          </a:prstGeom>
        </p:spPr>
        <p:txBody>
          <a:bodyPr vert="horz" wrap="square" lIns="0" tIns="12700" rIns="0" bIns="0" rtlCol="0">
            <a:spAutoFit/>
          </a:bodyPr>
          <a:lstStyle/>
          <a:p>
            <a:pPr marL="12700" marR="5080" algn="just">
              <a:lnSpc>
                <a:spcPct val="130000"/>
              </a:lnSpc>
              <a:spcBef>
                <a:spcPts val="100"/>
              </a:spcBef>
            </a:pPr>
            <a:r>
              <a:rPr sz="2000" dirty="0">
                <a:latin typeface="Arial MT"/>
                <a:cs typeface="Arial MT"/>
              </a:rPr>
              <a:t>Linking</a:t>
            </a:r>
            <a:r>
              <a:rPr sz="2000" spc="-30" dirty="0">
                <a:latin typeface="Arial MT"/>
                <a:cs typeface="Arial MT"/>
              </a:rPr>
              <a:t> </a:t>
            </a:r>
            <a:r>
              <a:rPr sz="2000" dirty="0">
                <a:latin typeface="Arial MT"/>
                <a:cs typeface="Arial MT"/>
              </a:rPr>
              <a:t>is</a:t>
            </a:r>
            <a:r>
              <a:rPr sz="2000" spc="-10" dirty="0">
                <a:latin typeface="Arial MT"/>
                <a:cs typeface="Arial MT"/>
              </a:rPr>
              <a:t> </a:t>
            </a:r>
            <a:r>
              <a:rPr sz="2000" dirty="0">
                <a:latin typeface="Arial MT"/>
                <a:cs typeface="Arial MT"/>
              </a:rPr>
              <a:t>a</a:t>
            </a:r>
            <a:r>
              <a:rPr sz="2000" spc="-30" dirty="0">
                <a:latin typeface="Arial MT"/>
                <a:cs typeface="Arial MT"/>
              </a:rPr>
              <a:t> </a:t>
            </a:r>
            <a:r>
              <a:rPr sz="2000" dirty="0">
                <a:latin typeface="Arial MT"/>
                <a:cs typeface="Arial MT"/>
              </a:rPr>
              <a:t>key</a:t>
            </a:r>
            <a:r>
              <a:rPr sz="2000" spc="-35" dirty="0">
                <a:latin typeface="Arial MT"/>
                <a:cs typeface="Arial MT"/>
              </a:rPr>
              <a:t> </a:t>
            </a:r>
            <a:r>
              <a:rPr sz="2000" dirty="0">
                <a:latin typeface="Arial MT"/>
                <a:cs typeface="Arial MT"/>
              </a:rPr>
              <a:t>feature</a:t>
            </a:r>
            <a:r>
              <a:rPr sz="2000" spc="-40" dirty="0">
                <a:latin typeface="Arial MT"/>
                <a:cs typeface="Arial MT"/>
              </a:rPr>
              <a:t> </a:t>
            </a:r>
            <a:r>
              <a:rPr sz="2000" dirty="0">
                <a:latin typeface="Arial MT"/>
                <a:cs typeface="Arial MT"/>
              </a:rPr>
              <a:t>of</a:t>
            </a:r>
            <a:r>
              <a:rPr sz="2000" spc="-40" dirty="0">
                <a:latin typeface="Arial MT"/>
                <a:cs typeface="Arial MT"/>
              </a:rPr>
              <a:t> </a:t>
            </a:r>
            <a:r>
              <a:rPr sz="2000" dirty="0">
                <a:latin typeface="Arial MT"/>
                <a:cs typeface="Arial MT"/>
              </a:rPr>
              <a:t>the</a:t>
            </a:r>
            <a:r>
              <a:rPr sz="2000" spc="-25" dirty="0">
                <a:latin typeface="Arial MT"/>
                <a:cs typeface="Arial MT"/>
              </a:rPr>
              <a:t> </a:t>
            </a:r>
            <a:r>
              <a:rPr sz="2000" dirty="0">
                <a:latin typeface="Arial MT"/>
                <a:cs typeface="Arial MT"/>
              </a:rPr>
              <a:t>RIS</a:t>
            </a:r>
            <a:r>
              <a:rPr sz="2000" spc="-25" dirty="0">
                <a:latin typeface="Arial MT"/>
                <a:cs typeface="Arial MT"/>
              </a:rPr>
              <a:t> </a:t>
            </a:r>
            <a:r>
              <a:rPr sz="2000" dirty="0">
                <a:latin typeface="Arial MT"/>
                <a:cs typeface="Arial MT"/>
              </a:rPr>
              <a:t>which</a:t>
            </a:r>
            <a:r>
              <a:rPr sz="2000" spc="-25" dirty="0">
                <a:latin typeface="Arial MT"/>
                <a:cs typeface="Arial MT"/>
              </a:rPr>
              <a:t> </a:t>
            </a:r>
            <a:r>
              <a:rPr sz="2000" dirty="0">
                <a:latin typeface="Arial MT"/>
                <a:cs typeface="Arial MT"/>
              </a:rPr>
              <a:t>we</a:t>
            </a:r>
            <a:r>
              <a:rPr sz="2000" spc="-15" dirty="0">
                <a:latin typeface="Arial MT"/>
                <a:cs typeface="Arial MT"/>
              </a:rPr>
              <a:t> </a:t>
            </a:r>
            <a:r>
              <a:rPr sz="2000" spc="-10" dirty="0">
                <a:latin typeface="Arial MT"/>
                <a:cs typeface="Arial MT"/>
              </a:rPr>
              <a:t>encourage </a:t>
            </a:r>
            <a:r>
              <a:rPr sz="2000" dirty="0">
                <a:latin typeface="Arial MT"/>
                <a:cs typeface="Arial MT"/>
              </a:rPr>
              <a:t>you</a:t>
            </a:r>
            <a:r>
              <a:rPr sz="2000" spc="-15" dirty="0">
                <a:latin typeface="Arial MT"/>
                <a:cs typeface="Arial MT"/>
              </a:rPr>
              <a:t> </a:t>
            </a:r>
            <a:r>
              <a:rPr sz="2000" dirty="0">
                <a:latin typeface="Arial MT"/>
                <a:cs typeface="Arial MT"/>
              </a:rPr>
              <a:t>to</a:t>
            </a:r>
            <a:r>
              <a:rPr sz="2000" spc="-25" dirty="0">
                <a:latin typeface="Arial MT"/>
                <a:cs typeface="Arial MT"/>
              </a:rPr>
              <a:t> </a:t>
            </a:r>
            <a:r>
              <a:rPr sz="2000" dirty="0">
                <a:latin typeface="Arial MT"/>
                <a:cs typeface="Arial MT"/>
              </a:rPr>
              <a:t>use</a:t>
            </a:r>
            <a:r>
              <a:rPr sz="2000" spc="-25" dirty="0">
                <a:latin typeface="Arial MT"/>
                <a:cs typeface="Arial MT"/>
              </a:rPr>
              <a:t> </a:t>
            </a:r>
            <a:r>
              <a:rPr sz="2000" dirty="0">
                <a:latin typeface="Arial MT"/>
                <a:cs typeface="Arial MT"/>
              </a:rPr>
              <a:t>with</a:t>
            </a:r>
            <a:r>
              <a:rPr sz="2000" spc="-25" dirty="0">
                <a:latin typeface="Arial MT"/>
                <a:cs typeface="Arial MT"/>
              </a:rPr>
              <a:t> </a:t>
            </a:r>
            <a:r>
              <a:rPr sz="2000" spc="-10" dirty="0">
                <a:latin typeface="Arial MT"/>
                <a:cs typeface="Arial MT"/>
              </a:rPr>
              <a:t>grants.</a:t>
            </a:r>
            <a:endParaRPr sz="2000">
              <a:latin typeface="Arial MT"/>
              <a:cs typeface="Arial MT"/>
            </a:endParaRPr>
          </a:p>
          <a:p>
            <a:pPr>
              <a:lnSpc>
                <a:spcPct val="100000"/>
              </a:lnSpc>
              <a:spcBef>
                <a:spcPts val="819"/>
              </a:spcBef>
            </a:pPr>
            <a:endParaRPr sz="2000">
              <a:latin typeface="Arial MT"/>
              <a:cs typeface="Arial MT"/>
            </a:endParaRPr>
          </a:p>
          <a:p>
            <a:pPr marL="12700" marR="53340" algn="just">
              <a:lnSpc>
                <a:spcPct val="130000"/>
              </a:lnSpc>
            </a:pPr>
            <a:r>
              <a:rPr sz="2000" dirty="0">
                <a:latin typeface="Arial MT"/>
                <a:cs typeface="Arial MT"/>
              </a:rPr>
              <a:t>When</a:t>
            </a:r>
            <a:r>
              <a:rPr sz="2000" spc="-35" dirty="0">
                <a:latin typeface="Arial MT"/>
                <a:cs typeface="Arial MT"/>
              </a:rPr>
              <a:t> </a:t>
            </a:r>
            <a:r>
              <a:rPr sz="2000" dirty="0">
                <a:latin typeface="Arial MT"/>
                <a:cs typeface="Arial MT"/>
              </a:rPr>
              <a:t>you</a:t>
            </a:r>
            <a:r>
              <a:rPr sz="2000" spc="-10" dirty="0">
                <a:latin typeface="Arial MT"/>
                <a:cs typeface="Arial MT"/>
              </a:rPr>
              <a:t> </a:t>
            </a:r>
            <a:r>
              <a:rPr sz="2000" dirty="0">
                <a:latin typeface="Arial MT"/>
                <a:cs typeface="Arial MT"/>
              </a:rPr>
              <a:t>add</a:t>
            </a:r>
            <a:r>
              <a:rPr sz="2000" spc="-20" dirty="0">
                <a:latin typeface="Arial MT"/>
                <a:cs typeface="Arial MT"/>
              </a:rPr>
              <a:t> </a:t>
            </a:r>
            <a:r>
              <a:rPr sz="2000" dirty="0">
                <a:latin typeface="Arial MT"/>
                <a:cs typeface="Arial MT"/>
              </a:rPr>
              <a:t>a</a:t>
            </a:r>
            <a:r>
              <a:rPr sz="2000" spc="-20" dirty="0">
                <a:latin typeface="Arial MT"/>
                <a:cs typeface="Arial MT"/>
              </a:rPr>
              <a:t> </a:t>
            </a:r>
            <a:r>
              <a:rPr sz="2000" dirty="0">
                <a:latin typeface="Arial MT"/>
                <a:cs typeface="Arial MT"/>
              </a:rPr>
              <a:t>new</a:t>
            </a:r>
            <a:r>
              <a:rPr sz="2000" spc="-15" dirty="0">
                <a:latin typeface="Arial MT"/>
                <a:cs typeface="Arial MT"/>
              </a:rPr>
              <a:t> </a:t>
            </a:r>
            <a:r>
              <a:rPr sz="2000" dirty="0">
                <a:latin typeface="Arial MT"/>
                <a:cs typeface="Arial MT"/>
              </a:rPr>
              <a:t>record</a:t>
            </a:r>
            <a:r>
              <a:rPr sz="2000" spc="-45" dirty="0">
                <a:latin typeface="Arial MT"/>
                <a:cs typeface="Arial MT"/>
              </a:rPr>
              <a:t> </a:t>
            </a:r>
            <a:r>
              <a:rPr sz="2000" dirty="0">
                <a:latin typeface="Arial MT"/>
                <a:cs typeface="Arial MT"/>
              </a:rPr>
              <a:t>of</a:t>
            </a:r>
            <a:r>
              <a:rPr sz="2000" spc="-15" dirty="0">
                <a:latin typeface="Arial MT"/>
                <a:cs typeface="Arial MT"/>
              </a:rPr>
              <a:t> </a:t>
            </a:r>
            <a:r>
              <a:rPr sz="2000" dirty="0">
                <a:latin typeface="Arial MT"/>
                <a:cs typeface="Arial MT"/>
              </a:rPr>
              <a:t>another</a:t>
            </a:r>
            <a:r>
              <a:rPr sz="2000" spc="-45" dirty="0">
                <a:latin typeface="Arial MT"/>
                <a:cs typeface="Arial MT"/>
              </a:rPr>
              <a:t> </a:t>
            </a:r>
            <a:r>
              <a:rPr sz="2000" dirty="0">
                <a:latin typeface="Arial MT"/>
                <a:cs typeface="Arial MT"/>
              </a:rPr>
              <a:t>type</a:t>
            </a:r>
            <a:r>
              <a:rPr sz="2000" spc="-20" dirty="0">
                <a:latin typeface="Arial MT"/>
                <a:cs typeface="Arial MT"/>
              </a:rPr>
              <a:t> </a:t>
            </a:r>
            <a:r>
              <a:rPr sz="2000" dirty="0">
                <a:latin typeface="Arial MT"/>
                <a:cs typeface="Arial MT"/>
              </a:rPr>
              <a:t>in</a:t>
            </a:r>
            <a:r>
              <a:rPr sz="2000" spc="-5" dirty="0">
                <a:latin typeface="Arial MT"/>
                <a:cs typeface="Arial MT"/>
              </a:rPr>
              <a:t> </a:t>
            </a:r>
            <a:r>
              <a:rPr sz="2000" dirty="0">
                <a:latin typeface="Arial MT"/>
                <a:cs typeface="Arial MT"/>
              </a:rPr>
              <a:t>the</a:t>
            </a:r>
            <a:r>
              <a:rPr sz="2000" spc="-20" dirty="0">
                <a:latin typeface="Arial MT"/>
                <a:cs typeface="Arial MT"/>
              </a:rPr>
              <a:t> </a:t>
            </a:r>
            <a:r>
              <a:rPr sz="2000" spc="-25" dirty="0">
                <a:latin typeface="Arial MT"/>
                <a:cs typeface="Arial MT"/>
              </a:rPr>
              <a:t>RIS </a:t>
            </a:r>
            <a:r>
              <a:rPr sz="2000" dirty="0">
                <a:latin typeface="Arial MT"/>
                <a:cs typeface="Arial MT"/>
              </a:rPr>
              <a:t>you</a:t>
            </a:r>
            <a:r>
              <a:rPr sz="2000" spc="-15" dirty="0">
                <a:latin typeface="Arial MT"/>
                <a:cs typeface="Arial MT"/>
              </a:rPr>
              <a:t> </a:t>
            </a:r>
            <a:r>
              <a:rPr sz="2000" dirty="0">
                <a:latin typeface="Arial MT"/>
                <a:cs typeface="Arial MT"/>
              </a:rPr>
              <a:t>can</a:t>
            </a:r>
            <a:r>
              <a:rPr sz="2000" spc="-35" dirty="0">
                <a:latin typeface="Arial MT"/>
                <a:cs typeface="Arial MT"/>
              </a:rPr>
              <a:t> </a:t>
            </a:r>
            <a:r>
              <a:rPr sz="2000" dirty="0">
                <a:latin typeface="Arial MT"/>
                <a:cs typeface="Arial MT"/>
              </a:rPr>
              <a:t>now</a:t>
            </a:r>
            <a:r>
              <a:rPr sz="2000" spc="-20" dirty="0">
                <a:latin typeface="Arial MT"/>
                <a:cs typeface="Arial MT"/>
              </a:rPr>
              <a:t> </a:t>
            </a:r>
            <a:r>
              <a:rPr sz="2000" dirty="0">
                <a:latin typeface="Arial MT"/>
                <a:cs typeface="Arial MT"/>
              </a:rPr>
              <a:t>link</a:t>
            </a:r>
            <a:r>
              <a:rPr sz="2000" spc="-5" dirty="0">
                <a:latin typeface="Arial MT"/>
                <a:cs typeface="Arial MT"/>
              </a:rPr>
              <a:t> </a:t>
            </a:r>
            <a:r>
              <a:rPr sz="2000" dirty="0">
                <a:latin typeface="Arial MT"/>
                <a:cs typeface="Arial MT"/>
              </a:rPr>
              <a:t>it</a:t>
            </a:r>
            <a:r>
              <a:rPr sz="2000" spc="-20" dirty="0">
                <a:latin typeface="Arial MT"/>
                <a:cs typeface="Arial MT"/>
              </a:rPr>
              <a:t> </a:t>
            </a:r>
            <a:r>
              <a:rPr sz="2000" dirty="0">
                <a:latin typeface="Arial MT"/>
                <a:cs typeface="Arial MT"/>
              </a:rPr>
              <a:t>to</a:t>
            </a:r>
            <a:r>
              <a:rPr sz="2000" spc="-10" dirty="0">
                <a:latin typeface="Arial MT"/>
                <a:cs typeface="Arial MT"/>
              </a:rPr>
              <a:t> </a:t>
            </a:r>
            <a:r>
              <a:rPr sz="2000" dirty="0">
                <a:latin typeface="Arial MT"/>
                <a:cs typeface="Arial MT"/>
              </a:rPr>
              <a:t>the</a:t>
            </a:r>
            <a:r>
              <a:rPr sz="2000" spc="-20" dirty="0">
                <a:latin typeface="Arial MT"/>
                <a:cs typeface="Arial MT"/>
              </a:rPr>
              <a:t> </a:t>
            </a:r>
            <a:r>
              <a:rPr sz="2000" dirty="0">
                <a:latin typeface="Arial MT"/>
                <a:cs typeface="Arial MT"/>
              </a:rPr>
              <a:t>funding</a:t>
            </a:r>
            <a:r>
              <a:rPr sz="2000" spc="-35" dirty="0">
                <a:latin typeface="Arial MT"/>
                <a:cs typeface="Arial MT"/>
              </a:rPr>
              <a:t> </a:t>
            </a:r>
            <a:r>
              <a:rPr sz="2000" dirty="0">
                <a:latin typeface="Arial MT"/>
                <a:cs typeface="Arial MT"/>
              </a:rPr>
              <a:t>that</a:t>
            </a:r>
            <a:r>
              <a:rPr sz="2000" spc="-35" dirty="0">
                <a:latin typeface="Arial MT"/>
                <a:cs typeface="Arial MT"/>
              </a:rPr>
              <a:t> </a:t>
            </a:r>
            <a:r>
              <a:rPr sz="2000" dirty="0">
                <a:latin typeface="Arial MT"/>
                <a:cs typeface="Arial MT"/>
              </a:rPr>
              <a:t>supported</a:t>
            </a:r>
            <a:r>
              <a:rPr sz="2000" spc="-45" dirty="0">
                <a:latin typeface="Arial MT"/>
                <a:cs typeface="Arial MT"/>
              </a:rPr>
              <a:t> </a:t>
            </a:r>
            <a:r>
              <a:rPr sz="2000" dirty="0">
                <a:latin typeface="Arial MT"/>
                <a:cs typeface="Arial MT"/>
              </a:rPr>
              <a:t>it.</a:t>
            </a:r>
            <a:r>
              <a:rPr sz="2000" spc="-50" dirty="0">
                <a:latin typeface="Arial MT"/>
                <a:cs typeface="Arial MT"/>
              </a:rPr>
              <a:t> </a:t>
            </a:r>
            <a:r>
              <a:rPr sz="2000" spc="-25" dirty="0">
                <a:latin typeface="Arial MT"/>
                <a:cs typeface="Arial MT"/>
              </a:rPr>
              <a:t>You </a:t>
            </a:r>
            <a:r>
              <a:rPr sz="2000" dirty="0">
                <a:latin typeface="Arial MT"/>
                <a:cs typeface="Arial MT"/>
              </a:rPr>
              <a:t>can</a:t>
            </a:r>
            <a:r>
              <a:rPr sz="2000" spc="-25" dirty="0">
                <a:latin typeface="Arial MT"/>
                <a:cs typeface="Arial MT"/>
              </a:rPr>
              <a:t> </a:t>
            </a:r>
            <a:r>
              <a:rPr sz="2000" dirty="0">
                <a:latin typeface="Arial MT"/>
                <a:cs typeface="Arial MT"/>
              </a:rPr>
              <a:t>even</a:t>
            </a:r>
            <a:r>
              <a:rPr sz="2000" spc="-20" dirty="0">
                <a:latin typeface="Arial MT"/>
                <a:cs typeface="Arial MT"/>
              </a:rPr>
              <a:t> </a:t>
            </a:r>
            <a:r>
              <a:rPr sz="2000" dirty="0">
                <a:latin typeface="Arial MT"/>
                <a:cs typeface="Arial MT"/>
              </a:rPr>
              <a:t>link</a:t>
            </a:r>
            <a:r>
              <a:rPr sz="2000" spc="-10" dirty="0">
                <a:latin typeface="Arial MT"/>
                <a:cs typeface="Arial MT"/>
              </a:rPr>
              <a:t> </a:t>
            </a:r>
            <a:r>
              <a:rPr sz="2000" dirty="0">
                <a:latin typeface="Arial MT"/>
                <a:cs typeface="Arial MT"/>
              </a:rPr>
              <a:t>one</a:t>
            </a:r>
            <a:r>
              <a:rPr sz="2000" spc="-20" dirty="0">
                <a:latin typeface="Arial MT"/>
                <a:cs typeface="Arial MT"/>
              </a:rPr>
              <a:t> </a:t>
            </a:r>
            <a:r>
              <a:rPr sz="2000" dirty="0">
                <a:latin typeface="Arial MT"/>
                <a:cs typeface="Arial MT"/>
              </a:rPr>
              <a:t>grant</a:t>
            </a:r>
            <a:r>
              <a:rPr sz="2000" spc="-40" dirty="0">
                <a:latin typeface="Arial MT"/>
                <a:cs typeface="Arial MT"/>
              </a:rPr>
              <a:t> </a:t>
            </a:r>
            <a:r>
              <a:rPr sz="2000" dirty="0">
                <a:latin typeface="Arial MT"/>
                <a:cs typeface="Arial MT"/>
              </a:rPr>
              <a:t>to</a:t>
            </a:r>
            <a:r>
              <a:rPr sz="2000" spc="-25" dirty="0">
                <a:latin typeface="Arial MT"/>
                <a:cs typeface="Arial MT"/>
              </a:rPr>
              <a:t> </a:t>
            </a:r>
            <a:r>
              <a:rPr sz="2000" dirty="0">
                <a:latin typeface="Arial MT"/>
                <a:cs typeface="Arial MT"/>
              </a:rPr>
              <a:t>another</a:t>
            </a:r>
            <a:r>
              <a:rPr sz="2000" spc="-30" dirty="0">
                <a:latin typeface="Arial MT"/>
                <a:cs typeface="Arial MT"/>
              </a:rPr>
              <a:t> </a:t>
            </a:r>
            <a:r>
              <a:rPr sz="2000" spc="-10" dirty="0">
                <a:latin typeface="Arial MT"/>
                <a:cs typeface="Arial MT"/>
              </a:rPr>
              <a:t>grant.</a:t>
            </a:r>
            <a:endParaRPr sz="2000">
              <a:latin typeface="Arial MT"/>
              <a:cs typeface="Arial MT"/>
            </a:endParaRPr>
          </a:p>
          <a:p>
            <a:pPr>
              <a:lnSpc>
                <a:spcPct val="100000"/>
              </a:lnSpc>
              <a:spcBef>
                <a:spcPts val="819"/>
              </a:spcBef>
            </a:pPr>
            <a:endParaRPr sz="2000">
              <a:latin typeface="Arial MT"/>
              <a:cs typeface="Arial MT"/>
            </a:endParaRPr>
          </a:p>
          <a:p>
            <a:pPr marL="12700" marR="379095">
              <a:lnSpc>
                <a:spcPct val="130000"/>
              </a:lnSpc>
            </a:pPr>
            <a:r>
              <a:rPr sz="2000" dirty="0">
                <a:latin typeface="Arial MT"/>
                <a:cs typeface="Arial MT"/>
              </a:rPr>
              <a:t>Linking</a:t>
            </a:r>
            <a:r>
              <a:rPr sz="2000" spc="-20" dirty="0">
                <a:latin typeface="Arial MT"/>
                <a:cs typeface="Arial MT"/>
              </a:rPr>
              <a:t> </a:t>
            </a:r>
            <a:r>
              <a:rPr sz="2000" dirty="0">
                <a:latin typeface="Arial MT"/>
                <a:cs typeface="Arial MT"/>
              </a:rPr>
              <a:t>grants</a:t>
            </a:r>
            <a:r>
              <a:rPr sz="2000" spc="-40" dirty="0">
                <a:latin typeface="Arial MT"/>
                <a:cs typeface="Arial MT"/>
              </a:rPr>
              <a:t> </a:t>
            </a:r>
            <a:r>
              <a:rPr sz="2000" dirty="0">
                <a:latin typeface="Arial MT"/>
                <a:cs typeface="Arial MT"/>
              </a:rPr>
              <a:t>is</a:t>
            </a:r>
            <a:r>
              <a:rPr sz="2000" spc="-5" dirty="0">
                <a:latin typeface="Arial MT"/>
                <a:cs typeface="Arial MT"/>
              </a:rPr>
              <a:t> </a:t>
            </a:r>
            <a:r>
              <a:rPr sz="2000" dirty="0">
                <a:latin typeface="Arial MT"/>
                <a:cs typeface="Arial MT"/>
              </a:rPr>
              <a:t>part</a:t>
            </a:r>
            <a:r>
              <a:rPr sz="2000" spc="-40" dirty="0">
                <a:latin typeface="Arial MT"/>
                <a:cs typeface="Arial MT"/>
              </a:rPr>
              <a:t> </a:t>
            </a:r>
            <a:r>
              <a:rPr sz="2000" dirty="0">
                <a:latin typeface="Arial MT"/>
                <a:cs typeface="Arial MT"/>
              </a:rPr>
              <a:t>of</a:t>
            </a:r>
            <a:r>
              <a:rPr sz="2000" spc="-15" dirty="0">
                <a:latin typeface="Arial MT"/>
                <a:cs typeface="Arial MT"/>
              </a:rPr>
              <a:t> </a:t>
            </a:r>
            <a:r>
              <a:rPr sz="2000" dirty="0">
                <a:latin typeface="Arial MT"/>
                <a:cs typeface="Arial MT"/>
              </a:rPr>
              <a:t>the</a:t>
            </a:r>
            <a:r>
              <a:rPr sz="2000" spc="-20" dirty="0">
                <a:latin typeface="Arial MT"/>
                <a:cs typeface="Arial MT"/>
              </a:rPr>
              <a:t> </a:t>
            </a:r>
            <a:r>
              <a:rPr sz="2000" dirty="0">
                <a:latin typeface="Arial MT"/>
                <a:cs typeface="Arial MT"/>
              </a:rPr>
              <a:t>process</a:t>
            </a:r>
            <a:r>
              <a:rPr sz="2000" spc="-55" dirty="0">
                <a:latin typeface="Arial MT"/>
                <a:cs typeface="Arial MT"/>
              </a:rPr>
              <a:t> </a:t>
            </a:r>
            <a:r>
              <a:rPr sz="2000" dirty="0">
                <a:latin typeface="Arial MT"/>
                <a:cs typeface="Arial MT"/>
              </a:rPr>
              <a:t>of</a:t>
            </a:r>
            <a:r>
              <a:rPr sz="2000" spc="-30" dirty="0">
                <a:latin typeface="Arial MT"/>
                <a:cs typeface="Arial MT"/>
              </a:rPr>
              <a:t> </a:t>
            </a:r>
            <a:r>
              <a:rPr sz="2000" dirty="0">
                <a:latin typeface="Arial MT"/>
                <a:cs typeface="Arial MT"/>
              </a:rPr>
              <a:t>adding</a:t>
            </a:r>
            <a:r>
              <a:rPr sz="2000" spc="-20" dirty="0">
                <a:latin typeface="Arial MT"/>
                <a:cs typeface="Arial MT"/>
              </a:rPr>
              <a:t> </a:t>
            </a:r>
            <a:r>
              <a:rPr sz="2000" spc="-25" dirty="0">
                <a:latin typeface="Arial MT"/>
                <a:cs typeface="Arial MT"/>
              </a:rPr>
              <a:t>new </a:t>
            </a:r>
            <a:r>
              <a:rPr sz="2000" dirty="0">
                <a:solidFill>
                  <a:srgbClr val="CD202C"/>
                </a:solidFill>
                <a:latin typeface="Arial MT"/>
                <a:cs typeface="Arial MT"/>
              </a:rPr>
              <a:t>Publications</a:t>
            </a:r>
            <a:r>
              <a:rPr sz="2000" spc="-30" dirty="0">
                <a:solidFill>
                  <a:srgbClr val="CD202C"/>
                </a:solidFill>
                <a:latin typeface="Arial MT"/>
                <a:cs typeface="Arial MT"/>
              </a:rPr>
              <a:t> </a:t>
            </a:r>
            <a:r>
              <a:rPr sz="2000" dirty="0">
                <a:latin typeface="Arial MT"/>
                <a:cs typeface="Arial MT"/>
              </a:rPr>
              <a:t>and</a:t>
            </a:r>
            <a:r>
              <a:rPr sz="2000" spc="-25" dirty="0">
                <a:latin typeface="Arial MT"/>
                <a:cs typeface="Arial MT"/>
              </a:rPr>
              <a:t> </a:t>
            </a:r>
            <a:r>
              <a:rPr sz="2000" dirty="0">
                <a:solidFill>
                  <a:srgbClr val="CD202C"/>
                </a:solidFill>
                <a:latin typeface="Arial MT"/>
                <a:cs typeface="Arial MT"/>
              </a:rPr>
              <a:t>Impact</a:t>
            </a:r>
            <a:r>
              <a:rPr sz="2000" spc="-50" dirty="0">
                <a:solidFill>
                  <a:srgbClr val="CD202C"/>
                </a:solidFill>
                <a:latin typeface="Arial MT"/>
                <a:cs typeface="Arial MT"/>
              </a:rPr>
              <a:t> </a:t>
            </a:r>
            <a:r>
              <a:rPr sz="2000" dirty="0">
                <a:latin typeface="Arial MT"/>
                <a:cs typeface="Arial MT"/>
              </a:rPr>
              <a:t>records,</a:t>
            </a:r>
            <a:r>
              <a:rPr sz="2000" spc="-70" dirty="0">
                <a:latin typeface="Arial MT"/>
                <a:cs typeface="Arial MT"/>
              </a:rPr>
              <a:t> </a:t>
            </a:r>
            <a:r>
              <a:rPr sz="2000" dirty="0">
                <a:latin typeface="Arial MT"/>
                <a:cs typeface="Arial MT"/>
              </a:rPr>
              <a:t>so</a:t>
            </a:r>
            <a:r>
              <a:rPr sz="2000" spc="-25" dirty="0">
                <a:latin typeface="Arial MT"/>
                <a:cs typeface="Arial MT"/>
              </a:rPr>
              <a:t> </a:t>
            </a:r>
            <a:r>
              <a:rPr sz="2000" dirty="0">
                <a:latin typeface="Arial MT"/>
                <a:cs typeface="Arial MT"/>
              </a:rPr>
              <a:t>look</a:t>
            </a:r>
            <a:r>
              <a:rPr sz="2000" spc="-25" dirty="0">
                <a:latin typeface="Arial MT"/>
                <a:cs typeface="Arial MT"/>
              </a:rPr>
              <a:t> </a:t>
            </a:r>
            <a:r>
              <a:rPr sz="2000" dirty="0">
                <a:latin typeface="Arial MT"/>
                <a:cs typeface="Arial MT"/>
              </a:rPr>
              <a:t>out</a:t>
            </a:r>
            <a:r>
              <a:rPr sz="2000" spc="-20" dirty="0">
                <a:latin typeface="Arial MT"/>
                <a:cs typeface="Arial MT"/>
              </a:rPr>
              <a:t> </a:t>
            </a:r>
            <a:r>
              <a:rPr sz="2000" dirty="0">
                <a:latin typeface="Arial MT"/>
                <a:cs typeface="Arial MT"/>
              </a:rPr>
              <a:t>for</a:t>
            </a:r>
            <a:r>
              <a:rPr sz="2000" spc="-40" dirty="0">
                <a:latin typeface="Arial MT"/>
                <a:cs typeface="Arial MT"/>
              </a:rPr>
              <a:t> </a:t>
            </a:r>
            <a:r>
              <a:rPr sz="2000" spc="-20" dirty="0">
                <a:latin typeface="Arial MT"/>
                <a:cs typeface="Arial MT"/>
              </a:rPr>
              <a:t>this </a:t>
            </a:r>
            <a:r>
              <a:rPr sz="2000" dirty="0">
                <a:latin typeface="Arial MT"/>
                <a:cs typeface="Arial MT"/>
              </a:rPr>
              <a:t>when</a:t>
            </a:r>
            <a:r>
              <a:rPr sz="2000" spc="-25" dirty="0">
                <a:latin typeface="Arial MT"/>
                <a:cs typeface="Arial MT"/>
              </a:rPr>
              <a:t> </a:t>
            </a:r>
            <a:r>
              <a:rPr sz="2000" dirty="0">
                <a:latin typeface="Arial MT"/>
                <a:cs typeface="Arial MT"/>
              </a:rPr>
              <a:t>you</a:t>
            </a:r>
            <a:r>
              <a:rPr sz="2000" spc="-20" dirty="0">
                <a:latin typeface="Arial MT"/>
                <a:cs typeface="Arial MT"/>
              </a:rPr>
              <a:t> </a:t>
            </a:r>
            <a:r>
              <a:rPr sz="2000" dirty="0">
                <a:latin typeface="Arial MT"/>
                <a:cs typeface="Arial MT"/>
              </a:rPr>
              <a:t>are</a:t>
            </a:r>
            <a:r>
              <a:rPr sz="2000" spc="-20" dirty="0">
                <a:latin typeface="Arial MT"/>
                <a:cs typeface="Arial MT"/>
              </a:rPr>
              <a:t> </a:t>
            </a:r>
            <a:r>
              <a:rPr sz="2000" dirty="0">
                <a:latin typeface="Arial MT"/>
                <a:cs typeface="Arial MT"/>
              </a:rPr>
              <a:t>using</a:t>
            </a:r>
            <a:r>
              <a:rPr sz="2000" spc="-20" dirty="0">
                <a:latin typeface="Arial MT"/>
                <a:cs typeface="Arial MT"/>
              </a:rPr>
              <a:t> </a:t>
            </a:r>
            <a:r>
              <a:rPr sz="2000" dirty="0">
                <a:latin typeface="Arial MT"/>
                <a:cs typeface="Arial MT"/>
              </a:rPr>
              <a:t>other</a:t>
            </a:r>
            <a:r>
              <a:rPr sz="2000" spc="-30" dirty="0">
                <a:latin typeface="Arial MT"/>
                <a:cs typeface="Arial MT"/>
              </a:rPr>
              <a:t> </a:t>
            </a:r>
            <a:r>
              <a:rPr sz="2000" dirty="0">
                <a:latin typeface="Arial MT"/>
                <a:cs typeface="Arial MT"/>
              </a:rPr>
              <a:t>parts</a:t>
            </a:r>
            <a:r>
              <a:rPr sz="2000" spc="-40" dirty="0">
                <a:latin typeface="Arial MT"/>
                <a:cs typeface="Arial MT"/>
              </a:rPr>
              <a:t> </a:t>
            </a:r>
            <a:r>
              <a:rPr sz="2000" dirty="0">
                <a:latin typeface="Arial MT"/>
                <a:cs typeface="Arial MT"/>
              </a:rPr>
              <a:t>of</a:t>
            </a:r>
            <a:r>
              <a:rPr sz="2000" spc="-15" dirty="0">
                <a:latin typeface="Arial MT"/>
                <a:cs typeface="Arial MT"/>
              </a:rPr>
              <a:t> </a:t>
            </a:r>
            <a:r>
              <a:rPr sz="2000" dirty="0">
                <a:latin typeface="Arial MT"/>
                <a:cs typeface="Arial MT"/>
              </a:rPr>
              <a:t>the</a:t>
            </a:r>
            <a:r>
              <a:rPr sz="2000" spc="-20" dirty="0">
                <a:latin typeface="Arial MT"/>
                <a:cs typeface="Arial MT"/>
              </a:rPr>
              <a:t> RIS.</a:t>
            </a:r>
            <a:endParaRPr sz="2000">
              <a:latin typeface="Arial MT"/>
              <a:cs typeface="Arial M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303030"/>
          </a:solidFill>
        </p:spPr>
        <p:txBody>
          <a:bodyPr wrap="square" lIns="0" tIns="0" rIns="0" bIns="0" rtlCol="0"/>
          <a:lstStyle/>
          <a:p>
            <a:endParaRPr/>
          </a:p>
        </p:txBody>
      </p:sp>
      <p:pic>
        <p:nvPicPr>
          <p:cNvPr id="3" name="object 3"/>
          <p:cNvPicPr/>
          <p:nvPr/>
        </p:nvPicPr>
        <p:blipFill>
          <a:blip r:embed="rId2" cstate="print"/>
          <a:stretch>
            <a:fillRect/>
          </a:stretch>
        </p:blipFill>
        <p:spPr>
          <a:xfrm>
            <a:off x="0" y="0"/>
            <a:ext cx="2011679" cy="893063"/>
          </a:xfrm>
          <a:prstGeom prst="rect">
            <a:avLst/>
          </a:prstGeom>
        </p:spPr>
      </p:pic>
      <p:sp>
        <p:nvSpPr>
          <p:cNvPr id="4" name="object 4" descr="$PPTXTitle"/>
          <p:cNvSpPr txBox="1">
            <a:spLocks noGrp="1"/>
          </p:cNvSpPr>
          <p:nvPr>
            <p:ph type="title"/>
          </p:nvPr>
        </p:nvSpPr>
        <p:spPr>
          <a:xfrm>
            <a:off x="1431925" y="2050089"/>
            <a:ext cx="3752215" cy="756920"/>
          </a:xfrm>
          <a:prstGeom prst="rect">
            <a:avLst/>
          </a:prstGeom>
        </p:spPr>
        <p:txBody>
          <a:bodyPr vert="horz" wrap="square" lIns="0" tIns="12700" rIns="0" bIns="0" rtlCol="0">
            <a:spAutoFit/>
          </a:bodyPr>
          <a:lstStyle/>
          <a:p>
            <a:pPr marL="12700">
              <a:lnSpc>
                <a:spcPct val="100000"/>
              </a:lnSpc>
              <a:spcBef>
                <a:spcPts val="100"/>
              </a:spcBef>
            </a:pPr>
            <a:r>
              <a:rPr sz="4800" dirty="0">
                <a:solidFill>
                  <a:srgbClr val="FFFFFF"/>
                </a:solidFill>
              </a:rPr>
              <a:t>Need</a:t>
            </a:r>
            <a:r>
              <a:rPr sz="4800" spc="-50" dirty="0">
                <a:solidFill>
                  <a:srgbClr val="FFFFFF"/>
                </a:solidFill>
              </a:rPr>
              <a:t> </a:t>
            </a:r>
            <a:r>
              <a:rPr sz="4800" spc="-10" dirty="0">
                <a:solidFill>
                  <a:srgbClr val="FFFFFF"/>
                </a:solidFill>
              </a:rPr>
              <a:t>help?</a:t>
            </a:r>
            <a:endParaRPr sz="4800"/>
          </a:p>
        </p:txBody>
      </p:sp>
      <p:sp>
        <p:nvSpPr>
          <p:cNvPr id="5" name="object 5"/>
          <p:cNvSpPr txBox="1"/>
          <p:nvPr/>
        </p:nvSpPr>
        <p:spPr>
          <a:xfrm>
            <a:off x="1431925" y="3209781"/>
            <a:ext cx="7132955" cy="513715"/>
          </a:xfrm>
          <a:prstGeom prst="rect">
            <a:avLst/>
          </a:prstGeom>
        </p:spPr>
        <p:txBody>
          <a:bodyPr vert="horz" wrap="square" lIns="0" tIns="13335" rIns="0" bIns="0" rtlCol="0">
            <a:spAutoFit/>
          </a:bodyPr>
          <a:lstStyle/>
          <a:p>
            <a:pPr marL="12700">
              <a:lnSpc>
                <a:spcPct val="100000"/>
              </a:lnSpc>
              <a:spcBef>
                <a:spcPts val="105"/>
              </a:spcBef>
            </a:pPr>
            <a:r>
              <a:rPr sz="3200" dirty="0">
                <a:solidFill>
                  <a:srgbClr val="FFFFFF"/>
                </a:solidFill>
                <a:latin typeface="Arial Black"/>
                <a:cs typeface="Arial Black"/>
              </a:rPr>
              <a:t>Contact</a:t>
            </a:r>
            <a:r>
              <a:rPr sz="3200" spc="-114" dirty="0">
                <a:solidFill>
                  <a:srgbClr val="FFFFFF"/>
                </a:solidFill>
                <a:latin typeface="Arial Black"/>
                <a:cs typeface="Arial Black"/>
              </a:rPr>
              <a:t> </a:t>
            </a:r>
            <a:r>
              <a:rPr sz="3200" dirty="0">
                <a:solidFill>
                  <a:srgbClr val="FFFFFF"/>
                </a:solidFill>
                <a:latin typeface="Arial Black"/>
                <a:cs typeface="Arial Black"/>
              </a:rPr>
              <a:t>REO</a:t>
            </a:r>
            <a:r>
              <a:rPr sz="3200" spc="-125" dirty="0">
                <a:solidFill>
                  <a:srgbClr val="FFFFFF"/>
                </a:solidFill>
                <a:latin typeface="Arial Black"/>
                <a:cs typeface="Arial Black"/>
              </a:rPr>
              <a:t> </a:t>
            </a:r>
            <a:r>
              <a:rPr sz="3200" dirty="0">
                <a:solidFill>
                  <a:srgbClr val="FFFFFF"/>
                </a:solidFill>
                <a:latin typeface="Arial Black"/>
                <a:cs typeface="Arial Black"/>
              </a:rPr>
              <a:t>Research</a:t>
            </a:r>
            <a:r>
              <a:rPr sz="3200" spc="-114" dirty="0">
                <a:solidFill>
                  <a:srgbClr val="FFFFFF"/>
                </a:solidFill>
                <a:latin typeface="Arial Black"/>
                <a:cs typeface="Arial Black"/>
              </a:rPr>
              <a:t> </a:t>
            </a:r>
            <a:r>
              <a:rPr sz="3200" spc="-10" dirty="0">
                <a:solidFill>
                  <a:srgbClr val="FFFFFF"/>
                </a:solidFill>
                <a:latin typeface="Arial Black"/>
                <a:cs typeface="Arial Black"/>
              </a:rPr>
              <a:t>Systems</a:t>
            </a:r>
            <a:endParaRPr sz="3200">
              <a:latin typeface="Arial Black"/>
              <a:cs typeface="Arial Black"/>
            </a:endParaRPr>
          </a:p>
        </p:txBody>
      </p:sp>
      <p:sp>
        <p:nvSpPr>
          <p:cNvPr id="6" name="object 6"/>
          <p:cNvSpPr txBox="1"/>
          <p:nvPr/>
        </p:nvSpPr>
        <p:spPr>
          <a:xfrm>
            <a:off x="1289303" y="4855464"/>
            <a:ext cx="4909185" cy="1049020"/>
          </a:xfrm>
          <a:prstGeom prst="rect">
            <a:avLst/>
          </a:prstGeom>
          <a:ln w="76200">
            <a:solidFill>
              <a:srgbClr val="FFFFFF"/>
            </a:solidFill>
          </a:ln>
        </p:spPr>
        <p:txBody>
          <a:bodyPr vert="horz" wrap="square" lIns="0" tIns="94615" rIns="0" bIns="0" rtlCol="0">
            <a:spAutoFit/>
          </a:bodyPr>
          <a:lstStyle/>
          <a:p>
            <a:pPr marL="153670" marR="179070">
              <a:lnSpc>
                <a:spcPct val="130000"/>
              </a:lnSpc>
              <a:spcBef>
                <a:spcPts val="745"/>
              </a:spcBef>
            </a:pPr>
            <a:r>
              <a:rPr sz="2000" spc="-10" dirty="0">
                <a:solidFill>
                  <a:srgbClr val="FFFFFF"/>
                </a:solidFill>
                <a:latin typeface="Arial MT"/>
                <a:cs typeface="Arial MT"/>
                <a:hlinkClick r:id="rId3"/>
              </a:rPr>
              <a:t>reors@essex.ac.uk</a:t>
            </a:r>
            <a:r>
              <a:rPr sz="2000" spc="-10" dirty="0">
                <a:solidFill>
                  <a:srgbClr val="FFFFFF"/>
                </a:solidFill>
                <a:latin typeface="Arial MT"/>
                <a:cs typeface="Arial MT"/>
              </a:rPr>
              <a:t> </a:t>
            </a:r>
            <a:r>
              <a:rPr sz="2000" spc="-10" dirty="0">
                <a:solidFill>
                  <a:srgbClr val="FFFFFF"/>
                </a:solidFill>
                <a:latin typeface="Arial MT"/>
                <a:cs typeface="Arial MT"/>
                <a:hlinkClick r:id="rId4"/>
              </a:rPr>
              <a:t>www.essex.ac.uk/staff/research-systems</a:t>
            </a:r>
            <a:endParaRPr sz="2000">
              <a:latin typeface="Arial MT"/>
              <a:cs typeface="Arial M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TotalTime>
  <Words>1811</Words>
  <Application>Microsoft Office PowerPoint</Application>
  <PresentationFormat>Widescreen</PresentationFormat>
  <Paragraphs>150</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Arial Black</vt:lpstr>
      <vt:lpstr>Arial MT</vt:lpstr>
      <vt:lpstr>Wingdings</vt:lpstr>
      <vt:lpstr>Office Theme</vt:lpstr>
      <vt:lpstr>RIS</vt:lpstr>
      <vt:lpstr>About the RIS</vt:lpstr>
      <vt:lpstr>About this guide</vt:lpstr>
      <vt:lpstr>Log In</vt:lpstr>
      <vt:lpstr>Your RIS Profile</vt:lpstr>
      <vt:lpstr>Your external web profile</vt:lpstr>
      <vt:lpstr>About</vt:lpstr>
      <vt:lpstr>Edit your About</vt:lpstr>
      <vt:lpstr>Edit your About From the edit view you can see a summary of information, click to view your external profile, export you RIS profile to an editable MS Word CV documents, search for colleagues in the RIS and edit sections of the profile.</vt:lpstr>
      <vt:lpstr>Edit your About You can edit any area by clicking in the overview box. When you have finished editing, click Save.</vt:lpstr>
      <vt:lpstr>PowerPoint Presentation</vt:lpstr>
      <vt:lpstr>Professional Activities</vt:lpstr>
      <vt:lpstr>Your Professional Activities</vt:lpstr>
      <vt:lpstr>New Professional Activities</vt:lpstr>
      <vt:lpstr>New Professional Activities</vt:lpstr>
      <vt:lpstr>Manage Professional Activities</vt:lpstr>
      <vt:lpstr>Manage Professional Activities – Research Interests</vt:lpstr>
      <vt:lpstr>Teaching Activities</vt:lpstr>
      <vt:lpstr>Your Teaching Activities</vt:lpstr>
      <vt:lpstr>Manage Teaching Activities</vt:lpstr>
      <vt:lpstr>Manage Teaching Activities</vt:lpstr>
      <vt:lpstr>Grants</vt:lpstr>
      <vt:lpstr>Grants</vt:lpstr>
      <vt:lpstr>Manage Grants</vt:lpstr>
      <vt:lpstr>Linking Grants</vt:lpstr>
      <vt:lpstr>Need help?</vt:lpstr>
    </vt:vector>
  </TitlesOfParts>
  <Company>University of Essex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 Upgrade</dc:title>
  <dc:creator>Wenlock, Phineas J</dc:creator>
  <cp:lastModifiedBy>Christie, Laura</cp:lastModifiedBy>
  <cp:revision>1</cp:revision>
  <dcterms:created xsi:type="dcterms:W3CDTF">2026-09-09T09:11:38Z</dcterms:created>
  <dcterms:modified xsi:type="dcterms:W3CDTF">2026-09-09T10:47:25Z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0x0101002BBA757DD001D6429A804770F209C358</vt:lpwstr>
  </property>
  <property fmtid="{D5CDD505-2E9C-101B-9397-08002B2CF9AE}" pid="3" name="Converter">
    <vt:lpwstr>SolidFramework v10.0.19910.1</vt:lpwstr>
  </property>
  <property fmtid="{D5CDD505-2E9C-101B-9397-08002B2CF9AE}" pid="4" name="Created">
    <vt:filetime>2022-09-22T00:00:00Z</vt:filetime>
  </property>
  <property fmtid="{D5CDD505-2E9C-101B-9397-08002B2CF9AE}" pid="5" name="Creator">
    <vt:lpwstr>Acrobat PDFMaker 11 for PowerPoint</vt:lpwstr>
  </property>
  <property fmtid="{D5CDD505-2E9C-101B-9397-08002B2CF9AE}" pid="6" name="LastSaved">
    <vt:filetime>2026-09-09T00:00:00Z</vt:filetime>
  </property>
  <property fmtid="{D5CDD505-2E9C-101B-9397-08002B2CF9AE}" pid="7" name="Producer">
    <vt:lpwstr>Adobe PDF Library 11.0</vt:lpwstr>
  </property>
</Properties>
</file>