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6" r:id="rId4"/>
    <p:sldMasterId id="2147483890" r:id="rId5"/>
    <p:sldMasterId id="2147483927" r:id="rId6"/>
    <p:sldMasterId id="2147483964" r:id="rId7"/>
  </p:sldMasterIdLst>
  <p:notesMasterIdLst>
    <p:notesMasterId r:id="rId43"/>
  </p:notesMasterIdLst>
  <p:handoutMasterIdLst>
    <p:handoutMasterId r:id="rId44"/>
  </p:handoutMasterIdLst>
  <p:sldIdLst>
    <p:sldId id="276" r:id="rId8"/>
    <p:sldId id="314" r:id="rId9"/>
    <p:sldId id="291" r:id="rId10"/>
    <p:sldId id="333" r:id="rId11"/>
    <p:sldId id="335" r:id="rId12"/>
    <p:sldId id="279" r:id="rId13"/>
    <p:sldId id="316" r:id="rId14"/>
    <p:sldId id="334" r:id="rId15"/>
    <p:sldId id="336" r:id="rId16"/>
    <p:sldId id="356" r:id="rId17"/>
    <p:sldId id="357" r:id="rId18"/>
    <p:sldId id="358" r:id="rId19"/>
    <p:sldId id="359" r:id="rId20"/>
    <p:sldId id="339" r:id="rId21"/>
    <p:sldId id="340" r:id="rId22"/>
    <p:sldId id="341" r:id="rId23"/>
    <p:sldId id="342" r:id="rId24"/>
    <p:sldId id="343" r:id="rId25"/>
    <p:sldId id="360" r:id="rId26"/>
    <p:sldId id="344" r:id="rId27"/>
    <p:sldId id="338" r:id="rId28"/>
    <p:sldId id="345" r:id="rId29"/>
    <p:sldId id="346" r:id="rId30"/>
    <p:sldId id="347" r:id="rId31"/>
    <p:sldId id="348" r:id="rId32"/>
    <p:sldId id="349" r:id="rId33"/>
    <p:sldId id="350" r:id="rId34"/>
    <p:sldId id="351" r:id="rId35"/>
    <p:sldId id="352" r:id="rId36"/>
    <p:sldId id="353" r:id="rId37"/>
    <p:sldId id="354" r:id="rId38"/>
    <p:sldId id="355" r:id="rId39"/>
    <p:sldId id="361" r:id="rId40"/>
    <p:sldId id="362" r:id="rId41"/>
    <p:sldId id="273"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708838A-ED2A-43F5-CC62-291252C829F6}" name="Cortis Mack, Cathleen" initials="CMC" userId="Cortis Mack, Cathleen"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256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86" autoAdjust="0"/>
    <p:restoredTop sz="96327" autoAdjust="0"/>
  </p:normalViewPr>
  <p:slideViewPr>
    <p:cSldViewPr snapToGrid="0" snapToObjects="1">
      <p:cViewPr varScale="1">
        <p:scale>
          <a:sx n="158" d="100"/>
          <a:sy n="158" d="100"/>
        </p:scale>
        <p:origin x="174" y="16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napToObjects="1" showGuides="1">
      <p:cViewPr varScale="1">
        <p:scale>
          <a:sx n="160" d="100"/>
          <a:sy n="160" d="100"/>
        </p:scale>
        <p:origin x="5312"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theme" Target="theme/theme1.xml"/><Relationship Id="rId50"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microsoft.com/office/2016/11/relationships/changesInfo" Target="changesInfos/changesInfo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e, Laura" userId="c74f6089-7d58-488c-8f33-ef41f1b1321f" providerId="ADAL" clId="{FDEBE60D-AA76-4583-8967-B2B63E3BFC60}"/>
    <pc:docChg chg="undo custSel modSld">
      <pc:chgData name="Christie, Laura" userId="c74f6089-7d58-488c-8f33-ef41f1b1321f" providerId="ADAL" clId="{FDEBE60D-AA76-4583-8967-B2B63E3BFC60}" dt="2026-09-18T15:23:57.849" v="51" actId="20577"/>
      <pc:docMkLst>
        <pc:docMk/>
      </pc:docMkLst>
      <pc:sldChg chg="modSp mod">
        <pc:chgData name="Christie, Laura" userId="c74f6089-7d58-488c-8f33-ef41f1b1321f" providerId="ADAL" clId="{FDEBE60D-AA76-4583-8967-B2B63E3BFC60}" dt="2026-09-18T15:23:57.849" v="51" actId="20577"/>
        <pc:sldMkLst>
          <pc:docMk/>
          <pc:sldMk cId="3722802778" sldId="276"/>
        </pc:sldMkLst>
        <pc:spChg chg="mod">
          <ac:chgData name="Christie, Laura" userId="c74f6089-7d58-488c-8f33-ef41f1b1321f" providerId="ADAL" clId="{FDEBE60D-AA76-4583-8967-B2B63E3BFC60}" dt="2026-09-18T15:23:57.849" v="51" actId="20577"/>
          <ac:spMkLst>
            <pc:docMk/>
            <pc:sldMk cId="3722802778" sldId="276"/>
            <ac:spMk id="4" creationId="{4A9C0BC3-E039-4F09-9CE5-658B33CC9969}"/>
          </ac:spMkLst>
        </pc:spChg>
      </pc:sldChg>
      <pc:sldChg chg="addSp delSp modSp mod">
        <pc:chgData name="Christie, Laura" userId="c74f6089-7d58-488c-8f33-ef41f1b1321f" providerId="ADAL" clId="{FDEBE60D-AA76-4583-8967-B2B63E3BFC60}" dt="2026-09-18T15:23:49.920" v="42" actId="14100"/>
        <pc:sldMkLst>
          <pc:docMk/>
          <pc:sldMk cId="1723354357" sldId="316"/>
        </pc:sldMkLst>
        <pc:spChg chg="mod">
          <ac:chgData name="Christie, Laura" userId="c74f6089-7d58-488c-8f33-ef41f1b1321f" providerId="ADAL" clId="{FDEBE60D-AA76-4583-8967-B2B63E3BFC60}" dt="2026-09-18T15:22:38.221" v="21" actId="5793"/>
          <ac:spMkLst>
            <pc:docMk/>
            <pc:sldMk cId="1723354357" sldId="316"/>
            <ac:spMk id="4" creationId="{EBA91B2A-7F9C-4772-9C7E-D363C74CA372}"/>
          </ac:spMkLst>
        </pc:spChg>
        <pc:spChg chg="mod">
          <ac:chgData name="Christie, Laura" userId="c74f6089-7d58-488c-8f33-ef41f1b1321f" providerId="ADAL" clId="{FDEBE60D-AA76-4583-8967-B2B63E3BFC60}" dt="2026-09-18T15:23:27.383" v="35" actId="14100"/>
          <ac:spMkLst>
            <pc:docMk/>
            <pc:sldMk cId="1723354357" sldId="316"/>
            <ac:spMk id="8" creationId="{672475D3-DF2F-A1B4-4105-1B30946CC096}"/>
          </ac:spMkLst>
        </pc:spChg>
        <pc:spChg chg="mod">
          <ac:chgData name="Christie, Laura" userId="c74f6089-7d58-488c-8f33-ef41f1b1321f" providerId="ADAL" clId="{FDEBE60D-AA76-4583-8967-B2B63E3BFC60}" dt="2026-09-18T15:23:49.920" v="42" actId="14100"/>
          <ac:spMkLst>
            <pc:docMk/>
            <pc:sldMk cId="1723354357" sldId="316"/>
            <ac:spMk id="10" creationId="{E67E1CA3-2F22-1BF2-C509-82B421C44F85}"/>
          </ac:spMkLst>
        </pc:spChg>
        <pc:spChg chg="del">
          <ac:chgData name="Christie, Laura" userId="c74f6089-7d58-488c-8f33-ef41f1b1321f" providerId="ADAL" clId="{FDEBE60D-AA76-4583-8967-B2B63E3BFC60}" dt="2026-09-18T15:22:54.263" v="24" actId="478"/>
          <ac:spMkLst>
            <pc:docMk/>
            <pc:sldMk cId="1723354357" sldId="316"/>
            <ac:spMk id="12" creationId="{3048803D-2891-E3DF-A4B3-10B336A13D70}"/>
          </ac:spMkLst>
        </pc:spChg>
        <pc:spChg chg="add del mod">
          <ac:chgData name="Christie, Laura" userId="c74f6089-7d58-488c-8f33-ef41f1b1321f" providerId="ADAL" clId="{FDEBE60D-AA76-4583-8967-B2B63E3BFC60}" dt="2026-09-18T15:23:19.570" v="33" actId="14100"/>
          <ac:spMkLst>
            <pc:docMk/>
            <pc:sldMk cId="1723354357" sldId="316"/>
            <ac:spMk id="16" creationId="{A4D656E3-A324-826E-59B2-D3DB84377087}"/>
          </ac:spMkLst>
        </pc:spChg>
        <pc:picChg chg="del">
          <ac:chgData name="Christie, Laura" userId="c74f6089-7d58-488c-8f33-ef41f1b1321f" providerId="ADAL" clId="{FDEBE60D-AA76-4583-8967-B2B63E3BFC60}" dt="2026-09-18T15:22:40.141" v="22" actId="478"/>
          <ac:picMkLst>
            <pc:docMk/>
            <pc:sldMk cId="1723354357" sldId="316"/>
            <ac:picMk id="6" creationId="{A1D59B0F-4203-26B2-646F-0C573CA1D820}"/>
          </ac:picMkLst>
        </pc:picChg>
        <pc:picChg chg="add mod ord">
          <ac:chgData name="Christie, Laura" userId="c74f6089-7d58-488c-8f33-ef41f1b1321f" providerId="ADAL" clId="{FDEBE60D-AA76-4583-8967-B2B63E3BFC60}" dt="2026-09-18T15:23:31.718" v="37" actId="1076"/>
          <ac:picMkLst>
            <pc:docMk/>
            <pc:sldMk cId="1723354357" sldId="316"/>
            <ac:picMk id="9" creationId="{EA978AEE-9434-FC55-8D74-6785856CE066}"/>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2F9495-C47E-F74D-989E-66C515E250A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22A2327-043B-0C4B-9D3B-03D0073D6B8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C6BA747-B8FF-874B-AED5-DE9F3E5B409A}" type="datetimeFigureOut">
              <a:rPr lang="en-US" smtClean="0"/>
              <a:t>9/18/2026</a:t>
            </a:fld>
            <a:endParaRPr lang="en-US"/>
          </a:p>
        </p:txBody>
      </p:sp>
      <p:sp>
        <p:nvSpPr>
          <p:cNvPr id="4" name="Footer Placeholder 3">
            <a:extLst>
              <a:ext uri="{FF2B5EF4-FFF2-40B4-BE49-F238E27FC236}">
                <a16:creationId xmlns:a16="http://schemas.microsoft.com/office/drawing/2014/main" id="{69BF2A69-9A3F-C84F-889B-609CAFD70C1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98799EC-65F5-104B-A92F-F8D6845946B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D71E54-08B8-294F-898B-644954DA2C47}" type="slidenum">
              <a:rPr lang="en-US" smtClean="0"/>
              <a:t>‹#›</a:t>
            </a:fld>
            <a:endParaRPr lang="en-US"/>
          </a:p>
        </p:txBody>
      </p:sp>
    </p:spTree>
    <p:extLst>
      <p:ext uri="{BB962C8B-B14F-4D97-AF65-F5344CB8AC3E}">
        <p14:creationId xmlns:p14="http://schemas.microsoft.com/office/powerpoint/2010/main" val="13890819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A6F6A5-7605-DF41-945B-909649E00EC8}" type="datetimeFigureOut">
              <a:rPr lang="en-US" smtClean="0"/>
              <a:t>9/18/2026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111D0F-7CCC-3448-8011-367F0D0A6ED2}" type="slidenum">
              <a:rPr lang="en-US" smtClean="0"/>
              <a:t>‹#›</a:t>
            </a:fld>
            <a:endParaRPr lang="en-US"/>
          </a:p>
        </p:txBody>
      </p:sp>
    </p:spTree>
    <p:extLst>
      <p:ext uri="{BB962C8B-B14F-4D97-AF65-F5344CB8AC3E}">
        <p14:creationId xmlns:p14="http://schemas.microsoft.com/office/powerpoint/2010/main" val="408045135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hyperlink" Target="https://www.essex.ac.uk/" TargetMode="Externa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hyperlink" Target="https://www.essex.ac.uk/" TargetMode="Externa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hyperlink" Target="https://www.essex.ac.uk/" TargetMode="Externa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4.xml"/><Relationship Id="rId4" Type="http://schemas.openxmlformats.org/officeDocument/2006/relationships/hyperlink" Target="https://www.essex.ac.uk/"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Picture Background - Black Logo">
    <p:bg>
      <p:bgPr>
        <a:solidFill>
          <a:schemeClr val="bg1"/>
        </a:solidFill>
        <a:effectLst/>
      </p:bgPr>
    </p:bg>
    <p:spTree>
      <p:nvGrpSpPr>
        <p:cNvPr id="1" name=""/>
        <p:cNvGrpSpPr/>
        <p:nvPr/>
      </p:nvGrpSpPr>
      <p:grpSpPr>
        <a:xfrm>
          <a:off x="0" y="0"/>
          <a:ext cx="0" cy="0"/>
          <a:chOff x="0" y="0"/>
          <a:chExt cx="0" cy="0"/>
        </a:xfrm>
      </p:grpSpPr>
      <p:pic>
        <p:nvPicPr>
          <p:cNvPr id="9" name="UoE_Logo_Black" descr="Logo - University of Essex">
            <a:extLst>
              <a:ext uri="{FF2B5EF4-FFF2-40B4-BE49-F238E27FC236}">
                <a16:creationId xmlns:a16="http://schemas.microsoft.com/office/drawing/2014/main" id="{91F64F71-DD94-BE43-A1BF-90989C0C691C}"/>
              </a:ext>
            </a:extLst>
          </p:cNvPr>
          <p:cNvPicPr>
            <a:picLocks noChangeAspect="1"/>
          </p:cNvPicPr>
          <p:nvPr userDrawn="1"/>
        </p:nvPicPr>
        <p:blipFill>
          <a:blip r:embed="rId2"/>
          <a:stretch>
            <a:fillRect/>
          </a:stretch>
        </p:blipFill>
        <p:spPr>
          <a:xfrm>
            <a:off x="0" y="0"/>
            <a:ext cx="2006641" cy="890588"/>
          </a:xfrm>
          <a:prstGeom prst="rect">
            <a:avLst/>
          </a:prstGeom>
        </p:spPr>
      </p:pic>
      <p:sp>
        <p:nvSpPr>
          <p:cNvPr id="8" name="Coloured_Boarder">
            <a:extLst>
              <a:ext uri="{FF2B5EF4-FFF2-40B4-BE49-F238E27FC236}">
                <a16:creationId xmlns:a16="http://schemas.microsoft.com/office/drawing/2014/main" id="{C6F89C8B-0CBB-8642-991D-39E97AB68587}"/>
              </a:ext>
              <a:ext uri="{C183D7F6-B498-43B3-948B-1728B52AA6E4}">
                <adec:decorative xmlns:adec="http://schemas.microsoft.com/office/drawing/2017/decorative" val="1"/>
              </a:ext>
            </a:extLst>
          </p:cNvPr>
          <p:cNvSpPr/>
          <p:nvPr userDrawn="1"/>
        </p:nvSpPr>
        <p:spPr>
          <a:xfrm>
            <a:off x="-3175" y="1244333"/>
            <a:ext cx="7965391" cy="4824000"/>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_BG">
            <a:extLst>
              <a:ext uri="{FF2B5EF4-FFF2-40B4-BE49-F238E27FC236}">
                <a16:creationId xmlns:a16="http://schemas.microsoft.com/office/drawing/2014/main" id="{5D4998F0-DC3A-364F-ACFE-A254B6B42731}"/>
              </a:ext>
              <a:ext uri="{C183D7F6-B498-43B3-948B-1728B52AA6E4}">
                <adec:decorative xmlns:adec="http://schemas.microsoft.com/office/drawing/2017/decorative" val="1"/>
              </a:ext>
            </a:extLst>
          </p:cNvPr>
          <p:cNvSpPr/>
          <p:nvPr userDrawn="1"/>
        </p:nvSpPr>
        <p:spPr>
          <a:xfrm>
            <a:off x="-4104" y="1319533"/>
            <a:ext cx="7894320" cy="4673600"/>
          </a:xfrm>
          <a:prstGeom prst="rect">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a:extLst>
              <a:ext uri="{FF2B5EF4-FFF2-40B4-BE49-F238E27FC236}">
                <a16:creationId xmlns:a16="http://schemas.microsoft.com/office/drawing/2014/main" id="{E3CE5658-B912-D047-8F77-FBECD2D6E386}"/>
              </a:ext>
            </a:extLst>
          </p:cNvPr>
          <p:cNvSpPr>
            <a:spLocks noGrp="1"/>
          </p:cNvSpPr>
          <p:nvPr>
            <p:ph type="title" hasCustomPrompt="1"/>
          </p:nvPr>
        </p:nvSpPr>
        <p:spPr>
          <a:xfrm>
            <a:off x="509775" y="2310940"/>
            <a:ext cx="7262626" cy="919162"/>
          </a:xfrm>
        </p:spPr>
        <p:txBody>
          <a:bodyPr anchor="b" anchorCtr="0">
            <a:noAutofit/>
          </a:bodyPr>
          <a:lstStyle>
            <a:lvl1pPr algn="l">
              <a:defRPr sz="4800">
                <a:solidFill>
                  <a:schemeClr val="bg1"/>
                </a:solidFill>
                <a:latin typeface="+mj-lt"/>
              </a:defRPr>
            </a:lvl1pPr>
          </a:lstStyle>
          <a:p>
            <a:r>
              <a:rPr lang="en-GB" dirty="0"/>
              <a:t>Your title here</a:t>
            </a:r>
            <a:endParaRPr lang="en-US" dirty="0"/>
          </a:p>
        </p:txBody>
      </p:sp>
      <p:sp>
        <p:nvSpPr>
          <p:cNvPr id="3" name="Subtitle">
            <a:extLst>
              <a:ext uri="{FF2B5EF4-FFF2-40B4-BE49-F238E27FC236}">
                <a16:creationId xmlns:a16="http://schemas.microsoft.com/office/drawing/2014/main" id="{88E2A088-8E6F-9E4E-909F-F8752CF4E76E}"/>
              </a:ext>
            </a:extLst>
          </p:cNvPr>
          <p:cNvSpPr>
            <a:spLocks noGrp="1"/>
          </p:cNvSpPr>
          <p:nvPr>
            <p:ph type="subTitle" idx="1" hasCustomPrompt="1"/>
          </p:nvPr>
        </p:nvSpPr>
        <p:spPr>
          <a:xfrm>
            <a:off x="509775" y="3433303"/>
            <a:ext cx="7262626" cy="827579"/>
          </a:xfrm>
        </p:spPr>
        <p:txBody>
          <a:bodyPr>
            <a:no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Your subtitle here</a:t>
            </a:r>
            <a:endParaRPr lang="en-US" dirty="0"/>
          </a:p>
        </p:txBody>
      </p:sp>
      <p:cxnSp>
        <p:nvCxnSpPr>
          <p:cNvPr id="7" name="Divider_Line">
            <a:extLst>
              <a:ext uri="{FF2B5EF4-FFF2-40B4-BE49-F238E27FC236}">
                <a16:creationId xmlns:a16="http://schemas.microsoft.com/office/drawing/2014/main" id="{822F4922-0983-EE45-B259-9B610490541E}"/>
              </a:ext>
              <a:ext uri="{C183D7F6-B498-43B3-948B-1728B52AA6E4}">
                <adec:decorative xmlns:adec="http://schemas.microsoft.com/office/drawing/2017/decorative" val="1"/>
              </a:ext>
            </a:extLst>
          </p:cNvPr>
          <p:cNvCxnSpPr/>
          <p:nvPr userDrawn="1"/>
        </p:nvCxnSpPr>
        <p:spPr>
          <a:xfrm>
            <a:off x="509775" y="4442460"/>
            <a:ext cx="181432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Details">
            <a:extLst>
              <a:ext uri="{FF2B5EF4-FFF2-40B4-BE49-F238E27FC236}">
                <a16:creationId xmlns:a16="http://schemas.microsoft.com/office/drawing/2014/main" id="{68E25D0D-76B2-1041-9741-CCF63B277D18}"/>
              </a:ext>
            </a:extLst>
          </p:cNvPr>
          <p:cNvSpPr>
            <a:spLocks noGrp="1"/>
          </p:cNvSpPr>
          <p:nvPr>
            <p:ph type="body" sz="quarter" idx="13" hasCustomPrompt="1"/>
          </p:nvPr>
        </p:nvSpPr>
        <p:spPr>
          <a:xfrm>
            <a:off x="509775" y="4573787"/>
            <a:ext cx="3339247" cy="1158651"/>
          </a:xfrm>
          <a:ln w="76200">
            <a:noFill/>
            <a:miter lim="800000"/>
          </a:ln>
        </p:spPr>
        <p:txBody>
          <a:bodyPr wrap="none" lIns="0" tIns="0" rIns="0" bIns="0">
            <a:spAutoFit/>
          </a:bodyPr>
          <a:lstStyle>
            <a:lvl1pPr marL="9525" indent="0">
              <a:buNone/>
              <a:tabLst/>
              <a:defRPr sz="2000">
                <a:solidFill>
                  <a:schemeClr val="bg1"/>
                </a:solidFill>
              </a:defRPr>
            </a:lvl1pPr>
            <a:lvl2pPr marL="9525" indent="0">
              <a:buFontTx/>
              <a:buNone/>
              <a:tabLst/>
              <a:defRPr sz="2000">
                <a:solidFill>
                  <a:schemeClr val="bg1"/>
                </a:solidFill>
              </a:defRPr>
            </a:lvl2pPr>
            <a:lvl3pPr marL="9525" indent="0">
              <a:buFontTx/>
              <a:buNone/>
              <a:tabLst/>
              <a:defRPr sz="2000">
                <a:solidFill>
                  <a:schemeClr val="bg1"/>
                </a:solidFill>
              </a:defRPr>
            </a:lvl3pPr>
            <a:lvl4pPr marL="9525" indent="0">
              <a:buFontTx/>
              <a:buNone/>
              <a:tabLst/>
              <a:defRPr>
                <a:solidFill>
                  <a:schemeClr val="bg1"/>
                </a:solidFill>
              </a:defRPr>
            </a:lvl4pPr>
            <a:lvl5pPr marL="9525" indent="0">
              <a:buFontTx/>
              <a:buNone/>
              <a:tabLst/>
              <a:defRPr>
                <a:solidFill>
                  <a:schemeClr val="bg1"/>
                </a:solidFill>
              </a:defRPr>
            </a:lvl5pPr>
          </a:lstStyle>
          <a:p>
            <a:pPr lvl="0"/>
            <a:r>
              <a:rPr lang="en-GB" dirty="0"/>
              <a:t>Your name here</a:t>
            </a:r>
          </a:p>
          <a:p>
            <a:pPr lvl="1"/>
            <a:r>
              <a:rPr lang="en-GB" dirty="0"/>
              <a:t>Department / Faculty name</a:t>
            </a:r>
          </a:p>
          <a:p>
            <a:pPr lvl="2"/>
            <a:r>
              <a:rPr lang="en-GB" dirty="0"/>
              <a:t>Wednesday 20 January 2021</a:t>
            </a:r>
          </a:p>
        </p:txBody>
      </p:sp>
    </p:spTree>
    <p:extLst>
      <p:ext uri="{BB962C8B-B14F-4D97-AF65-F5344CB8AC3E}">
        <p14:creationId xmlns:p14="http://schemas.microsoft.com/office/powerpoint/2010/main" val="3452884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 Picture Background _White Logo">
    <p:bg>
      <p:bgPr>
        <a:solidFill>
          <a:schemeClr val="bg1"/>
        </a:solidFill>
        <a:effectLst/>
      </p:bgPr>
    </p:bg>
    <p:spTree>
      <p:nvGrpSpPr>
        <p:cNvPr id="1" name=""/>
        <p:cNvGrpSpPr/>
        <p:nvPr/>
      </p:nvGrpSpPr>
      <p:grpSpPr>
        <a:xfrm>
          <a:off x="0" y="0"/>
          <a:ext cx="0" cy="0"/>
          <a:chOff x="0" y="0"/>
          <a:chExt cx="0" cy="0"/>
        </a:xfrm>
      </p:grpSpPr>
      <p:pic>
        <p:nvPicPr>
          <p:cNvPr id="23" name="UoE_Logo_White" descr="Logo - University of Essex">
            <a:extLst>
              <a:ext uri="{FF2B5EF4-FFF2-40B4-BE49-F238E27FC236}">
                <a16:creationId xmlns:a16="http://schemas.microsoft.com/office/drawing/2014/main" id="{767DC880-C1D7-C443-9C81-8FEEA3D5251E}"/>
              </a:ext>
            </a:extLst>
          </p:cNvPr>
          <p:cNvPicPr>
            <a:picLocks noChangeAspect="1"/>
          </p:cNvPicPr>
          <p:nvPr userDrawn="1"/>
        </p:nvPicPr>
        <p:blipFill>
          <a:blip r:embed="rId2"/>
          <a:stretch>
            <a:fillRect/>
          </a:stretch>
        </p:blipFill>
        <p:spPr>
          <a:xfrm>
            <a:off x="0" y="1"/>
            <a:ext cx="2011934" cy="892937"/>
          </a:xfrm>
          <a:prstGeom prst="rect">
            <a:avLst/>
          </a:prstGeom>
        </p:spPr>
      </p:pic>
      <p:sp>
        <p:nvSpPr>
          <p:cNvPr id="8" name="Coloured_Boarder">
            <a:extLst>
              <a:ext uri="{FF2B5EF4-FFF2-40B4-BE49-F238E27FC236}">
                <a16:creationId xmlns:a16="http://schemas.microsoft.com/office/drawing/2014/main" id="{B314EC19-20AC-8D4D-9C1B-2543B45C4D14}"/>
              </a:ext>
              <a:ext uri="{C183D7F6-B498-43B3-948B-1728B52AA6E4}">
                <adec:decorative xmlns:adec="http://schemas.microsoft.com/office/drawing/2017/decorative" val="1"/>
              </a:ext>
            </a:extLst>
          </p:cNvPr>
          <p:cNvSpPr/>
          <p:nvPr userDrawn="1"/>
        </p:nvSpPr>
        <p:spPr>
          <a:xfrm>
            <a:off x="-3175" y="1244333"/>
            <a:ext cx="7965391" cy="4824000"/>
          </a:xfrm>
          <a:prstGeom prst="rect">
            <a:avLst/>
          </a:prstGeom>
          <a:solidFill>
            <a:schemeClr val="bg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_BG">
            <a:extLst>
              <a:ext uri="{FF2B5EF4-FFF2-40B4-BE49-F238E27FC236}">
                <a16:creationId xmlns:a16="http://schemas.microsoft.com/office/drawing/2014/main" id="{AC8BCD2D-A1D4-B941-B5ED-4FC7122E588A}"/>
              </a:ext>
              <a:ext uri="{C183D7F6-B498-43B3-948B-1728B52AA6E4}">
                <adec:decorative xmlns:adec="http://schemas.microsoft.com/office/drawing/2017/decorative" val="1"/>
              </a:ext>
            </a:extLst>
          </p:cNvPr>
          <p:cNvSpPr/>
          <p:nvPr userDrawn="1"/>
        </p:nvSpPr>
        <p:spPr>
          <a:xfrm>
            <a:off x="-4104" y="1319533"/>
            <a:ext cx="7894320" cy="4673600"/>
          </a:xfrm>
          <a:prstGeom prst="rect">
            <a:avLst/>
          </a:prstGeom>
          <a:solidFill>
            <a:schemeClr val="accent3"/>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a:extLst>
              <a:ext uri="{FF2B5EF4-FFF2-40B4-BE49-F238E27FC236}">
                <a16:creationId xmlns:a16="http://schemas.microsoft.com/office/drawing/2014/main" id="{E3CE5658-B912-D047-8F77-FBECD2D6E386}"/>
              </a:ext>
            </a:extLst>
          </p:cNvPr>
          <p:cNvSpPr>
            <a:spLocks noGrp="1"/>
          </p:cNvSpPr>
          <p:nvPr>
            <p:ph type="title" hasCustomPrompt="1"/>
          </p:nvPr>
        </p:nvSpPr>
        <p:spPr>
          <a:xfrm>
            <a:off x="509775" y="2310940"/>
            <a:ext cx="7262626" cy="919162"/>
          </a:xfrm>
        </p:spPr>
        <p:txBody>
          <a:bodyPr anchor="b" anchorCtr="0">
            <a:noAutofit/>
          </a:bodyPr>
          <a:lstStyle>
            <a:lvl1pPr algn="l">
              <a:defRPr sz="4800">
                <a:solidFill>
                  <a:schemeClr val="bg1"/>
                </a:solidFill>
                <a:latin typeface="+mj-lt"/>
              </a:defRPr>
            </a:lvl1pPr>
          </a:lstStyle>
          <a:p>
            <a:r>
              <a:rPr lang="en-GB" dirty="0"/>
              <a:t>Your title here</a:t>
            </a:r>
            <a:endParaRPr lang="en-US" dirty="0"/>
          </a:p>
        </p:txBody>
      </p:sp>
      <p:sp>
        <p:nvSpPr>
          <p:cNvPr id="3" name="Subtitle">
            <a:extLst>
              <a:ext uri="{FF2B5EF4-FFF2-40B4-BE49-F238E27FC236}">
                <a16:creationId xmlns:a16="http://schemas.microsoft.com/office/drawing/2014/main" id="{88E2A088-8E6F-9E4E-909F-F8752CF4E76E}"/>
              </a:ext>
            </a:extLst>
          </p:cNvPr>
          <p:cNvSpPr>
            <a:spLocks noGrp="1"/>
          </p:cNvSpPr>
          <p:nvPr>
            <p:ph type="subTitle" idx="1" hasCustomPrompt="1"/>
          </p:nvPr>
        </p:nvSpPr>
        <p:spPr>
          <a:xfrm>
            <a:off x="509775" y="3433303"/>
            <a:ext cx="7262626" cy="827579"/>
          </a:xfrm>
        </p:spPr>
        <p:txBody>
          <a:bodyPr>
            <a:no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Your subtitle here</a:t>
            </a:r>
            <a:endParaRPr lang="en-US" dirty="0"/>
          </a:p>
        </p:txBody>
      </p:sp>
      <p:cxnSp>
        <p:nvCxnSpPr>
          <p:cNvPr id="4" name="Divider_Line">
            <a:extLst>
              <a:ext uri="{FF2B5EF4-FFF2-40B4-BE49-F238E27FC236}">
                <a16:creationId xmlns:a16="http://schemas.microsoft.com/office/drawing/2014/main" id="{AC99BCA3-B941-824C-9684-BAA8B857BA77}"/>
              </a:ext>
              <a:ext uri="{C183D7F6-B498-43B3-948B-1728B52AA6E4}">
                <adec:decorative xmlns:adec="http://schemas.microsoft.com/office/drawing/2017/decorative" val="1"/>
              </a:ext>
            </a:extLst>
          </p:cNvPr>
          <p:cNvCxnSpPr/>
          <p:nvPr userDrawn="1"/>
        </p:nvCxnSpPr>
        <p:spPr>
          <a:xfrm>
            <a:off x="509775" y="4442460"/>
            <a:ext cx="181432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Details">
            <a:extLst>
              <a:ext uri="{FF2B5EF4-FFF2-40B4-BE49-F238E27FC236}">
                <a16:creationId xmlns:a16="http://schemas.microsoft.com/office/drawing/2014/main" id="{68E25D0D-76B2-1041-9741-CCF63B277D18}"/>
              </a:ext>
            </a:extLst>
          </p:cNvPr>
          <p:cNvSpPr>
            <a:spLocks noGrp="1"/>
          </p:cNvSpPr>
          <p:nvPr>
            <p:ph type="body" sz="quarter" idx="13" hasCustomPrompt="1"/>
          </p:nvPr>
        </p:nvSpPr>
        <p:spPr>
          <a:xfrm>
            <a:off x="509775" y="4573787"/>
            <a:ext cx="3339247" cy="1158651"/>
          </a:xfrm>
          <a:ln w="76200">
            <a:noFill/>
            <a:miter lim="800000"/>
          </a:ln>
        </p:spPr>
        <p:txBody>
          <a:bodyPr wrap="none" lIns="0" tIns="0" rIns="0" bIns="0">
            <a:spAutoFit/>
          </a:bodyPr>
          <a:lstStyle>
            <a:lvl1pPr marL="9525" indent="0">
              <a:buNone/>
              <a:tabLst/>
              <a:defRPr sz="2000">
                <a:solidFill>
                  <a:schemeClr val="bg1"/>
                </a:solidFill>
              </a:defRPr>
            </a:lvl1pPr>
            <a:lvl2pPr marL="9525" indent="0">
              <a:buFontTx/>
              <a:buNone/>
              <a:tabLst/>
              <a:defRPr sz="2000">
                <a:solidFill>
                  <a:schemeClr val="bg1"/>
                </a:solidFill>
              </a:defRPr>
            </a:lvl2pPr>
            <a:lvl3pPr marL="9525" indent="0">
              <a:buFontTx/>
              <a:buNone/>
              <a:tabLst/>
              <a:defRPr sz="2000">
                <a:solidFill>
                  <a:schemeClr val="bg1"/>
                </a:solidFill>
              </a:defRPr>
            </a:lvl3pPr>
            <a:lvl4pPr marL="9525" indent="0">
              <a:buFontTx/>
              <a:buNone/>
              <a:tabLst/>
              <a:defRPr>
                <a:solidFill>
                  <a:schemeClr val="bg1"/>
                </a:solidFill>
              </a:defRPr>
            </a:lvl4pPr>
            <a:lvl5pPr marL="9525" indent="0">
              <a:buFontTx/>
              <a:buNone/>
              <a:tabLst/>
              <a:defRPr>
                <a:solidFill>
                  <a:schemeClr val="bg1"/>
                </a:solidFill>
              </a:defRPr>
            </a:lvl5pPr>
          </a:lstStyle>
          <a:p>
            <a:pPr lvl="0"/>
            <a:r>
              <a:rPr lang="en-GB" dirty="0"/>
              <a:t>Your name here</a:t>
            </a:r>
          </a:p>
          <a:p>
            <a:pPr lvl="1"/>
            <a:r>
              <a:rPr lang="en-GB" dirty="0"/>
              <a:t>Department / Faculty name</a:t>
            </a:r>
          </a:p>
          <a:p>
            <a:pPr lvl="2"/>
            <a:r>
              <a:rPr lang="en-GB" dirty="0"/>
              <a:t>Wednesday 20 January 2021</a:t>
            </a:r>
          </a:p>
        </p:txBody>
      </p:sp>
    </p:spTree>
    <p:extLst>
      <p:ext uri="{BB962C8B-B14F-4D97-AF65-F5344CB8AC3E}">
        <p14:creationId xmlns:p14="http://schemas.microsoft.com/office/powerpoint/2010/main" val="1325132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Colour Gradient">
    <p:bg>
      <p:bgPr>
        <a:gradFill>
          <a:gsLst>
            <a:gs pos="0">
              <a:srgbClr val="622567"/>
            </a:gs>
            <a:gs pos="100000">
              <a:schemeClr val="accent1"/>
            </a:gs>
          </a:gsLst>
          <a:lin ang="0" scaled="0"/>
        </a:gradFill>
        <a:effectLst/>
      </p:bgPr>
    </p:bg>
    <p:spTree>
      <p:nvGrpSpPr>
        <p:cNvPr id="1" name=""/>
        <p:cNvGrpSpPr/>
        <p:nvPr/>
      </p:nvGrpSpPr>
      <p:grpSpPr>
        <a:xfrm>
          <a:off x="0" y="0"/>
          <a:ext cx="0" cy="0"/>
          <a:chOff x="0" y="0"/>
          <a:chExt cx="0" cy="0"/>
        </a:xfrm>
      </p:grpSpPr>
      <p:pic>
        <p:nvPicPr>
          <p:cNvPr id="23" name="UoE_Logo_White" descr="Logo - University of Essex">
            <a:extLst>
              <a:ext uri="{FF2B5EF4-FFF2-40B4-BE49-F238E27FC236}">
                <a16:creationId xmlns:a16="http://schemas.microsoft.com/office/drawing/2014/main" id="{767DC880-C1D7-C443-9C81-8FEEA3D5251E}"/>
              </a:ext>
            </a:extLst>
          </p:cNvPr>
          <p:cNvPicPr>
            <a:picLocks noChangeAspect="1"/>
          </p:cNvPicPr>
          <p:nvPr userDrawn="1"/>
        </p:nvPicPr>
        <p:blipFill>
          <a:blip r:embed="rId2"/>
          <a:stretch>
            <a:fillRect/>
          </a:stretch>
        </p:blipFill>
        <p:spPr>
          <a:xfrm>
            <a:off x="0" y="1"/>
            <a:ext cx="2011934" cy="892937"/>
          </a:xfrm>
          <a:prstGeom prst="rect">
            <a:avLst/>
          </a:prstGeom>
        </p:spPr>
      </p:pic>
      <p:sp>
        <p:nvSpPr>
          <p:cNvPr id="17" name="Title">
            <a:extLst>
              <a:ext uri="{FF2B5EF4-FFF2-40B4-BE49-F238E27FC236}">
                <a16:creationId xmlns:a16="http://schemas.microsoft.com/office/drawing/2014/main" id="{E3CE5658-B912-D047-8F77-FBECD2D6E386}"/>
              </a:ext>
            </a:extLst>
          </p:cNvPr>
          <p:cNvSpPr>
            <a:spLocks noGrp="1"/>
          </p:cNvSpPr>
          <p:nvPr>
            <p:ph type="title" hasCustomPrompt="1"/>
          </p:nvPr>
        </p:nvSpPr>
        <p:spPr>
          <a:xfrm>
            <a:off x="1444625" y="1413843"/>
            <a:ext cx="10493375" cy="1491139"/>
          </a:xfrm>
        </p:spPr>
        <p:txBody>
          <a:bodyPr anchor="b" anchorCtr="0">
            <a:noAutofit/>
          </a:bodyPr>
          <a:lstStyle>
            <a:lvl1pPr algn="l">
              <a:defRPr sz="4800">
                <a:solidFill>
                  <a:schemeClr val="bg1"/>
                </a:solidFill>
                <a:latin typeface="+mj-lt"/>
              </a:defRPr>
            </a:lvl1pPr>
          </a:lstStyle>
          <a:p>
            <a:r>
              <a:rPr lang="en-GB" dirty="0"/>
              <a:t>Your title here</a:t>
            </a:r>
            <a:endParaRPr lang="en-US" dirty="0"/>
          </a:p>
        </p:txBody>
      </p:sp>
      <p:sp>
        <p:nvSpPr>
          <p:cNvPr id="3" name="Subtitle">
            <a:extLst>
              <a:ext uri="{FF2B5EF4-FFF2-40B4-BE49-F238E27FC236}">
                <a16:creationId xmlns:a16="http://schemas.microsoft.com/office/drawing/2014/main" id="{88E2A088-8E6F-9E4E-909F-F8752CF4E76E}"/>
              </a:ext>
            </a:extLst>
          </p:cNvPr>
          <p:cNvSpPr>
            <a:spLocks noGrp="1"/>
          </p:cNvSpPr>
          <p:nvPr>
            <p:ph type="subTitle" idx="1" hasCustomPrompt="1"/>
          </p:nvPr>
        </p:nvSpPr>
        <p:spPr>
          <a:xfrm>
            <a:off x="1444625" y="3108182"/>
            <a:ext cx="10493375" cy="1048035"/>
          </a:xfrm>
        </p:spPr>
        <p:txBody>
          <a:bodyPr>
            <a:no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Your subtitle here</a:t>
            </a:r>
            <a:endParaRPr lang="en-US" dirty="0"/>
          </a:p>
        </p:txBody>
      </p:sp>
      <p:sp>
        <p:nvSpPr>
          <p:cNvPr id="40" name="Details">
            <a:extLst>
              <a:ext uri="{FF2B5EF4-FFF2-40B4-BE49-F238E27FC236}">
                <a16:creationId xmlns:a16="http://schemas.microsoft.com/office/drawing/2014/main" id="{A70545EA-0D96-7E46-B0EC-5AFDB41CAA2E}"/>
              </a:ext>
              <a:ext uri="{C183D7F6-B498-43B3-948B-1728B52AA6E4}">
                <adec:decorative xmlns:adec="http://schemas.microsoft.com/office/drawing/2017/decorative" val="1"/>
              </a:ext>
            </a:extLst>
          </p:cNvPr>
          <p:cNvSpPr>
            <a:spLocks noGrp="1"/>
          </p:cNvSpPr>
          <p:nvPr>
            <p:ph type="body" sz="quarter" idx="13" hasCustomPrompt="1"/>
          </p:nvPr>
        </p:nvSpPr>
        <p:spPr>
          <a:xfrm>
            <a:off x="1290003" y="4854795"/>
            <a:ext cx="3630060" cy="1449463"/>
          </a:xfrm>
          <a:ln w="76200">
            <a:solidFill>
              <a:schemeClr val="bg1"/>
            </a:solidFill>
            <a:miter lim="800000"/>
          </a:ln>
        </p:spPr>
        <p:txBody>
          <a:bodyPr wrap="none" lIns="144000" tIns="144000" rIns="144000" bIns="144000">
            <a:spAutoFit/>
          </a:bodyPr>
          <a:lstStyle>
            <a:lvl1pPr marL="9525" indent="0">
              <a:buNone/>
              <a:tabLst/>
              <a:defRPr sz="2000">
                <a:solidFill>
                  <a:schemeClr val="bg1"/>
                </a:solidFill>
              </a:defRPr>
            </a:lvl1pPr>
            <a:lvl2pPr marL="9525" indent="0">
              <a:buFontTx/>
              <a:buNone/>
              <a:tabLst/>
              <a:defRPr sz="2000">
                <a:solidFill>
                  <a:schemeClr val="bg1"/>
                </a:solidFill>
              </a:defRPr>
            </a:lvl2pPr>
            <a:lvl3pPr marL="9525" indent="0">
              <a:buFontTx/>
              <a:buNone/>
              <a:tabLst/>
              <a:defRPr sz="2000">
                <a:solidFill>
                  <a:schemeClr val="bg1"/>
                </a:solidFill>
              </a:defRPr>
            </a:lvl3pPr>
            <a:lvl4pPr marL="9525" indent="0">
              <a:buFontTx/>
              <a:buNone/>
              <a:tabLst/>
              <a:defRPr>
                <a:solidFill>
                  <a:schemeClr val="bg1"/>
                </a:solidFill>
              </a:defRPr>
            </a:lvl4pPr>
            <a:lvl5pPr marL="9525" indent="0">
              <a:buFontTx/>
              <a:buNone/>
              <a:tabLst/>
              <a:defRPr>
                <a:solidFill>
                  <a:schemeClr val="bg1"/>
                </a:solidFill>
              </a:defRPr>
            </a:lvl5pPr>
          </a:lstStyle>
          <a:p>
            <a:pPr lvl="0"/>
            <a:r>
              <a:rPr lang="en-GB" dirty="0"/>
              <a:t>Your name here</a:t>
            </a:r>
          </a:p>
          <a:p>
            <a:pPr lvl="1"/>
            <a:r>
              <a:rPr lang="en-GB" dirty="0"/>
              <a:t>Department / Faculty name</a:t>
            </a:r>
          </a:p>
          <a:p>
            <a:pPr lvl="2"/>
            <a:r>
              <a:rPr lang="en-GB" dirty="0"/>
              <a:t>Wednesday 20 January 2021</a:t>
            </a:r>
          </a:p>
        </p:txBody>
      </p:sp>
    </p:spTree>
    <p:extLst>
      <p:ext uri="{BB962C8B-B14F-4D97-AF65-F5344CB8AC3E}">
        <p14:creationId xmlns:p14="http://schemas.microsoft.com/office/powerpoint/2010/main" val="297807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 Grey">
    <p:bg>
      <p:bgPr>
        <a:solidFill>
          <a:schemeClr val="accent3"/>
        </a:solidFill>
        <a:effectLst/>
      </p:bgPr>
    </p:bg>
    <p:spTree>
      <p:nvGrpSpPr>
        <p:cNvPr id="1" name=""/>
        <p:cNvGrpSpPr/>
        <p:nvPr/>
      </p:nvGrpSpPr>
      <p:grpSpPr>
        <a:xfrm>
          <a:off x="0" y="0"/>
          <a:ext cx="0" cy="0"/>
          <a:chOff x="0" y="0"/>
          <a:chExt cx="0" cy="0"/>
        </a:xfrm>
      </p:grpSpPr>
      <p:pic>
        <p:nvPicPr>
          <p:cNvPr id="23" name="UoE_Logo_White" descr="Logo - University of Essex">
            <a:extLst>
              <a:ext uri="{FF2B5EF4-FFF2-40B4-BE49-F238E27FC236}">
                <a16:creationId xmlns:a16="http://schemas.microsoft.com/office/drawing/2014/main" id="{767DC880-C1D7-C443-9C81-8FEEA3D5251E}"/>
              </a:ext>
            </a:extLst>
          </p:cNvPr>
          <p:cNvPicPr>
            <a:picLocks noChangeAspect="1"/>
          </p:cNvPicPr>
          <p:nvPr userDrawn="1"/>
        </p:nvPicPr>
        <p:blipFill>
          <a:blip r:embed="rId2"/>
          <a:stretch>
            <a:fillRect/>
          </a:stretch>
        </p:blipFill>
        <p:spPr>
          <a:xfrm>
            <a:off x="0" y="1"/>
            <a:ext cx="2011934" cy="892937"/>
          </a:xfrm>
          <a:prstGeom prst="rect">
            <a:avLst/>
          </a:prstGeom>
        </p:spPr>
      </p:pic>
      <p:sp>
        <p:nvSpPr>
          <p:cNvPr id="17" name="Title">
            <a:extLst>
              <a:ext uri="{FF2B5EF4-FFF2-40B4-BE49-F238E27FC236}">
                <a16:creationId xmlns:a16="http://schemas.microsoft.com/office/drawing/2014/main" id="{E3CE5658-B912-D047-8F77-FBECD2D6E386}"/>
              </a:ext>
            </a:extLst>
          </p:cNvPr>
          <p:cNvSpPr>
            <a:spLocks noGrp="1"/>
          </p:cNvSpPr>
          <p:nvPr>
            <p:ph type="title" hasCustomPrompt="1"/>
          </p:nvPr>
        </p:nvSpPr>
        <p:spPr>
          <a:xfrm>
            <a:off x="1444625" y="1413843"/>
            <a:ext cx="10493375" cy="1491139"/>
          </a:xfrm>
        </p:spPr>
        <p:txBody>
          <a:bodyPr anchor="b" anchorCtr="0">
            <a:noAutofit/>
          </a:bodyPr>
          <a:lstStyle>
            <a:lvl1pPr algn="l">
              <a:defRPr sz="4800">
                <a:solidFill>
                  <a:schemeClr val="bg1"/>
                </a:solidFill>
                <a:latin typeface="+mj-lt"/>
              </a:defRPr>
            </a:lvl1pPr>
          </a:lstStyle>
          <a:p>
            <a:r>
              <a:rPr lang="en-GB" dirty="0"/>
              <a:t>Your title here</a:t>
            </a:r>
            <a:endParaRPr lang="en-US" dirty="0"/>
          </a:p>
        </p:txBody>
      </p:sp>
      <p:sp>
        <p:nvSpPr>
          <p:cNvPr id="3" name="Subtitle">
            <a:extLst>
              <a:ext uri="{FF2B5EF4-FFF2-40B4-BE49-F238E27FC236}">
                <a16:creationId xmlns:a16="http://schemas.microsoft.com/office/drawing/2014/main" id="{88E2A088-8E6F-9E4E-909F-F8752CF4E76E}"/>
              </a:ext>
            </a:extLst>
          </p:cNvPr>
          <p:cNvSpPr>
            <a:spLocks noGrp="1"/>
          </p:cNvSpPr>
          <p:nvPr>
            <p:ph type="subTitle" idx="1" hasCustomPrompt="1"/>
          </p:nvPr>
        </p:nvSpPr>
        <p:spPr>
          <a:xfrm>
            <a:off x="1444625" y="3108182"/>
            <a:ext cx="10493375" cy="1048035"/>
          </a:xfrm>
        </p:spPr>
        <p:txBody>
          <a:bodyPr>
            <a:no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Your subtitle here</a:t>
            </a:r>
            <a:endParaRPr lang="en-US" dirty="0"/>
          </a:p>
        </p:txBody>
      </p:sp>
      <p:sp>
        <p:nvSpPr>
          <p:cNvPr id="40" name="Details">
            <a:extLst>
              <a:ext uri="{FF2B5EF4-FFF2-40B4-BE49-F238E27FC236}">
                <a16:creationId xmlns:a16="http://schemas.microsoft.com/office/drawing/2014/main" id="{A70545EA-0D96-7E46-B0EC-5AFDB41CAA2E}"/>
              </a:ext>
              <a:ext uri="{C183D7F6-B498-43B3-948B-1728B52AA6E4}">
                <adec:decorative xmlns:adec="http://schemas.microsoft.com/office/drawing/2017/decorative" val="1"/>
              </a:ext>
            </a:extLst>
          </p:cNvPr>
          <p:cNvSpPr>
            <a:spLocks noGrp="1"/>
          </p:cNvSpPr>
          <p:nvPr>
            <p:ph type="body" sz="quarter" idx="13" hasCustomPrompt="1"/>
          </p:nvPr>
        </p:nvSpPr>
        <p:spPr>
          <a:xfrm>
            <a:off x="1290003" y="4854795"/>
            <a:ext cx="3630060" cy="1449463"/>
          </a:xfrm>
          <a:ln w="76200">
            <a:solidFill>
              <a:schemeClr val="bg1"/>
            </a:solidFill>
            <a:miter lim="800000"/>
          </a:ln>
        </p:spPr>
        <p:txBody>
          <a:bodyPr wrap="none" lIns="144000" tIns="144000" rIns="144000" bIns="144000">
            <a:spAutoFit/>
          </a:bodyPr>
          <a:lstStyle>
            <a:lvl1pPr marL="9525" indent="0">
              <a:buNone/>
              <a:tabLst/>
              <a:defRPr sz="2000">
                <a:solidFill>
                  <a:schemeClr val="bg1"/>
                </a:solidFill>
              </a:defRPr>
            </a:lvl1pPr>
            <a:lvl2pPr marL="9525" indent="0">
              <a:buFontTx/>
              <a:buNone/>
              <a:tabLst/>
              <a:defRPr sz="2000">
                <a:solidFill>
                  <a:schemeClr val="bg1"/>
                </a:solidFill>
              </a:defRPr>
            </a:lvl2pPr>
            <a:lvl3pPr marL="9525" indent="0">
              <a:buFontTx/>
              <a:buNone/>
              <a:tabLst/>
              <a:defRPr sz="2000">
                <a:solidFill>
                  <a:schemeClr val="bg1"/>
                </a:solidFill>
              </a:defRPr>
            </a:lvl3pPr>
            <a:lvl4pPr marL="9525" indent="0">
              <a:buFontTx/>
              <a:buNone/>
              <a:tabLst/>
              <a:defRPr>
                <a:solidFill>
                  <a:schemeClr val="bg1"/>
                </a:solidFill>
              </a:defRPr>
            </a:lvl4pPr>
            <a:lvl5pPr marL="9525" indent="0">
              <a:buFontTx/>
              <a:buNone/>
              <a:tabLst/>
              <a:defRPr>
                <a:solidFill>
                  <a:schemeClr val="bg1"/>
                </a:solidFill>
              </a:defRPr>
            </a:lvl5pPr>
          </a:lstStyle>
          <a:p>
            <a:pPr lvl="0"/>
            <a:r>
              <a:rPr lang="en-GB" dirty="0"/>
              <a:t>Your name here</a:t>
            </a:r>
          </a:p>
          <a:p>
            <a:pPr lvl="1"/>
            <a:r>
              <a:rPr lang="en-GB" dirty="0"/>
              <a:t>Department / Faculty name</a:t>
            </a:r>
          </a:p>
          <a:p>
            <a:pPr lvl="2"/>
            <a:r>
              <a:rPr lang="en-GB" dirty="0"/>
              <a:t>Wednesday 20 January 2021</a:t>
            </a:r>
          </a:p>
        </p:txBody>
      </p:sp>
      <p:pic>
        <p:nvPicPr>
          <p:cNvPr id="7" name="UoE_Logo_ALT_Test" descr="Logo - University of Essex">
            <a:extLst>
              <a:ext uri="{FF2B5EF4-FFF2-40B4-BE49-F238E27FC236}">
                <a16:creationId xmlns:a16="http://schemas.microsoft.com/office/drawing/2014/main" id="{BFB3B428-603E-5D49-B512-7DD3E147B05B}"/>
              </a:ext>
            </a:extLst>
          </p:cNvPr>
          <p:cNvPicPr>
            <a:picLocks noChangeAspect="1"/>
          </p:cNvPicPr>
          <p:nvPr userDrawn="1"/>
        </p:nvPicPr>
        <p:blipFill>
          <a:blip r:embed="rId3">
            <a:alphaModFix/>
          </a:blip>
          <a:stretch>
            <a:fillRect/>
          </a:stretch>
        </p:blipFill>
        <p:spPr>
          <a:xfrm>
            <a:off x="126550" y="-1755099"/>
            <a:ext cx="2006641" cy="890588"/>
          </a:xfrm>
          <a:prstGeom prst="rect">
            <a:avLst/>
          </a:prstGeom>
        </p:spPr>
      </p:pic>
    </p:spTree>
    <p:extLst>
      <p:ext uri="{BB962C8B-B14F-4D97-AF65-F5344CB8AC3E}">
        <p14:creationId xmlns:p14="http://schemas.microsoft.com/office/powerpoint/2010/main" val="1653576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Slide - Gradient Colour">
    <p:bg>
      <p:bgPr>
        <a:gradFill>
          <a:gsLst>
            <a:gs pos="0">
              <a:srgbClr val="622567"/>
            </a:gs>
            <a:gs pos="100000">
              <a:schemeClr val="accent1"/>
            </a:gs>
          </a:gsLst>
          <a:lin ang="0" scaled="0"/>
        </a:gradFill>
        <a:effectLst/>
      </p:bgPr>
    </p:bg>
    <p:spTree>
      <p:nvGrpSpPr>
        <p:cNvPr id="1" name=""/>
        <p:cNvGrpSpPr/>
        <p:nvPr/>
      </p:nvGrpSpPr>
      <p:grpSpPr>
        <a:xfrm>
          <a:off x="0" y="0"/>
          <a:ext cx="0" cy="0"/>
          <a:chOff x="0" y="0"/>
          <a:chExt cx="0" cy="0"/>
        </a:xfrm>
      </p:grpSpPr>
      <p:pic>
        <p:nvPicPr>
          <p:cNvPr id="16" name="UoE_Logo_White" descr="Logo - University of Essex">
            <a:extLst>
              <a:ext uri="{FF2B5EF4-FFF2-40B4-BE49-F238E27FC236}">
                <a16:creationId xmlns:a16="http://schemas.microsoft.com/office/drawing/2014/main" id="{FD99D010-7A0D-7543-8D60-07F8F3F6E582}"/>
              </a:ext>
            </a:extLst>
          </p:cNvPr>
          <p:cNvPicPr>
            <a:picLocks noChangeAspect="1"/>
          </p:cNvPicPr>
          <p:nvPr userDrawn="1"/>
        </p:nvPicPr>
        <p:blipFill>
          <a:blip r:embed="rId2"/>
          <a:stretch>
            <a:fillRect/>
          </a:stretch>
        </p:blipFill>
        <p:spPr>
          <a:xfrm>
            <a:off x="0" y="1"/>
            <a:ext cx="2011934" cy="892937"/>
          </a:xfrm>
          <a:prstGeom prst="rect">
            <a:avLst/>
          </a:prstGeom>
        </p:spPr>
      </p:pic>
      <p:pic>
        <p:nvPicPr>
          <p:cNvPr id="17" name="Open_Box_Graphic">
            <a:extLst>
              <a:ext uri="{FF2B5EF4-FFF2-40B4-BE49-F238E27FC236}">
                <a16:creationId xmlns:a16="http://schemas.microsoft.com/office/drawing/2014/main" id="{A4B12013-57BD-7944-A05D-AE8CA8C683C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07237" y="2021832"/>
            <a:ext cx="2844140" cy="2848618"/>
          </a:xfrm>
          <a:prstGeom prst="rect">
            <a:avLst/>
          </a:prstGeom>
        </p:spPr>
      </p:pic>
      <p:sp>
        <p:nvSpPr>
          <p:cNvPr id="12" name="Title">
            <a:extLst>
              <a:ext uri="{FF2B5EF4-FFF2-40B4-BE49-F238E27FC236}">
                <a16:creationId xmlns:a16="http://schemas.microsoft.com/office/drawing/2014/main" id="{05331533-48C2-404A-94B7-41F40449C8DB}"/>
              </a:ext>
            </a:extLst>
          </p:cNvPr>
          <p:cNvSpPr>
            <a:spLocks noGrp="1"/>
          </p:cNvSpPr>
          <p:nvPr>
            <p:ph type="title" hasCustomPrompt="1"/>
          </p:nvPr>
        </p:nvSpPr>
        <p:spPr>
          <a:xfrm>
            <a:off x="1444629" y="2514600"/>
            <a:ext cx="10493371" cy="1104900"/>
          </a:xfrm>
          <a:noFill/>
        </p:spPr>
        <p:txBody>
          <a:bodyPr anchor="ctr" anchorCtr="0">
            <a:noAutofit/>
          </a:bodyPr>
          <a:lstStyle>
            <a:lvl1pPr algn="l">
              <a:defRPr sz="4800">
                <a:solidFill>
                  <a:schemeClr val="bg1"/>
                </a:solidFill>
                <a:latin typeface="+mj-lt"/>
              </a:defRPr>
            </a:lvl1pPr>
          </a:lstStyle>
          <a:p>
            <a:r>
              <a:rPr lang="en-GB" dirty="0"/>
              <a:t>Your divider title here</a:t>
            </a:r>
            <a:endParaRPr lang="en-US" dirty="0"/>
          </a:p>
        </p:txBody>
      </p:sp>
      <p:sp>
        <p:nvSpPr>
          <p:cNvPr id="13" name="Subtitle">
            <a:extLst>
              <a:ext uri="{FF2B5EF4-FFF2-40B4-BE49-F238E27FC236}">
                <a16:creationId xmlns:a16="http://schemas.microsoft.com/office/drawing/2014/main" id="{EF371777-01F3-7047-99FB-372452582B17}"/>
              </a:ext>
            </a:extLst>
          </p:cNvPr>
          <p:cNvSpPr>
            <a:spLocks noGrp="1"/>
          </p:cNvSpPr>
          <p:nvPr>
            <p:ph type="subTitle" idx="1" hasCustomPrompt="1"/>
          </p:nvPr>
        </p:nvSpPr>
        <p:spPr>
          <a:xfrm>
            <a:off x="1444629" y="3619499"/>
            <a:ext cx="10493371" cy="754381"/>
          </a:xfrm>
          <a:noFill/>
        </p:spPr>
        <p:txBody>
          <a:bodyPr anchor="ctr" anchorCtr="0">
            <a:no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Your subtitle here</a:t>
            </a:r>
            <a:endParaRPr lang="en-US" dirty="0"/>
          </a:p>
        </p:txBody>
      </p:sp>
    </p:spTree>
    <p:extLst>
      <p:ext uri="{BB962C8B-B14F-4D97-AF65-F5344CB8AC3E}">
        <p14:creationId xmlns:p14="http://schemas.microsoft.com/office/powerpoint/2010/main" val="3364568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Slide - Grey">
    <p:bg>
      <p:bgPr>
        <a:solidFill>
          <a:schemeClr val="accent3"/>
        </a:solidFill>
        <a:effectLst/>
      </p:bgPr>
    </p:bg>
    <p:spTree>
      <p:nvGrpSpPr>
        <p:cNvPr id="1" name=""/>
        <p:cNvGrpSpPr/>
        <p:nvPr/>
      </p:nvGrpSpPr>
      <p:grpSpPr>
        <a:xfrm>
          <a:off x="0" y="0"/>
          <a:ext cx="0" cy="0"/>
          <a:chOff x="0" y="0"/>
          <a:chExt cx="0" cy="0"/>
        </a:xfrm>
      </p:grpSpPr>
      <p:pic>
        <p:nvPicPr>
          <p:cNvPr id="16" name="UoE_Logo_White" descr="Logo - University of Essex">
            <a:extLst>
              <a:ext uri="{FF2B5EF4-FFF2-40B4-BE49-F238E27FC236}">
                <a16:creationId xmlns:a16="http://schemas.microsoft.com/office/drawing/2014/main" id="{FD99D010-7A0D-7543-8D60-07F8F3F6E582}"/>
              </a:ext>
            </a:extLst>
          </p:cNvPr>
          <p:cNvPicPr>
            <a:picLocks noChangeAspect="1"/>
          </p:cNvPicPr>
          <p:nvPr userDrawn="1"/>
        </p:nvPicPr>
        <p:blipFill>
          <a:blip r:embed="rId2"/>
          <a:stretch>
            <a:fillRect/>
          </a:stretch>
        </p:blipFill>
        <p:spPr>
          <a:xfrm>
            <a:off x="0" y="1"/>
            <a:ext cx="2011934" cy="892937"/>
          </a:xfrm>
          <a:prstGeom prst="rect">
            <a:avLst/>
          </a:prstGeom>
        </p:spPr>
      </p:pic>
      <p:pic>
        <p:nvPicPr>
          <p:cNvPr id="17" name="Open_Box_Graphic">
            <a:extLst>
              <a:ext uri="{FF2B5EF4-FFF2-40B4-BE49-F238E27FC236}">
                <a16:creationId xmlns:a16="http://schemas.microsoft.com/office/drawing/2014/main" id="{A4B12013-57BD-7944-A05D-AE8CA8C683C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07237" y="2021832"/>
            <a:ext cx="2844140" cy="2848618"/>
          </a:xfrm>
          <a:prstGeom prst="rect">
            <a:avLst/>
          </a:prstGeom>
        </p:spPr>
      </p:pic>
      <p:sp>
        <p:nvSpPr>
          <p:cNvPr id="12" name="Title">
            <a:extLst>
              <a:ext uri="{FF2B5EF4-FFF2-40B4-BE49-F238E27FC236}">
                <a16:creationId xmlns:a16="http://schemas.microsoft.com/office/drawing/2014/main" id="{05331533-48C2-404A-94B7-41F40449C8DB}"/>
              </a:ext>
            </a:extLst>
          </p:cNvPr>
          <p:cNvSpPr>
            <a:spLocks noGrp="1"/>
          </p:cNvSpPr>
          <p:nvPr>
            <p:ph type="title" hasCustomPrompt="1"/>
          </p:nvPr>
        </p:nvSpPr>
        <p:spPr>
          <a:xfrm>
            <a:off x="1444629" y="2514600"/>
            <a:ext cx="10493371" cy="1104899"/>
          </a:xfrm>
          <a:noFill/>
        </p:spPr>
        <p:txBody>
          <a:bodyPr anchor="ctr" anchorCtr="0">
            <a:noAutofit/>
          </a:bodyPr>
          <a:lstStyle>
            <a:lvl1pPr algn="l">
              <a:defRPr sz="4800">
                <a:solidFill>
                  <a:schemeClr val="bg1"/>
                </a:solidFill>
                <a:latin typeface="+mj-lt"/>
              </a:defRPr>
            </a:lvl1pPr>
          </a:lstStyle>
          <a:p>
            <a:r>
              <a:rPr lang="en-GB" dirty="0"/>
              <a:t>Your divider title here</a:t>
            </a:r>
            <a:endParaRPr lang="en-US" dirty="0"/>
          </a:p>
        </p:txBody>
      </p:sp>
      <p:sp>
        <p:nvSpPr>
          <p:cNvPr id="13" name="Subtitle">
            <a:extLst>
              <a:ext uri="{FF2B5EF4-FFF2-40B4-BE49-F238E27FC236}">
                <a16:creationId xmlns:a16="http://schemas.microsoft.com/office/drawing/2014/main" id="{EF371777-01F3-7047-99FB-372452582B17}"/>
              </a:ext>
            </a:extLst>
          </p:cNvPr>
          <p:cNvSpPr>
            <a:spLocks noGrp="1"/>
          </p:cNvSpPr>
          <p:nvPr>
            <p:ph type="subTitle" idx="1" hasCustomPrompt="1"/>
          </p:nvPr>
        </p:nvSpPr>
        <p:spPr>
          <a:xfrm>
            <a:off x="1444629" y="3619499"/>
            <a:ext cx="10493371" cy="754381"/>
          </a:xfrm>
          <a:noFill/>
        </p:spPr>
        <p:txBody>
          <a:bodyPr anchor="ctr" anchorCtr="0">
            <a:noAutofit/>
          </a:bodyPr>
          <a:lstStyle>
            <a:lvl1pPr marL="0" indent="0" algn="l">
              <a:buNone/>
              <a:defRPr sz="32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Your subtitle here</a:t>
            </a:r>
            <a:endParaRPr lang="en-US" dirty="0"/>
          </a:p>
        </p:txBody>
      </p:sp>
    </p:spTree>
    <p:extLst>
      <p:ext uri="{BB962C8B-B14F-4D97-AF65-F5344CB8AC3E}">
        <p14:creationId xmlns:p14="http://schemas.microsoft.com/office/powerpoint/2010/main" val="1236202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Header and Bullet Point Text Slide, and Continuation">
    <p:spTree>
      <p:nvGrpSpPr>
        <p:cNvPr id="1" name=""/>
        <p:cNvGrpSpPr/>
        <p:nvPr/>
      </p:nvGrpSpPr>
      <p:grpSpPr>
        <a:xfrm>
          <a:off x="0" y="0"/>
          <a:ext cx="0" cy="0"/>
          <a:chOff x="0" y="0"/>
          <a:chExt cx="0" cy="0"/>
        </a:xfrm>
      </p:grpSpPr>
      <p:sp>
        <p:nvSpPr>
          <p:cNvPr id="11" name="Slide_Description">
            <a:extLst>
              <a:ext uri="{FF2B5EF4-FFF2-40B4-BE49-F238E27FC236}">
                <a16:creationId xmlns:a16="http://schemas.microsoft.com/office/drawing/2014/main" id="{0A1C2167-F599-3045-AC95-110935BD06EC}"/>
              </a:ext>
            </a:extLst>
          </p:cNvPr>
          <p:cNvSpPr>
            <a:spLocks noGrp="1"/>
          </p:cNvSpPr>
          <p:nvPr>
            <p:ph type="title" hasCustomPrompt="1"/>
          </p:nvPr>
        </p:nvSpPr>
        <p:spPr/>
        <p:txBody>
          <a:bodyPr/>
          <a:lstStyle/>
          <a:p>
            <a:r>
              <a:rPr lang="en-GB" dirty="0"/>
              <a:t>PowerPoint slide description here</a:t>
            </a:r>
            <a:endParaRPr lang="en-US" dirty="0"/>
          </a:p>
        </p:txBody>
      </p:sp>
      <p:sp>
        <p:nvSpPr>
          <p:cNvPr id="14" name="Title">
            <a:extLst>
              <a:ext uri="{FF2B5EF4-FFF2-40B4-BE49-F238E27FC236}">
                <a16:creationId xmlns:a16="http://schemas.microsoft.com/office/drawing/2014/main" id="{117DF9CF-C5D0-9C4B-BFDF-14FC8D365A24}"/>
              </a:ext>
            </a:extLst>
          </p:cNvPr>
          <p:cNvSpPr>
            <a:spLocks noGrp="1"/>
          </p:cNvSpPr>
          <p:nvPr>
            <p:ph type="body" sz="quarter" idx="19" hasCustomPrompt="1"/>
          </p:nvPr>
        </p:nvSpPr>
        <p:spPr>
          <a:xfrm>
            <a:off x="1444623" y="1309688"/>
            <a:ext cx="10493375" cy="736600"/>
          </a:xfrm>
        </p:spPr>
        <p:txBody>
          <a:bodyPr>
            <a:noAutofit/>
          </a:bodyPr>
          <a:lstStyle>
            <a:lvl1pPr marL="6350" indent="0">
              <a:buNone/>
              <a:defRPr sz="3200">
                <a:latin typeface="+mj-lt"/>
              </a:defRPr>
            </a:lvl1pPr>
          </a:lstStyle>
          <a:p>
            <a:pPr lvl="0"/>
            <a:r>
              <a:rPr lang="en-GB" dirty="0"/>
              <a:t>Your title here</a:t>
            </a:r>
            <a:endParaRPr lang="en-US" dirty="0"/>
          </a:p>
        </p:txBody>
      </p:sp>
      <p:sp>
        <p:nvSpPr>
          <p:cNvPr id="16" name="Subtitle">
            <a:extLst>
              <a:ext uri="{FF2B5EF4-FFF2-40B4-BE49-F238E27FC236}">
                <a16:creationId xmlns:a16="http://schemas.microsoft.com/office/drawing/2014/main" id="{3B70F5A4-E5B0-5D4A-9DE6-737A2C6415DE}"/>
              </a:ext>
            </a:extLst>
          </p:cNvPr>
          <p:cNvSpPr>
            <a:spLocks noGrp="1"/>
          </p:cNvSpPr>
          <p:nvPr>
            <p:ph type="body" sz="quarter" idx="20" hasCustomPrompt="1"/>
          </p:nvPr>
        </p:nvSpPr>
        <p:spPr>
          <a:xfrm>
            <a:off x="1444623" y="2046288"/>
            <a:ext cx="10493375" cy="403225"/>
          </a:xfrm>
        </p:spPr>
        <p:txBody>
          <a:bodyPr>
            <a:noAutofit/>
          </a:bodyPr>
          <a:lstStyle>
            <a:lvl1pPr marL="6350" indent="0">
              <a:buNone/>
              <a:defRPr>
                <a:latin typeface="+mj-lt"/>
              </a:defRPr>
            </a:lvl1pPr>
          </a:lstStyle>
          <a:p>
            <a:r>
              <a:rPr lang="en-GB" dirty="0"/>
              <a:t>Your subtitle here</a:t>
            </a:r>
            <a:endParaRPr lang="en-US" dirty="0"/>
          </a:p>
        </p:txBody>
      </p:sp>
      <p:sp>
        <p:nvSpPr>
          <p:cNvPr id="18" name="Body_Copy">
            <a:extLst>
              <a:ext uri="{FF2B5EF4-FFF2-40B4-BE49-F238E27FC236}">
                <a16:creationId xmlns:a16="http://schemas.microsoft.com/office/drawing/2014/main" id="{CB3748D0-BEA8-1347-BDE4-A46EB69FEC13}"/>
              </a:ext>
            </a:extLst>
          </p:cNvPr>
          <p:cNvSpPr>
            <a:spLocks noGrp="1"/>
          </p:cNvSpPr>
          <p:nvPr>
            <p:ph type="body" sz="quarter" idx="21" hasCustomPrompt="1"/>
          </p:nvPr>
        </p:nvSpPr>
        <p:spPr>
          <a:xfrm>
            <a:off x="1444623" y="2465389"/>
            <a:ext cx="9502777" cy="3878261"/>
          </a:xfrm>
        </p:spPr>
        <p:txBody>
          <a:bodyPr tIns="144000" bIns="0">
            <a:noAutofit/>
          </a:bodyPr>
          <a:lstStyle>
            <a:lvl1pPr marL="349250" indent="-342900">
              <a:buFont typeface="Wingdings" pitchFamily="2" charset="2"/>
              <a:buChar char="§"/>
              <a:defRPr/>
            </a:lvl1pPr>
          </a:lstStyle>
          <a:p>
            <a:pPr lvl="0"/>
            <a:r>
              <a:rPr lang="en-GB" dirty="0"/>
              <a:t>Insert body copy here</a:t>
            </a:r>
          </a:p>
        </p:txBody>
      </p:sp>
      <p:sp>
        <p:nvSpPr>
          <p:cNvPr id="12" name="Slide Number">
            <a:extLst>
              <a:ext uri="{FF2B5EF4-FFF2-40B4-BE49-F238E27FC236}">
                <a16:creationId xmlns:a16="http://schemas.microsoft.com/office/drawing/2014/main" id="{FEDE7686-2F8C-774B-B289-878EA6549481}"/>
              </a:ext>
            </a:extLst>
          </p:cNvPr>
          <p:cNvSpPr>
            <a:spLocks noGrp="1"/>
          </p:cNvSpPr>
          <p:nvPr>
            <p:ph type="sldNum" sz="quarter" idx="1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540193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ext and Graph / Data Visualisation">
    <p:spTree>
      <p:nvGrpSpPr>
        <p:cNvPr id="1" name=""/>
        <p:cNvGrpSpPr/>
        <p:nvPr/>
      </p:nvGrpSpPr>
      <p:grpSpPr>
        <a:xfrm>
          <a:off x="0" y="0"/>
          <a:ext cx="0" cy="0"/>
          <a:chOff x="0" y="0"/>
          <a:chExt cx="0" cy="0"/>
        </a:xfrm>
      </p:grpSpPr>
      <p:sp>
        <p:nvSpPr>
          <p:cNvPr id="4" name="Slide_Description">
            <a:extLst>
              <a:ext uri="{FF2B5EF4-FFF2-40B4-BE49-F238E27FC236}">
                <a16:creationId xmlns:a16="http://schemas.microsoft.com/office/drawing/2014/main" id="{289056FF-DE1F-724A-B702-135EF2E20C00}"/>
              </a:ext>
            </a:extLst>
          </p:cNvPr>
          <p:cNvSpPr>
            <a:spLocks noGrp="1"/>
          </p:cNvSpPr>
          <p:nvPr>
            <p:ph type="title" hasCustomPrompt="1"/>
          </p:nvPr>
        </p:nvSpPr>
        <p:spPr/>
        <p:txBody>
          <a:bodyPr/>
          <a:lstStyle/>
          <a:p>
            <a:r>
              <a:rPr lang="en-GB" dirty="0"/>
              <a:t>PowerPoint slide description here</a:t>
            </a:r>
            <a:endParaRPr lang="en-US" dirty="0"/>
          </a:p>
        </p:txBody>
      </p:sp>
      <p:sp>
        <p:nvSpPr>
          <p:cNvPr id="6" name="Title">
            <a:extLst>
              <a:ext uri="{FF2B5EF4-FFF2-40B4-BE49-F238E27FC236}">
                <a16:creationId xmlns:a16="http://schemas.microsoft.com/office/drawing/2014/main" id="{AD742024-086A-5F48-9393-FF97C14B9F3C}"/>
              </a:ext>
            </a:extLst>
          </p:cNvPr>
          <p:cNvSpPr>
            <a:spLocks noGrp="1"/>
          </p:cNvSpPr>
          <p:nvPr>
            <p:ph type="body" sz="quarter" idx="30" hasCustomPrompt="1"/>
          </p:nvPr>
        </p:nvSpPr>
        <p:spPr>
          <a:xfrm>
            <a:off x="501651" y="1185863"/>
            <a:ext cx="5468937" cy="671512"/>
          </a:xfrm>
        </p:spPr>
        <p:txBody>
          <a:bodyPr tIns="0" bIns="0">
            <a:noAutofit/>
          </a:bodyPr>
          <a:lstStyle>
            <a:lvl1pPr marL="6350" indent="0">
              <a:buFontTx/>
              <a:buNone/>
              <a:defRPr sz="3200">
                <a:latin typeface="+mj-lt"/>
              </a:defRPr>
            </a:lvl1pPr>
          </a:lstStyle>
          <a:p>
            <a:pPr lvl="0"/>
            <a:r>
              <a:rPr lang="en-GB" dirty="0"/>
              <a:t>Your title here</a:t>
            </a:r>
            <a:endParaRPr lang="en-US" dirty="0"/>
          </a:p>
        </p:txBody>
      </p:sp>
      <p:sp>
        <p:nvSpPr>
          <p:cNvPr id="7" name="Body_Copy">
            <a:extLst>
              <a:ext uri="{FF2B5EF4-FFF2-40B4-BE49-F238E27FC236}">
                <a16:creationId xmlns:a16="http://schemas.microsoft.com/office/drawing/2014/main" id="{A65568DF-0675-7847-A98F-1D87DDC4AD29}"/>
              </a:ext>
            </a:extLst>
          </p:cNvPr>
          <p:cNvSpPr>
            <a:spLocks noGrp="1"/>
          </p:cNvSpPr>
          <p:nvPr>
            <p:ph type="body" sz="quarter" idx="31" hasCustomPrompt="1"/>
          </p:nvPr>
        </p:nvSpPr>
        <p:spPr>
          <a:xfrm>
            <a:off x="501650" y="1857375"/>
            <a:ext cx="5468938" cy="4486275"/>
          </a:xfrm>
        </p:spPr>
        <p:txBody>
          <a:bodyPr tIns="0" bIns="0">
            <a:noAutofit/>
          </a:bodyPr>
          <a:lstStyle>
            <a:lvl1pPr marL="349250" indent="-342900">
              <a:buFont typeface="Wingdings" pitchFamily="2" charset="2"/>
              <a:buChar char="§"/>
              <a:defRPr/>
            </a:lvl1pPr>
          </a:lstStyle>
          <a:p>
            <a:pPr lvl="0"/>
            <a:r>
              <a:rPr lang="en-GB" dirty="0"/>
              <a:t>Insert body copy here</a:t>
            </a:r>
          </a:p>
        </p:txBody>
      </p:sp>
      <p:sp>
        <p:nvSpPr>
          <p:cNvPr id="11" name="Chart Placeholder">
            <a:extLst>
              <a:ext uri="{FF2B5EF4-FFF2-40B4-BE49-F238E27FC236}">
                <a16:creationId xmlns:a16="http://schemas.microsoft.com/office/drawing/2014/main" id="{270A0C9E-8881-0E4F-B450-BE886F2A6D14}"/>
              </a:ext>
            </a:extLst>
          </p:cNvPr>
          <p:cNvSpPr>
            <a:spLocks noGrp="1"/>
          </p:cNvSpPr>
          <p:nvPr>
            <p:ph type="chart" sz="quarter" idx="32"/>
          </p:nvPr>
        </p:nvSpPr>
        <p:spPr>
          <a:xfrm>
            <a:off x="6221413" y="890587"/>
            <a:ext cx="5716587" cy="5453063"/>
          </a:xfrm>
          <a:ln>
            <a:solidFill>
              <a:schemeClr val="tx1"/>
            </a:solidFill>
          </a:ln>
        </p:spPr>
        <p:txBody>
          <a:bodyPr/>
          <a:lstStyle>
            <a:lvl1pPr marL="6350" indent="0" algn="ctr">
              <a:buFontTx/>
              <a:buNone/>
              <a:defRPr/>
            </a:lvl1pPr>
          </a:lstStyle>
          <a:p>
            <a:endParaRPr lang="en-US" dirty="0"/>
          </a:p>
        </p:txBody>
      </p:sp>
      <p:sp>
        <p:nvSpPr>
          <p:cNvPr id="5" name="Slide Number">
            <a:extLst>
              <a:ext uri="{FF2B5EF4-FFF2-40B4-BE49-F238E27FC236}">
                <a16:creationId xmlns:a16="http://schemas.microsoft.com/office/drawing/2014/main" id="{3583B521-C4BA-644C-8D1F-FA9844268515}"/>
              </a:ext>
            </a:extLst>
          </p:cNvPr>
          <p:cNvSpPr>
            <a:spLocks noGrp="1"/>
          </p:cNvSpPr>
          <p:nvPr>
            <p:ph type="sldNum" sz="quarter" idx="10"/>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2141569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Image and Text">
    <p:spTree>
      <p:nvGrpSpPr>
        <p:cNvPr id="1" name=""/>
        <p:cNvGrpSpPr/>
        <p:nvPr/>
      </p:nvGrpSpPr>
      <p:grpSpPr>
        <a:xfrm>
          <a:off x="0" y="0"/>
          <a:ext cx="0" cy="0"/>
          <a:chOff x="0" y="0"/>
          <a:chExt cx="0" cy="0"/>
        </a:xfrm>
      </p:grpSpPr>
      <p:sp>
        <p:nvSpPr>
          <p:cNvPr id="5" name="Slide_Description">
            <a:extLst>
              <a:ext uri="{FF2B5EF4-FFF2-40B4-BE49-F238E27FC236}">
                <a16:creationId xmlns:a16="http://schemas.microsoft.com/office/drawing/2014/main" id="{546DA19B-F03E-3748-8FDF-6BC4E21FC10E}"/>
              </a:ext>
            </a:extLst>
          </p:cNvPr>
          <p:cNvSpPr>
            <a:spLocks noGrp="1"/>
          </p:cNvSpPr>
          <p:nvPr>
            <p:ph type="title" hasCustomPrompt="1"/>
          </p:nvPr>
        </p:nvSpPr>
        <p:spPr/>
        <p:txBody>
          <a:bodyPr/>
          <a:lstStyle/>
          <a:p>
            <a:r>
              <a:rPr lang="en-GB" dirty="0"/>
              <a:t>PowerPoint slide description here</a:t>
            </a:r>
            <a:endParaRPr lang="en-US" dirty="0"/>
          </a:p>
        </p:txBody>
      </p:sp>
      <p:sp>
        <p:nvSpPr>
          <p:cNvPr id="13" name="Title">
            <a:extLst>
              <a:ext uri="{FF2B5EF4-FFF2-40B4-BE49-F238E27FC236}">
                <a16:creationId xmlns:a16="http://schemas.microsoft.com/office/drawing/2014/main" id="{8D868F4E-EA01-954D-AFBF-796545D67CEF}"/>
              </a:ext>
            </a:extLst>
          </p:cNvPr>
          <p:cNvSpPr>
            <a:spLocks noGrp="1"/>
          </p:cNvSpPr>
          <p:nvPr>
            <p:ph type="body" sz="quarter" idx="30" hasCustomPrompt="1"/>
          </p:nvPr>
        </p:nvSpPr>
        <p:spPr>
          <a:xfrm>
            <a:off x="5546723" y="1185863"/>
            <a:ext cx="6391275" cy="671512"/>
          </a:xfrm>
        </p:spPr>
        <p:txBody>
          <a:bodyPr tIns="0" bIns="0">
            <a:noAutofit/>
          </a:bodyPr>
          <a:lstStyle>
            <a:lvl1pPr marL="6350" indent="0">
              <a:buFontTx/>
              <a:buNone/>
              <a:defRPr sz="3200">
                <a:latin typeface="+mj-lt"/>
              </a:defRPr>
            </a:lvl1pPr>
          </a:lstStyle>
          <a:p>
            <a:pPr lvl="0"/>
            <a:r>
              <a:rPr lang="en-GB" dirty="0"/>
              <a:t>Your title here</a:t>
            </a:r>
            <a:endParaRPr lang="en-US" dirty="0"/>
          </a:p>
        </p:txBody>
      </p:sp>
      <p:sp>
        <p:nvSpPr>
          <p:cNvPr id="15" name="Body_Copy">
            <a:extLst>
              <a:ext uri="{FF2B5EF4-FFF2-40B4-BE49-F238E27FC236}">
                <a16:creationId xmlns:a16="http://schemas.microsoft.com/office/drawing/2014/main" id="{48F8026E-D826-2B4A-9638-D13D28916EE5}"/>
              </a:ext>
            </a:extLst>
          </p:cNvPr>
          <p:cNvSpPr>
            <a:spLocks noGrp="1"/>
          </p:cNvSpPr>
          <p:nvPr>
            <p:ph type="body" sz="quarter" idx="31" hasCustomPrompt="1"/>
          </p:nvPr>
        </p:nvSpPr>
        <p:spPr>
          <a:xfrm>
            <a:off x="5546723" y="1857375"/>
            <a:ext cx="6391275" cy="4486275"/>
          </a:xfrm>
        </p:spPr>
        <p:txBody>
          <a:bodyPr tIns="0" bIns="0">
            <a:noAutofit/>
          </a:bodyPr>
          <a:lstStyle>
            <a:lvl1pPr marL="6350" indent="0">
              <a:buFontTx/>
              <a:buNone/>
              <a:defRPr/>
            </a:lvl1pPr>
          </a:lstStyle>
          <a:p>
            <a:pPr lvl="0"/>
            <a:r>
              <a:rPr lang="en-GB" dirty="0"/>
              <a:t>Insert body copy here</a:t>
            </a:r>
          </a:p>
        </p:txBody>
      </p:sp>
      <p:sp>
        <p:nvSpPr>
          <p:cNvPr id="8" name="Picture Placeholder 1">
            <a:extLst>
              <a:ext uri="{FF2B5EF4-FFF2-40B4-BE49-F238E27FC236}">
                <a16:creationId xmlns:a16="http://schemas.microsoft.com/office/drawing/2014/main" id="{36C7C674-920E-D244-A5EA-8A41340F91CD}"/>
              </a:ext>
            </a:extLst>
          </p:cNvPr>
          <p:cNvSpPr>
            <a:spLocks noGrp="1"/>
          </p:cNvSpPr>
          <p:nvPr>
            <p:ph type="pic" sz="quarter" idx="25"/>
          </p:nvPr>
        </p:nvSpPr>
        <p:spPr>
          <a:xfrm>
            <a:off x="0" y="890588"/>
            <a:ext cx="4884738" cy="5713412"/>
          </a:xfrm>
        </p:spPr>
        <p:txBody>
          <a:bodyPr/>
          <a:lstStyle>
            <a:lvl1pPr marL="6350" indent="0" algn="ctr">
              <a:buNone/>
              <a:defRPr/>
            </a:lvl1pPr>
          </a:lstStyle>
          <a:p>
            <a:endParaRPr lang="en-US" dirty="0"/>
          </a:p>
        </p:txBody>
      </p:sp>
      <p:sp>
        <p:nvSpPr>
          <p:cNvPr id="18" name="Image_Caption 1">
            <a:extLst>
              <a:ext uri="{FF2B5EF4-FFF2-40B4-BE49-F238E27FC236}">
                <a16:creationId xmlns:a16="http://schemas.microsoft.com/office/drawing/2014/main" id="{B9177340-2BC9-DB48-A574-C206785FDD0C}"/>
              </a:ext>
            </a:extLst>
          </p:cNvPr>
          <p:cNvSpPr>
            <a:spLocks noGrp="1"/>
          </p:cNvSpPr>
          <p:nvPr>
            <p:ph type="body" sz="quarter" idx="32" hasCustomPrompt="1"/>
          </p:nvPr>
        </p:nvSpPr>
        <p:spPr>
          <a:xfrm>
            <a:off x="2019300" y="6149647"/>
            <a:ext cx="2865438" cy="324178"/>
          </a:xfrm>
          <a:solidFill>
            <a:schemeClr val="bg1"/>
          </a:solidFill>
        </p:spPr>
        <p:txBody>
          <a:bodyPr tIns="36000" rIns="251999" bIns="72000" anchor="b" anchorCtr="0">
            <a:spAutoFit/>
          </a:bodyPr>
          <a:lstStyle>
            <a:lvl1pPr marL="6350" indent="0" algn="r">
              <a:buNone/>
              <a:defRPr sz="1200"/>
            </a:lvl1pPr>
          </a:lstStyle>
          <a:p>
            <a:pPr lvl="0"/>
            <a:r>
              <a:rPr lang="en-GB" dirty="0"/>
              <a:t>Insert image caption here</a:t>
            </a:r>
          </a:p>
        </p:txBody>
      </p:sp>
      <p:sp>
        <p:nvSpPr>
          <p:cNvPr id="12" name="Slide Number">
            <a:extLst>
              <a:ext uri="{FF2B5EF4-FFF2-40B4-BE49-F238E27FC236}">
                <a16:creationId xmlns:a16="http://schemas.microsoft.com/office/drawing/2014/main" id="{CD456C92-FF85-494F-A1FB-852BC58A5F52}"/>
              </a:ext>
            </a:extLst>
          </p:cNvPr>
          <p:cNvSpPr>
            <a:spLocks noGrp="1"/>
          </p:cNvSpPr>
          <p:nvPr>
            <p:ph type="sldNum" sz="quarter" idx="2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1675242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Introduction Slide - Colour Gradient">
    <p:bg>
      <p:bgPr>
        <a:gradFill>
          <a:gsLst>
            <a:gs pos="0">
              <a:srgbClr val="622567"/>
            </a:gs>
            <a:gs pos="100000">
              <a:schemeClr val="accent1"/>
            </a:gs>
          </a:gsLst>
          <a:lin ang="0" scaled="0"/>
        </a:gradFill>
        <a:effectLst/>
      </p:bgPr>
    </p:bg>
    <p:spTree>
      <p:nvGrpSpPr>
        <p:cNvPr id="1" name=""/>
        <p:cNvGrpSpPr/>
        <p:nvPr/>
      </p:nvGrpSpPr>
      <p:grpSpPr>
        <a:xfrm>
          <a:off x="0" y="0"/>
          <a:ext cx="0" cy="0"/>
          <a:chOff x="0" y="0"/>
          <a:chExt cx="0" cy="0"/>
        </a:xfrm>
      </p:grpSpPr>
      <p:pic>
        <p:nvPicPr>
          <p:cNvPr id="23" name="UoE_Logo_White" descr="Logo - University of Essex">
            <a:extLst>
              <a:ext uri="{FF2B5EF4-FFF2-40B4-BE49-F238E27FC236}">
                <a16:creationId xmlns:a16="http://schemas.microsoft.com/office/drawing/2014/main" id="{767DC880-C1D7-C443-9C81-8FEEA3D5251E}"/>
              </a:ext>
            </a:extLst>
          </p:cNvPr>
          <p:cNvPicPr>
            <a:picLocks noChangeAspect="1"/>
          </p:cNvPicPr>
          <p:nvPr userDrawn="1"/>
        </p:nvPicPr>
        <p:blipFill>
          <a:blip r:embed="rId2"/>
          <a:stretch>
            <a:fillRect/>
          </a:stretch>
        </p:blipFill>
        <p:spPr>
          <a:xfrm>
            <a:off x="0" y="1"/>
            <a:ext cx="2011934" cy="892937"/>
          </a:xfrm>
          <a:prstGeom prst="rect">
            <a:avLst/>
          </a:prstGeom>
        </p:spPr>
      </p:pic>
      <p:sp>
        <p:nvSpPr>
          <p:cNvPr id="4" name="Slide_Description">
            <a:extLst>
              <a:ext uri="{FF2B5EF4-FFF2-40B4-BE49-F238E27FC236}">
                <a16:creationId xmlns:a16="http://schemas.microsoft.com/office/drawing/2014/main" id="{8F256CB9-6740-D84B-B18E-5C9C92701868}"/>
              </a:ext>
            </a:extLst>
          </p:cNvPr>
          <p:cNvSpPr>
            <a:spLocks noGrp="1"/>
          </p:cNvSpPr>
          <p:nvPr>
            <p:ph type="title" hasCustomPrompt="1"/>
          </p:nvPr>
        </p:nvSpPr>
        <p:spPr/>
        <p:txBody>
          <a:bodyPr/>
          <a:lstStyle>
            <a:lvl1pPr>
              <a:defRPr>
                <a:solidFill>
                  <a:schemeClr val="bg1"/>
                </a:solidFill>
              </a:defRPr>
            </a:lvl1pPr>
          </a:lstStyle>
          <a:p>
            <a:r>
              <a:rPr lang="en-GB" dirty="0"/>
              <a:t>PowerPoint slide description here</a:t>
            </a:r>
            <a:endParaRPr lang="en-US" dirty="0"/>
          </a:p>
        </p:txBody>
      </p:sp>
      <p:sp>
        <p:nvSpPr>
          <p:cNvPr id="10" name="Body_Copy">
            <a:extLst>
              <a:ext uri="{FF2B5EF4-FFF2-40B4-BE49-F238E27FC236}">
                <a16:creationId xmlns:a16="http://schemas.microsoft.com/office/drawing/2014/main" id="{01691462-BA0F-4447-9296-C1F7A1091D38}"/>
              </a:ext>
            </a:extLst>
          </p:cNvPr>
          <p:cNvSpPr>
            <a:spLocks noGrp="1"/>
          </p:cNvSpPr>
          <p:nvPr>
            <p:ph type="body" sz="quarter" idx="10" hasCustomPrompt="1"/>
          </p:nvPr>
        </p:nvSpPr>
        <p:spPr>
          <a:xfrm>
            <a:off x="1444625" y="1358899"/>
            <a:ext cx="9502775" cy="5245101"/>
          </a:xfrm>
        </p:spPr>
        <p:txBody>
          <a:bodyPr>
            <a:noAutofit/>
          </a:bodyPr>
          <a:lstStyle>
            <a:lvl1pPr marL="6350" indent="0">
              <a:buNone/>
              <a:defRPr sz="2800">
                <a:solidFill>
                  <a:schemeClr val="bg1"/>
                </a:solidFill>
                <a:latin typeface="+mj-lt"/>
              </a:defRPr>
            </a:lvl1pPr>
            <a:lvl2pPr marL="269875" indent="0">
              <a:buNone/>
              <a:defRPr sz="2800"/>
            </a:lvl2pPr>
            <a:lvl3pPr marL="450850" indent="0">
              <a:buNone/>
              <a:defRPr sz="2800"/>
            </a:lvl3pPr>
            <a:lvl4pPr marL="623888" indent="0">
              <a:buNone/>
              <a:defRPr sz="2800"/>
            </a:lvl4pPr>
            <a:lvl5pPr marL="804862" indent="0">
              <a:buNone/>
              <a:defRPr sz="2800"/>
            </a:lvl5pPr>
          </a:lstStyle>
          <a:p>
            <a:pPr lvl="0"/>
            <a:r>
              <a:rPr lang="en-GB" dirty="0"/>
              <a:t>Insert introduction text here</a:t>
            </a:r>
          </a:p>
        </p:txBody>
      </p:sp>
    </p:spTree>
    <p:extLst>
      <p:ext uri="{BB962C8B-B14F-4D97-AF65-F5344CB8AC3E}">
        <p14:creationId xmlns:p14="http://schemas.microsoft.com/office/powerpoint/2010/main" val="356758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Introduction Slide - Grey">
    <p:bg>
      <p:bgPr>
        <a:solidFill>
          <a:schemeClr val="accent3"/>
        </a:solidFill>
        <a:effectLst/>
      </p:bgPr>
    </p:bg>
    <p:spTree>
      <p:nvGrpSpPr>
        <p:cNvPr id="1" name=""/>
        <p:cNvGrpSpPr/>
        <p:nvPr/>
      </p:nvGrpSpPr>
      <p:grpSpPr>
        <a:xfrm>
          <a:off x="0" y="0"/>
          <a:ext cx="0" cy="0"/>
          <a:chOff x="0" y="0"/>
          <a:chExt cx="0" cy="0"/>
        </a:xfrm>
      </p:grpSpPr>
      <p:pic>
        <p:nvPicPr>
          <p:cNvPr id="23" name="UoE_Logo_White" descr="Logo - University of Essex">
            <a:extLst>
              <a:ext uri="{FF2B5EF4-FFF2-40B4-BE49-F238E27FC236}">
                <a16:creationId xmlns:a16="http://schemas.microsoft.com/office/drawing/2014/main" id="{767DC880-C1D7-C443-9C81-8FEEA3D5251E}"/>
              </a:ext>
            </a:extLst>
          </p:cNvPr>
          <p:cNvPicPr>
            <a:picLocks noChangeAspect="1"/>
          </p:cNvPicPr>
          <p:nvPr userDrawn="1"/>
        </p:nvPicPr>
        <p:blipFill>
          <a:blip r:embed="rId2"/>
          <a:stretch>
            <a:fillRect/>
          </a:stretch>
        </p:blipFill>
        <p:spPr>
          <a:xfrm>
            <a:off x="0" y="1"/>
            <a:ext cx="2011934" cy="892937"/>
          </a:xfrm>
          <a:prstGeom prst="rect">
            <a:avLst/>
          </a:prstGeom>
        </p:spPr>
      </p:pic>
      <p:sp>
        <p:nvSpPr>
          <p:cNvPr id="4" name="Slide_Description">
            <a:extLst>
              <a:ext uri="{FF2B5EF4-FFF2-40B4-BE49-F238E27FC236}">
                <a16:creationId xmlns:a16="http://schemas.microsoft.com/office/drawing/2014/main" id="{8F256CB9-6740-D84B-B18E-5C9C92701868}"/>
              </a:ext>
            </a:extLst>
          </p:cNvPr>
          <p:cNvSpPr>
            <a:spLocks noGrp="1"/>
          </p:cNvSpPr>
          <p:nvPr>
            <p:ph type="title" hasCustomPrompt="1"/>
          </p:nvPr>
        </p:nvSpPr>
        <p:spPr/>
        <p:txBody>
          <a:bodyPr/>
          <a:lstStyle>
            <a:lvl1pPr>
              <a:defRPr>
                <a:solidFill>
                  <a:schemeClr val="bg1"/>
                </a:solidFill>
              </a:defRPr>
            </a:lvl1pPr>
          </a:lstStyle>
          <a:p>
            <a:r>
              <a:rPr lang="en-GB" dirty="0"/>
              <a:t>PowerPoint slide description here</a:t>
            </a:r>
            <a:endParaRPr lang="en-US" dirty="0"/>
          </a:p>
        </p:txBody>
      </p:sp>
      <p:sp>
        <p:nvSpPr>
          <p:cNvPr id="10" name="Body_Copy">
            <a:extLst>
              <a:ext uri="{FF2B5EF4-FFF2-40B4-BE49-F238E27FC236}">
                <a16:creationId xmlns:a16="http://schemas.microsoft.com/office/drawing/2014/main" id="{01691462-BA0F-4447-9296-C1F7A1091D38}"/>
              </a:ext>
            </a:extLst>
          </p:cNvPr>
          <p:cNvSpPr>
            <a:spLocks noGrp="1"/>
          </p:cNvSpPr>
          <p:nvPr>
            <p:ph type="body" sz="quarter" idx="10" hasCustomPrompt="1"/>
          </p:nvPr>
        </p:nvSpPr>
        <p:spPr>
          <a:xfrm>
            <a:off x="1444625" y="1358899"/>
            <a:ext cx="9502775" cy="5245101"/>
          </a:xfrm>
        </p:spPr>
        <p:txBody>
          <a:bodyPr>
            <a:noAutofit/>
          </a:bodyPr>
          <a:lstStyle>
            <a:lvl1pPr marL="6350" indent="0">
              <a:buNone/>
              <a:defRPr sz="2800">
                <a:solidFill>
                  <a:schemeClr val="bg1"/>
                </a:solidFill>
                <a:latin typeface="+mj-lt"/>
              </a:defRPr>
            </a:lvl1pPr>
            <a:lvl2pPr marL="269875" indent="0">
              <a:buNone/>
              <a:defRPr sz="2800"/>
            </a:lvl2pPr>
            <a:lvl3pPr marL="450850" indent="0">
              <a:buNone/>
              <a:defRPr sz="2800"/>
            </a:lvl3pPr>
            <a:lvl4pPr marL="623888" indent="0">
              <a:buNone/>
              <a:defRPr sz="2800"/>
            </a:lvl4pPr>
            <a:lvl5pPr marL="804862" indent="0">
              <a:buNone/>
              <a:defRPr sz="2800"/>
            </a:lvl5pPr>
          </a:lstStyle>
          <a:p>
            <a:pPr lvl="0"/>
            <a:r>
              <a:rPr lang="en-GB" dirty="0"/>
              <a:t>Insert introduction text here</a:t>
            </a:r>
          </a:p>
        </p:txBody>
      </p:sp>
    </p:spTree>
    <p:extLst>
      <p:ext uri="{BB962C8B-B14F-4D97-AF65-F5344CB8AC3E}">
        <p14:creationId xmlns:p14="http://schemas.microsoft.com/office/powerpoint/2010/main" val="1584557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eader and Text">
    <p:spTree>
      <p:nvGrpSpPr>
        <p:cNvPr id="1" name=""/>
        <p:cNvGrpSpPr/>
        <p:nvPr/>
      </p:nvGrpSpPr>
      <p:grpSpPr>
        <a:xfrm>
          <a:off x="0" y="0"/>
          <a:ext cx="0" cy="0"/>
          <a:chOff x="0" y="0"/>
          <a:chExt cx="0" cy="0"/>
        </a:xfrm>
      </p:grpSpPr>
      <p:sp>
        <p:nvSpPr>
          <p:cNvPr id="7" name="Slide_description">
            <a:extLst>
              <a:ext uri="{FF2B5EF4-FFF2-40B4-BE49-F238E27FC236}">
                <a16:creationId xmlns:a16="http://schemas.microsoft.com/office/drawing/2014/main" id="{441A23D1-7922-3E47-881A-2CF442EAC1C7}"/>
              </a:ext>
            </a:extLst>
          </p:cNvPr>
          <p:cNvSpPr>
            <a:spLocks noGrp="1"/>
          </p:cNvSpPr>
          <p:nvPr>
            <p:ph type="title" hasCustomPrompt="1"/>
          </p:nvPr>
        </p:nvSpPr>
        <p:spPr/>
        <p:txBody>
          <a:bodyPr/>
          <a:lstStyle/>
          <a:p>
            <a:r>
              <a:rPr lang="en-GB" dirty="0"/>
              <a:t>PowerPoint slide description here</a:t>
            </a:r>
            <a:endParaRPr lang="en-US" dirty="0"/>
          </a:p>
        </p:txBody>
      </p:sp>
      <p:grpSp>
        <p:nvGrpSpPr>
          <p:cNvPr id="8" name="Open_Box_Graphic">
            <a:extLst>
              <a:ext uri="{FF2B5EF4-FFF2-40B4-BE49-F238E27FC236}">
                <a16:creationId xmlns:a16="http://schemas.microsoft.com/office/drawing/2014/main" id="{B0C6E108-B94A-3140-B5FA-245926CA7457}"/>
              </a:ext>
            </a:extLst>
          </p:cNvPr>
          <p:cNvGrpSpPr/>
          <p:nvPr userDrawn="1"/>
        </p:nvGrpSpPr>
        <p:grpSpPr>
          <a:xfrm>
            <a:off x="959726" y="1148165"/>
            <a:ext cx="2991791" cy="2739162"/>
            <a:chOff x="959726" y="1148165"/>
            <a:chExt cx="2991791" cy="2739162"/>
          </a:xfrm>
        </p:grpSpPr>
        <p:sp>
          <p:nvSpPr>
            <p:cNvPr id="9" name="Rectangle 8">
              <a:extLst>
                <a:ext uri="{FF2B5EF4-FFF2-40B4-BE49-F238E27FC236}">
                  <a16:creationId xmlns:a16="http://schemas.microsoft.com/office/drawing/2014/main" id="{692E59B2-17C1-BC4C-A1CA-DF5B7C037529}"/>
                </a:ext>
                <a:ext uri="{C183D7F6-B498-43B3-948B-1728B52AA6E4}">
                  <adec:decorative xmlns:adec="http://schemas.microsoft.com/office/drawing/2017/decorative" val="1"/>
                </a:ext>
              </a:extLst>
            </p:cNvPr>
            <p:cNvSpPr/>
            <p:nvPr userDrawn="1"/>
          </p:nvSpPr>
          <p:spPr>
            <a:xfrm>
              <a:off x="959726" y="1148165"/>
              <a:ext cx="2739162" cy="2739162"/>
            </a:xfrm>
            <a:prstGeom prst="rect">
              <a:avLst/>
            </a:prstGeom>
            <a:noFill/>
            <a:ln w="114300">
              <a:gradFill>
                <a:gsLst>
                  <a:gs pos="0">
                    <a:srgbClr val="622567"/>
                  </a:gs>
                  <a:gs pos="100000">
                    <a:schemeClr val="accent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4079D91-C0B3-BE45-BB7B-DB7531339F1E}"/>
                </a:ext>
              </a:extLst>
            </p:cNvPr>
            <p:cNvSpPr/>
            <p:nvPr userDrawn="1"/>
          </p:nvSpPr>
          <p:spPr>
            <a:xfrm>
              <a:off x="3451863" y="1576137"/>
              <a:ext cx="499654" cy="18757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itle">
            <a:extLst>
              <a:ext uri="{FF2B5EF4-FFF2-40B4-BE49-F238E27FC236}">
                <a16:creationId xmlns:a16="http://schemas.microsoft.com/office/drawing/2014/main" id="{2D199CC7-4CA3-6146-A4B3-D47667521553}"/>
              </a:ext>
            </a:extLst>
          </p:cNvPr>
          <p:cNvSpPr>
            <a:spLocks noGrp="1"/>
          </p:cNvSpPr>
          <p:nvPr>
            <p:ph type="body" sz="quarter" idx="26" hasCustomPrompt="1"/>
          </p:nvPr>
        </p:nvSpPr>
        <p:spPr>
          <a:xfrm>
            <a:off x="1444623" y="1576136"/>
            <a:ext cx="10493375" cy="1116263"/>
          </a:xfrm>
        </p:spPr>
        <p:txBody>
          <a:bodyPr>
            <a:noAutofit/>
          </a:bodyPr>
          <a:lstStyle>
            <a:lvl1pPr marL="6350" indent="0">
              <a:buNone/>
              <a:defRPr sz="4800">
                <a:latin typeface="+mj-lt"/>
              </a:defRPr>
            </a:lvl1pPr>
          </a:lstStyle>
          <a:p>
            <a:pPr lvl="0"/>
            <a:r>
              <a:rPr lang="en-GB" dirty="0"/>
              <a:t>Your section title here</a:t>
            </a:r>
            <a:endParaRPr lang="en-US" dirty="0"/>
          </a:p>
        </p:txBody>
      </p:sp>
      <p:sp>
        <p:nvSpPr>
          <p:cNvPr id="18" name="Subtitle">
            <a:extLst>
              <a:ext uri="{FF2B5EF4-FFF2-40B4-BE49-F238E27FC236}">
                <a16:creationId xmlns:a16="http://schemas.microsoft.com/office/drawing/2014/main" id="{551F7C85-DD37-2F46-9EB2-603098624A06}"/>
              </a:ext>
            </a:extLst>
          </p:cNvPr>
          <p:cNvSpPr>
            <a:spLocks noGrp="1"/>
          </p:cNvSpPr>
          <p:nvPr>
            <p:ph type="body" sz="quarter" idx="27" hasCustomPrompt="1"/>
          </p:nvPr>
        </p:nvSpPr>
        <p:spPr>
          <a:xfrm>
            <a:off x="1444623" y="2692400"/>
            <a:ext cx="10493375" cy="759460"/>
          </a:xfrm>
        </p:spPr>
        <p:txBody>
          <a:bodyPr>
            <a:noAutofit/>
          </a:bodyPr>
          <a:lstStyle>
            <a:lvl1pPr marL="6350" indent="0">
              <a:buNone/>
              <a:defRPr sz="3200">
                <a:latin typeface="+mj-lt"/>
              </a:defRPr>
            </a:lvl1pPr>
          </a:lstStyle>
          <a:p>
            <a:r>
              <a:rPr lang="en-GB" dirty="0"/>
              <a:t>Your subtitle here</a:t>
            </a:r>
            <a:endParaRPr lang="en-US" dirty="0"/>
          </a:p>
        </p:txBody>
      </p:sp>
      <p:sp>
        <p:nvSpPr>
          <p:cNvPr id="20" name="Body_Copy">
            <a:extLst>
              <a:ext uri="{FF2B5EF4-FFF2-40B4-BE49-F238E27FC236}">
                <a16:creationId xmlns:a16="http://schemas.microsoft.com/office/drawing/2014/main" id="{8F73E6E9-8051-FB4F-9701-4C01FD0BB8F3}"/>
              </a:ext>
            </a:extLst>
          </p:cNvPr>
          <p:cNvSpPr>
            <a:spLocks noGrp="1"/>
          </p:cNvSpPr>
          <p:nvPr>
            <p:ph type="body" sz="quarter" idx="28" hasCustomPrompt="1"/>
          </p:nvPr>
        </p:nvSpPr>
        <p:spPr>
          <a:xfrm>
            <a:off x="1444623" y="4035425"/>
            <a:ext cx="9502775" cy="2438400"/>
          </a:xfrm>
        </p:spPr>
        <p:txBody>
          <a:bodyPr>
            <a:noAutofit/>
          </a:bodyPr>
          <a:lstStyle>
            <a:lvl1pPr marL="6350" indent="0">
              <a:buFontTx/>
              <a:buNone/>
              <a:defRPr/>
            </a:lvl1pPr>
          </a:lstStyle>
          <a:p>
            <a:pPr lvl="0"/>
            <a:r>
              <a:rPr lang="en-GB" dirty="0"/>
              <a:t>Insert body copy here</a:t>
            </a:r>
          </a:p>
        </p:txBody>
      </p:sp>
      <p:sp>
        <p:nvSpPr>
          <p:cNvPr id="2" name="Slide Number">
            <a:extLst>
              <a:ext uri="{FF2B5EF4-FFF2-40B4-BE49-F238E27FC236}">
                <a16:creationId xmlns:a16="http://schemas.microsoft.com/office/drawing/2014/main" id="{451D2EEC-DE3F-F940-BB87-772E9AAE871E}"/>
              </a:ext>
            </a:extLst>
          </p:cNvPr>
          <p:cNvSpPr>
            <a:spLocks noGrp="1"/>
          </p:cNvSpPr>
          <p:nvPr>
            <p:ph type="sldNum" sz="quarter" idx="25"/>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0674919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Header and Text Slide, and Continuation Slide">
    <p:spTree>
      <p:nvGrpSpPr>
        <p:cNvPr id="1" name=""/>
        <p:cNvGrpSpPr/>
        <p:nvPr/>
      </p:nvGrpSpPr>
      <p:grpSpPr>
        <a:xfrm>
          <a:off x="0" y="0"/>
          <a:ext cx="0" cy="0"/>
          <a:chOff x="0" y="0"/>
          <a:chExt cx="0" cy="0"/>
        </a:xfrm>
      </p:grpSpPr>
      <p:sp>
        <p:nvSpPr>
          <p:cNvPr id="11" name="Slide_Description">
            <a:extLst>
              <a:ext uri="{FF2B5EF4-FFF2-40B4-BE49-F238E27FC236}">
                <a16:creationId xmlns:a16="http://schemas.microsoft.com/office/drawing/2014/main" id="{0A1C2167-F599-3045-AC95-110935BD06EC}"/>
              </a:ext>
            </a:extLst>
          </p:cNvPr>
          <p:cNvSpPr>
            <a:spLocks noGrp="1"/>
          </p:cNvSpPr>
          <p:nvPr>
            <p:ph type="title" hasCustomPrompt="1"/>
          </p:nvPr>
        </p:nvSpPr>
        <p:spPr/>
        <p:txBody>
          <a:bodyPr/>
          <a:lstStyle/>
          <a:p>
            <a:r>
              <a:rPr lang="en-GB" dirty="0"/>
              <a:t>PowerPoint slide description here</a:t>
            </a:r>
            <a:endParaRPr lang="en-US" dirty="0"/>
          </a:p>
        </p:txBody>
      </p:sp>
      <p:sp>
        <p:nvSpPr>
          <p:cNvPr id="14" name="Title">
            <a:extLst>
              <a:ext uri="{FF2B5EF4-FFF2-40B4-BE49-F238E27FC236}">
                <a16:creationId xmlns:a16="http://schemas.microsoft.com/office/drawing/2014/main" id="{117DF9CF-C5D0-9C4B-BFDF-14FC8D365A24}"/>
              </a:ext>
            </a:extLst>
          </p:cNvPr>
          <p:cNvSpPr>
            <a:spLocks noGrp="1"/>
          </p:cNvSpPr>
          <p:nvPr>
            <p:ph type="body" sz="quarter" idx="19" hasCustomPrompt="1"/>
          </p:nvPr>
        </p:nvSpPr>
        <p:spPr>
          <a:xfrm>
            <a:off x="1444623" y="1309688"/>
            <a:ext cx="10493375" cy="736600"/>
          </a:xfrm>
        </p:spPr>
        <p:txBody>
          <a:bodyPr>
            <a:noAutofit/>
          </a:bodyPr>
          <a:lstStyle>
            <a:lvl1pPr marL="6350" indent="0">
              <a:buNone/>
              <a:defRPr sz="3200">
                <a:latin typeface="+mj-lt"/>
              </a:defRPr>
            </a:lvl1pPr>
          </a:lstStyle>
          <a:p>
            <a:pPr lvl="0"/>
            <a:r>
              <a:rPr lang="en-GB" dirty="0"/>
              <a:t>Your title here</a:t>
            </a:r>
            <a:endParaRPr lang="en-US" dirty="0"/>
          </a:p>
        </p:txBody>
      </p:sp>
      <p:sp>
        <p:nvSpPr>
          <p:cNvPr id="16" name="Subtitle">
            <a:extLst>
              <a:ext uri="{FF2B5EF4-FFF2-40B4-BE49-F238E27FC236}">
                <a16:creationId xmlns:a16="http://schemas.microsoft.com/office/drawing/2014/main" id="{3B70F5A4-E5B0-5D4A-9DE6-737A2C6415DE}"/>
              </a:ext>
            </a:extLst>
          </p:cNvPr>
          <p:cNvSpPr>
            <a:spLocks noGrp="1"/>
          </p:cNvSpPr>
          <p:nvPr>
            <p:ph type="body" sz="quarter" idx="20" hasCustomPrompt="1"/>
          </p:nvPr>
        </p:nvSpPr>
        <p:spPr>
          <a:xfrm>
            <a:off x="1444623" y="2046288"/>
            <a:ext cx="10493375" cy="403225"/>
          </a:xfrm>
        </p:spPr>
        <p:txBody>
          <a:bodyPr>
            <a:noAutofit/>
          </a:bodyPr>
          <a:lstStyle>
            <a:lvl1pPr marL="6350" indent="0">
              <a:buNone/>
              <a:defRPr>
                <a:latin typeface="+mj-lt"/>
              </a:defRPr>
            </a:lvl1pPr>
          </a:lstStyle>
          <a:p>
            <a:r>
              <a:rPr lang="en-GB" dirty="0"/>
              <a:t>Your subtitle here</a:t>
            </a:r>
            <a:endParaRPr lang="en-US" dirty="0"/>
          </a:p>
        </p:txBody>
      </p:sp>
      <p:sp>
        <p:nvSpPr>
          <p:cNvPr id="18" name="Body_Copy">
            <a:extLst>
              <a:ext uri="{FF2B5EF4-FFF2-40B4-BE49-F238E27FC236}">
                <a16:creationId xmlns:a16="http://schemas.microsoft.com/office/drawing/2014/main" id="{CB3748D0-BEA8-1347-BDE4-A46EB69FEC13}"/>
              </a:ext>
            </a:extLst>
          </p:cNvPr>
          <p:cNvSpPr>
            <a:spLocks noGrp="1"/>
          </p:cNvSpPr>
          <p:nvPr>
            <p:ph type="body" sz="quarter" idx="21" hasCustomPrompt="1"/>
          </p:nvPr>
        </p:nvSpPr>
        <p:spPr>
          <a:xfrm>
            <a:off x="1444623" y="2465389"/>
            <a:ext cx="9502777" cy="3878261"/>
          </a:xfrm>
        </p:spPr>
        <p:txBody>
          <a:bodyPr tIns="144000" bIns="0">
            <a:noAutofit/>
          </a:bodyPr>
          <a:lstStyle>
            <a:lvl1pPr marL="6350" indent="0">
              <a:buNone/>
              <a:defRPr/>
            </a:lvl1pPr>
          </a:lstStyle>
          <a:p>
            <a:pPr lvl="0"/>
            <a:r>
              <a:rPr lang="en-GB" dirty="0"/>
              <a:t>Insert body copy here</a:t>
            </a:r>
          </a:p>
        </p:txBody>
      </p:sp>
      <p:sp>
        <p:nvSpPr>
          <p:cNvPr id="12" name="Slide Number">
            <a:extLst>
              <a:ext uri="{FF2B5EF4-FFF2-40B4-BE49-F238E27FC236}">
                <a16:creationId xmlns:a16="http://schemas.microsoft.com/office/drawing/2014/main" id="{FEDE7686-2F8C-774B-B289-878EA6549481}"/>
              </a:ext>
            </a:extLst>
          </p:cNvPr>
          <p:cNvSpPr>
            <a:spLocks noGrp="1"/>
          </p:cNvSpPr>
          <p:nvPr>
            <p:ph type="sldNum" sz="quarter" idx="1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841913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eader and Bullet Point Text">
    <p:spTree>
      <p:nvGrpSpPr>
        <p:cNvPr id="1" name=""/>
        <p:cNvGrpSpPr/>
        <p:nvPr/>
      </p:nvGrpSpPr>
      <p:grpSpPr>
        <a:xfrm>
          <a:off x="0" y="0"/>
          <a:ext cx="0" cy="0"/>
          <a:chOff x="0" y="0"/>
          <a:chExt cx="0" cy="0"/>
        </a:xfrm>
      </p:grpSpPr>
      <p:sp>
        <p:nvSpPr>
          <p:cNvPr id="7" name="Slide_description">
            <a:extLst>
              <a:ext uri="{FF2B5EF4-FFF2-40B4-BE49-F238E27FC236}">
                <a16:creationId xmlns:a16="http://schemas.microsoft.com/office/drawing/2014/main" id="{441A23D1-7922-3E47-881A-2CF442EAC1C7}"/>
              </a:ext>
            </a:extLst>
          </p:cNvPr>
          <p:cNvSpPr>
            <a:spLocks noGrp="1"/>
          </p:cNvSpPr>
          <p:nvPr>
            <p:ph type="title" hasCustomPrompt="1"/>
          </p:nvPr>
        </p:nvSpPr>
        <p:spPr/>
        <p:txBody>
          <a:bodyPr/>
          <a:lstStyle/>
          <a:p>
            <a:r>
              <a:rPr lang="en-GB" dirty="0"/>
              <a:t>PowerPoint slide description here</a:t>
            </a:r>
            <a:endParaRPr lang="en-US" dirty="0"/>
          </a:p>
        </p:txBody>
      </p:sp>
      <p:grpSp>
        <p:nvGrpSpPr>
          <p:cNvPr id="8" name="Open_Box_Graphic">
            <a:extLst>
              <a:ext uri="{FF2B5EF4-FFF2-40B4-BE49-F238E27FC236}">
                <a16:creationId xmlns:a16="http://schemas.microsoft.com/office/drawing/2014/main" id="{B0C6E108-B94A-3140-B5FA-245926CA7457}"/>
              </a:ext>
            </a:extLst>
          </p:cNvPr>
          <p:cNvGrpSpPr/>
          <p:nvPr userDrawn="1"/>
        </p:nvGrpSpPr>
        <p:grpSpPr>
          <a:xfrm>
            <a:off x="959726" y="1148165"/>
            <a:ext cx="2991791" cy="2739162"/>
            <a:chOff x="959726" y="1148165"/>
            <a:chExt cx="2991791" cy="2739162"/>
          </a:xfrm>
        </p:grpSpPr>
        <p:sp>
          <p:nvSpPr>
            <p:cNvPr id="9" name="Rectangle 8">
              <a:extLst>
                <a:ext uri="{FF2B5EF4-FFF2-40B4-BE49-F238E27FC236}">
                  <a16:creationId xmlns:a16="http://schemas.microsoft.com/office/drawing/2014/main" id="{692E59B2-17C1-BC4C-A1CA-DF5B7C037529}"/>
                </a:ext>
                <a:ext uri="{C183D7F6-B498-43B3-948B-1728B52AA6E4}">
                  <adec:decorative xmlns:adec="http://schemas.microsoft.com/office/drawing/2017/decorative" val="1"/>
                </a:ext>
              </a:extLst>
            </p:cNvPr>
            <p:cNvSpPr/>
            <p:nvPr userDrawn="1"/>
          </p:nvSpPr>
          <p:spPr>
            <a:xfrm>
              <a:off x="959726" y="1148165"/>
              <a:ext cx="2739162" cy="2739162"/>
            </a:xfrm>
            <a:prstGeom prst="rect">
              <a:avLst/>
            </a:prstGeom>
            <a:noFill/>
            <a:ln w="114300">
              <a:gradFill>
                <a:gsLst>
                  <a:gs pos="0">
                    <a:srgbClr val="622567"/>
                  </a:gs>
                  <a:gs pos="100000">
                    <a:schemeClr val="accent1"/>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4079D91-C0B3-BE45-BB7B-DB7531339F1E}"/>
                </a:ext>
              </a:extLst>
            </p:cNvPr>
            <p:cNvSpPr/>
            <p:nvPr userDrawn="1"/>
          </p:nvSpPr>
          <p:spPr>
            <a:xfrm>
              <a:off x="3451863" y="1576137"/>
              <a:ext cx="499654" cy="18757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itle">
            <a:extLst>
              <a:ext uri="{FF2B5EF4-FFF2-40B4-BE49-F238E27FC236}">
                <a16:creationId xmlns:a16="http://schemas.microsoft.com/office/drawing/2014/main" id="{2D199CC7-4CA3-6146-A4B3-D47667521553}"/>
              </a:ext>
            </a:extLst>
          </p:cNvPr>
          <p:cNvSpPr>
            <a:spLocks noGrp="1"/>
          </p:cNvSpPr>
          <p:nvPr>
            <p:ph type="body" sz="quarter" idx="26" hasCustomPrompt="1"/>
          </p:nvPr>
        </p:nvSpPr>
        <p:spPr>
          <a:xfrm>
            <a:off x="1444623" y="1576136"/>
            <a:ext cx="10493375" cy="1116263"/>
          </a:xfrm>
        </p:spPr>
        <p:txBody>
          <a:bodyPr>
            <a:noAutofit/>
          </a:bodyPr>
          <a:lstStyle>
            <a:lvl1pPr marL="6350" indent="0">
              <a:buNone/>
              <a:defRPr sz="4800">
                <a:latin typeface="+mj-lt"/>
              </a:defRPr>
            </a:lvl1pPr>
          </a:lstStyle>
          <a:p>
            <a:pPr lvl="0"/>
            <a:r>
              <a:rPr lang="en-GB" dirty="0"/>
              <a:t>Your section title here</a:t>
            </a:r>
            <a:endParaRPr lang="en-US" dirty="0"/>
          </a:p>
        </p:txBody>
      </p:sp>
      <p:sp>
        <p:nvSpPr>
          <p:cNvPr id="18" name="Subtitle">
            <a:extLst>
              <a:ext uri="{FF2B5EF4-FFF2-40B4-BE49-F238E27FC236}">
                <a16:creationId xmlns:a16="http://schemas.microsoft.com/office/drawing/2014/main" id="{551F7C85-DD37-2F46-9EB2-603098624A06}"/>
              </a:ext>
            </a:extLst>
          </p:cNvPr>
          <p:cNvSpPr>
            <a:spLocks noGrp="1"/>
          </p:cNvSpPr>
          <p:nvPr>
            <p:ph type="body" sz="quarter" idx="27" hasCustomPrompt="1"/>
          </p:nvPr>
        </p:nvSpPr>
        <p:spPr>
          <a:xfrm>
            <a:off x="1444623" y="2692400"/>
            <a:ext cx="10493375" cy="759460"/>
          </a:xfrm>
        </p:spPr>
        <p:txBody>
          <a:bodyPr>
            <a:noAutofit/>
          </a:bodyPr>
          <a:lstStyle>
            <a:lvl1pPr marL="6350" indent="0">
              <a:buNone/>
              <a:defRPr sz="3200">
                <a:latin typeface="+mj-lt"/>
              </a:defRPr>
            </a:lvl1pPr>
          </a:lstStyle>
          <a:p>
            <a:r>
              <a:rPr lang="en-GB" dirty="0"/>
              <a:t>Your subtitle here</a:t>
            </a:r>
            <a:endParaRPr lang="en-US" dirty="0"/>
          </a:p>
        </p:txBody>
      </p:sp>
      <p:sp>
        <p:nvSpPr>
          <p:cNvPr id="20" name="Body_Copy">
            <a:extLst>
              <a:ext uri="{FF2B5EF4-FFF2-40B4-BE49-F238E27FC236}">
                <a16:creationId xmlns:a16="http://schemas.microsoft.com/office/drawing/2014/main" id="{8F73E6E9-8051-FB4F-9701-4C01FD0BB8F3}"/>
              </a:ext>
            </a:extLst>
          </p:cNvPr>
          <p:cNvSpPr>
            <a:spLocks noGrp="1"/>
          </p:cNvSpPr>
          <p:nvPr>
            <p:ph type="body" sz="quarter" idx="28" hasCustomPrompt="1"/>
          </p:nvPr>
        </p:nvSpPr>
        <p:spPr>
          <a:xfrm>
            <a:off x="1444623" y="4035425"/>
            <a:ext cx="9502775" cy="2438400"/>
          </a:xfrm>
        </p:spPr>
        <p:txBody>
          <a:bodyPr>
            <a:noAutofit/>
          </a:bodyPr>
          <a:lstStyle>
            <a:lvl1pPr marL="349250" indent="-342900">
              <a:buFont typeface="Wingdings" pitchFamily="2" charset="2"/>
              <a:buChar char="§"/>
              <a:defRPr/>
            </a:lvl1pPr>
          </a:lstStyle>
          <a:p>
            <a:pPr lvl="0"/>
            <a:r>
              <a:rPr lang="en-GB" dirty="0"/>
              <a:t>Insert body copy here</a:t>
            </a:r>
          </a:p>
        </p:txBody>
      </p:sp>
      <p:sp>
        <p:nvSpPr>
          <p:cNvPr id="2" name="Slide Number">
            <a:extLst>
              <a:ext uri="{FF2B5EF4-FFF2-40B4-BE49-F238E27FC236}">
                <a16:creationId xmlns:a16="http://schemas.microsoft.com/office/drawing/2014/main" id="{451D2EEC-DE3F-F940-BB87-772E9AAE871E}"/>
              </a:ext>
            </a:extLst>
          </p:cNvPr>
          <p:cNvSpPr>
            <a:spLocks noGrp="1"/>
          </p:cNvSpPr>
          <p:nvPr>
            <p:ph type="sldNum" sz="quarter" idx="25"/>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8528543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eader and Bullet Point Text Slide, and Continuation">
    <p:spTree>
      <p:nvGrpSpPr>
        <p:cNvPr id="1" name=""/>
        <p:cNvGrpSpPr/>
        <p:nvPr/>
      </p:nvGrpSpPr>
      <p:grpSpPr>
        <a:xfrm>
          <a:off x="0" y="0"/>
          <a:ext cx="0" cy="0"/>
          <a:chOff x="0" y="0"/>
          <a:chExt cx="0" cy="0"/>
        </a:xfrm>
      </p:grpSpPr>
      <p:sp>
        <p:nvSpPr>
          <p:cNvPr id="11" name="Slide_Description">
            <a:extLst>
              <a:ext uri="{FF2B5EF4-FFF2-40B4-BE49-F238E27FC236}">
                <a16:creationId xmlns:a16="http://schemas.microsoft.com/office/drawing/2014/main" id="{0A1C2167-F599-3045-AC95-110935BD06EC}"/>
              </a:ext>
            </a:extLst>
          </p:cNvPr>
          <p:cNvSpPr>
            <a:spLocks noGrp="1"/>
          </p:cNvSpPr>
          <p:nvPr>
            <p:ph type="title" hasCustomPrompt="1"/>
          </p:nvPr>
        </p:nvSpPr>
        <p:spPr/>
        <p:txBody>
          <a:bodyPr/>
          <a:lstStyle/>
          <a:p>
            <a:r>
              <a:rPr lang="en-GB" dirty="0"/>
              <a:t>PowerPoint slide description here</a:t>
            </a:r>
            <a:endParaRPr lang="en-US" dirty="0"/>
          </a:p>
        </p:txBody>
      </p:sp>
      <p:sp>
        <p:nvSpPr>
          <p:cNvPr id="14" name="Title">
            <a:extLst>
              <a:ext uri="{FF2B5EF4-FFF2-40B4-BE49-F238E27FC236}">
                <a16:creationId xmlns:a16="http://schemas.microsoft.com/office/drawing/2014/main" id="{117DF9CF-C5D0-9C4B-BFDF-14FC8D365A24}"/>
              </a:ext>
            </a:extLst>
          </p:cNvPr>
          <p:cNvSpPr>
            <a:spLocks noGrp="1"/>
          </p:cNvSpPr>
          <p:nvPr>
            <p:ph type="body" sz="quarter" idx="19" hasCustomPrompt="1"/>
          </p:nvPr>
        </p:nvSpPr>
        <p:spPr>
          <a:xfrm>
            <a:off x="1444623" y="1309688"/>
            <a:ext cx="10493375" cy="736600"/>
          </a:xfrm>
        </p:spPr>
        <p:txBody>
          <a:bodyPr>
            <a:noAutofit/>
          </a:bodyPr>
          <a:lstStyle>
            <a:lvl1pPr marL="6350" indent="0">
              <a:buNone/>
              <a:defRPr sz="3200">
                <a:latin typeface="+mj-lt"/>
              </a:defRPr>
            </a:lvl1pPr>
          </a:lstStyle>
          <a:p>
            <a:pPr lvl="0"/>
            <a:r>
              <a:rPr lang="en-GB" dirty="0"/>
              <a:t>Your title here</a:t>
            </a:r>
            <a:endParaRPr lang="en-US" dirty="0"/>
          </a:p>
        </p:txBody>
      </p:sp>
      <p:sp>
        <p:nvSpPr>
          <p:cNvPr id="16" name="Subtitle">
            <a:extLst>
              <a:ext uri="{FF2B5EF4-FFF2-40B4-BE49-F238E27FC236}">
                <a16:creationId xmlns:a16="http://schemas.microsoft.com/office/drawing/2014/main" id="{3B70F5A4-E5B0-5D4A-9DE6-737A2C6415DE}"/>
              </a:ext>
            </a:extLst>
          </p:cNvPr>
          <p:cNvSpPr>
            <a:spLocks noGrp="1"/>
          </p:cNvSpPr>
          <p:nvPr>
            <p:ph type="body" sz="quarter" idx="20" hasCustomPrompt="1"/>
          </p:nvPr>
        </p:nvSpPr>
        <p:spPr>
          <a:xfrm>
            <a:off x="1444623" y="2046288"/>
            <a:ext cx="10493375" cy="403225"/>
          </a:xfrm>
        </p:spPr>
        <p:txBody>
          <a:bodyPr>
            <a:noAutofit/>
          </a:bodyPr>
          <a:lstStyle>
            <a:lvl1pPr marL="6350" indent="0">
              <a:buNone/>
              <a:defRPr>
                <a:latin typeface="+mj-lt"/>
              </a:defRPr>
            </a:lvl1pPr>
          </a:lstStyle>
          <a:p>
            <a:r>
              <a:rPr lang="en-GB" dirty="0"/>
              <a:t>Your subtitle here</a:t>
            </a:r>
            <a:endParaRPr lang="en-US" dirty="0"/>
          </a:p>
        </p:txBody>
      </p:sp>
      <p:sp>
        <p:nvSpPr>
          <p:cNvPr id="18" name="Body_Copy">
            <a:extLst>
              <a:ext uri="{FF2B5EF4-FFF2-40B4-BE49-F238E27FC236}">
                <a16:creationId xmlns:a16="http://schemas.microsoft.com/office/drawing/2014/main" id="{CB3748D0-BEA8-1347-BDE4-A46EB69FEC13}"/>
              </a:ext>
            </a:extLst>
          </p:cNvPr>
          <p:cNvSpPr>
            <a:spLocks noGrp="1"/>
          </p:cNvSpPr>
          <p:nvPr>
            <p:ph type="body" sz="quarter" idx="21" hasCustomPrompt="1"/>
          </p:nvPr>
        </p:nvSpPr>
        <p:spPr>
          <a:xfrm>
            <a:off x="1444623" y="2465389"/>
            <a:ext cx="9502777" cy="3878261"/>
          </a:xfrm>
        </p:spPr>
        <p:txBody>
          <a:bodyPr tIns="144000" bIns="0">
            <a:noAutofit/>
          </a:bodyPr>
          <a:lstStyle>
            <a:lvl1pPr marL="349250" indent="-342900">
              <a:buFont typeface="Wingdings" pitchFamily="2" charset="2"/>
              <a:buChar char="§"/>
              <a:defRPr/>
            </a:lvl1pPr>
          </a:lstStyle>
          <a:p>
            <a:pPr lvl="0"/>
            <a:r>
              <a:rPr lang="en-GB" dirty="0"/>
              <a:t>Insert body copy here</a:t>
            </a:r>
          </a:p>
        </p:txBody>
      </p:sp>
      <p:sp>
        <p:nvSpPr>
          <p:cNvPr id="12" name="Slide Number">
            <a:extLst>
              <a:ext uri="{FF2B5EF4-FFF2-40B4-BE49-F238E27FC236}">
                <a16:creationId xmlns:a16="http://schemas.microsoft.com/office/drawing/2014/main" id="{FEDE7686-2F8C-774B-B289-878EA6549481}"/>
              </a:ext>
            </a:extLst>
          </p:cNvPr>
          <p:cNvSpPr>
            <a:spLocks noGrp="1"/>
          </p:cNvSpPr>
          <p:nvPr>
            <p:ph type="sldNum" sz="quarter" idx="1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26222049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sp>
        <p:nvSpPr>
          <p:cNvPr id="5" name="Slide_Description">
            <a:extLst>
              <a:ext uri="{FF2B5EF4-FFF2-40B4-BE49-F238E27FC236}">
                <a16:creationId xmlns:a16="http://schemas.microsoft.com/office/drawing/2014/main" id="{546DA19B-F03E-3748-8FDF-6BC4E21FC10E}"/>
              </a:ext>
            </a:extLst>
          </p:cNvPr>
          <p:cNvSpPr>
            <a:spLocks noGrp="1"/>
          </p:cNvSpPr>
          <p:nvPr>
            <p:ph type="title" hasCustomPrompt="1"/>
          </p:nvPr>
        </p:nvSpPr>
        <p:spPr/>
        <p:txBody>
          <a:bodyPr/>
          <a:lstStyle/>
          <a:p>
            <a:r>
              <a:rPr lang="en-GB" dirty="0"/>
              <a:t>PowerPoint slide description here</a:t>
            </a:r>
            <a:endParaRPr lang="en-US" dirty="0"/>
          </a:p>
        </p:txBody>
      </p:sp>
      <p:sp>
        <p:nvSpPr>
          <p:cNvPr id="13" name="Title">
            <a:extLst>
              <a:ext uri="{FF2B5EF4-FFF2-40B4-BE49-F238E27FC236}">
                <a16:creationId xmlns:a16="http://schemas.microsoft.com/office/drawing/2014/main" id="{8D868F4E-EA01-954D-AFBF-796545D67CEF}"/>
              </a:ext>
            </a:extLst>
          </p:cNvPr>
          <p:cNvSpPr>
            <a:spLocks noGrp="1"/>
          </p:cNvSpPr>
          <p:nvPr>
            <p:ph type="body" sz="quarter" idx="30" hasCustomPrompt="1"/>
          </p:nvPr>
        </p:nvSpPr>
        <p:spPr>
          <a:xfrm>
            <a:off x="5546723" y="1185863"/>
            <a:ext cx="6391275" cy="671512"/>
          </a:xfrm>
        </p:spPr>
        <p:txBody>
          <a:bodyPr tIns="0" bIns="0">
            <a:noAutofit/>
          </a:bodyPr>
          <a:lstStyle>
            <a:lvl1pPr marL="6350" indent="0">
              <a:buFontTx/>
              <a:buNone/>
              <a:defRPr sz="3200">
                <a:latin typeface="+mj-lt"/>
              </a:defRPr>
            </a:lvl1pPr>
          </a:lstStyle>
          <a:p>
            <a:pPr lvl="0"/>
            <a:r>
              <a:rPr lang="en-GB" dirty="0"/>
              <a:t>Your title here</a:t>
            </a:r>
            <a:endParaRPr lang="en-US" dirty="0"/>
          </a:p>
        </p:txBody>
      </p:sp>
      <p:sp>
        <p:nvSpPr>
          <p:cNvPr id="15" name="Body_Copy">
            <a:extLst>
              <a:ext uri="{FF2B5EF4-FFF2-40B4-BE49-F238E27FC236}">
                <a16:creationId xmlns:a16="http://schemas.microsoft.com/office/drawing/2014/main" id="{48F8026E-D826-2B4A-9638-D13D28916EE5}"/>
              </a:ext>
            </a:extLst>
          </p:cNvPr>
          <p:cNvSpPr>
            <a:spLocks noGrp="1"/>
          </p:cNvSpPr>
          <p:nvPr>
            <p:ph type="body" sz="quarter" idx="31" hasCustomPrompt="1"/>
          </p:nvPr>
        </p:nvSpPr>
        <p:spPr>
          <a:xfrm>
            <a:off x="5546723" y="1857375"/>
            <a:ext cx="6391275" cy="4486275"/>
          </a:xfrm>
        </p:spPr>
        <p:txBody>
          <a:bodyPr tIns="0" bIns="0">
            <a:noAutofit/>
          </a:bodyPr>
          <a:lstStyle>
            <a:lvl1pPr marL="6350" indent="0">
              <a:buFontTx/>
              <a:buNone/>
              <a:defRPr/>
            </a:lvl1pPr>
          </a:lstStyle>
          <a:p>
            <a:pPr lvl="0"/>
            <a:r>
              <a:rPr lang="en-GB" dirty="0"/>
              <a:t>Insert body copy here</a:t>
            </a:r>
          </a:p>
        </p:txBody>
      </p:sp>
      <p:sp>
        <p:nvSpPr>
          <p:cNvPr id="8" name="Picture Placeholder 1">
            <a:extLst>
              <a:ext uri="{FF2B5EF4-FFF2-40B4-BE49-F238E27FC236}">
                <a16:creationId xmlns:a16="http://schemas.microsoft.com/office/drawing/2014/main" id="{36C7C674-920E-D244-A5EA-8A41340F91CD}"/>
              </a:ext>
            </a:extLst>
          </p:cNvPr>
          <p:cNvSpPr>
            <a:spLocks noGrp="1"/>
          </p:cNvSpPr>
          <p:nvPr>
            <p:ph type="pic" sz="quarter" idx="25"/>
          </p:nvPr>
        </p:nvSpPr>
        <p:spPr>
          <a:xfrm>
            <a:off x="0" y="890588"/>
            <a:ext cx="4884738" cy="5713412"/>
          </a:xfrm>
        </p:spPr>
        <p:txBody>
          <a:bodyPr/>
          <a:lstStyle>
            <a:lvl1pPr marL="6350" indent="0" algn="ctr">
              <a:buNone/>
              <a:defRPr/>
            </a:lvl1pPr>
          </a:lstStyle>
          <a:p>
            <a:endParaRPr lang="en-US" dirty="0"/>
          </a:p>
        </p:txBody>
      </p:sp>
      <p:sp>
        <p:nvSpPr>
          <p:cNvPr id="18" name="Image_Caption 1">
            <a:extLst>
              <a:ext uri="{FF2B5EF4-FFF2-40B4-BE49-F238E27FC236}">
                <a16:creationId xmlns:a16="http://schemas.microsoft.com/office/drawing/2014/main" id="{B9177340-2BC9-DB48-A574-C206785FDD0C}"/>
              </a:ext>
            </a:extLst>
          </p:cNvPr>
          <p:cNvSpPr>
            <a:spLocks noGrp="1"/>
          </p:cNvSpPr>
          <p:nvPr>
            <p:ph type="body" sz="quarter" idx="32" hasCustomPrompt="1"/>
          </p:nvPr>
        </p:nvSpPr>
        <p:spPr>
          <a:xfrm>
            <a:off x="2019300" y="6149647"/>
            <a:ext cx="2865438" cy="324178"/>
          </a:xfrm>
          <a:solidFill>
            <a:schemeClr val="bg1"/>
          </a:solidFill>
        </p:spPr>
        <p:txBody>
          <a:bodyPr tIns="36000" rIns="251999" bIns="72000" anchor="b" anchorCtr="0">
            <a:spAutoFit/>
          </a:bodyPr>
          <a:lstStyle>
            <a:lvl1pPr marL="6350" indent="0" algn="r">
              <a:buNone/>
              <a:defRPr sz="1200"/>
            </a:lvl1pPr>
          </a:lstStyle>
          <a:p>
            <a:pPr lvl="0"/>
            <a:r>
              <a:rPr lang="en-GB" dirty="0"/>
              <a:t>Insert image caption here</a:t>
            </a:r>
          </a:p>
        </p:txBody>
      </p:sp>
      <p:sp>
        <p:nvSpPr>
          <p:cNvPr id="12" name="Slide Number">
            <a:extLst>
              <a:ext uri="{FF2B5EF4-FFF2-40B4-BE49-F238E27FC236}">
                <a16:creationId xmlns:a16="http://schemas.microsoft.com/office/drawing/2014/main" id="{CD456C92-FF85-494F-A1FB-852BC58A5F52}"/>
              </a:ext>
            </a:extLst>
          </p:cNvPr>
          <p:cNvSpPr>
            <a:spLocks noGrp="1"/>
          </p:cNvSpPr>
          <p:nvPr>
            <p:ph type="sldNum" sz="quarter" idx="2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41346601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and Bullet Point Text">
    <p:spTree>
      <p:nvGrpSpPr>
        <p:cNvPr id="1" name=""/>
        <p:cNvGrpSpPr/>
        <p:nvPr/>
      </p:nvGrpSpPr>
      <p:grpSpPr>
        <a:xfrm>
          <a:off x="0" y="0"/>
          <a:ext cx="0" cy="0"/>
          <a:chOff x="0" y="0"/>
          <a:chExt cx="0" cy="0"/>
        </a:xfrm>
      </p:grpSpPr>
      <p:sp>
        <p:nvSpPr>
          <p:cNvPr id="5" name="Slide_Description">
            <a:extLst>
              <a:ext uri="{FF2B5EF4-FFF2-40B4-BE49-F238E27FC236}">
                <a16:creationId xmlns:a16="http://schemas.microsoft.com/office/drawing/2014/main" id="{546DA19B-F03E-3748-8FDF-6BC4E21FC10E}"/>
              </a:ext>
            </a:extLst>
          </p:cNvPr>
          <p:cNvSpPr>
            <a:spLocks noGrp="1"/>
          </p:cNvSpPr>
          <p:nvPr>
            <p:ph type="title" hasCustomPrompt="1"/>
          </p:nvPr>
        </p:nvSpPr>
        <p:spPr/>
        <p:txBody>
          <a:bodyPr/>
          <a:lstStyle/>
          <a:p>
            <a:r>
              <a:rPr lang="en-GB" dirty="0"/>
              <a:t>PowerPoint slide description here</a:t>
            </a:r>
            <a:endParaRPr lang="en-US" dirty="0"/>
          </a:p>
        </p:txBody>
      </p:sp>
      <p:sp>
        <p:nvSpPr>
          <p:cNvPr id="13" name="Title">
            <a:extLst>
              <a:ext uri="{FF2B5EF4-FFF2-40B4-BE49-F238E27FC236}">
                <a16:creationId xmlns:a16="http://schemas.microsoft.com/office/drawing/2014/main" id="{8D868F4E-EA01-954D-AFBF-796545D67CEF}"/>
              </a:ext>
            </a:extLst>
          </p:cNvPr>
          <p:cNvSpPr>
            <a:spLocks noGrp="1"/>
          </p:cNvSpPr>
          <p:nvPr>
            <p:ph type="body" sz="quarter" idx="30" hasCustomPrompt="1"/>
          </p:nvPr>
        </p:nvSpPr>
        <p:spPr>
          <a:xfrm>
            <a:off x="5546723" y="1185863"/>
            <a:ext cx="6391275" cy="671512"/>
          </a:xfrm>
        </p:spPr>
        <p:txBody>
          <a:bodyPr tIns="0" bIns="0">
            <a:noAutofit/>
          </a:bodyPr>
          <a:lstStyle>
            <a:lvl1pPr marL="6350" indent="0">
              <a:buFontTx/>
              <a:buNone/>
              <a:defRPr sz="3200">
                <a:latin typeface="+mj-lt"/>
              </a:defRPr>
            </a:lvl1pPr>
          </a:lstStyle>
          <a:p>
            <a:pPr lvl="0"/>
            <a:r>
              <a:rPr lang="en-GB" dirty="0"/>
              <a:t>Your title here</a:t>
            </a:r>
            <a:endParaRPr lang="en-US" dirty="0"/>
          </a:p>
        </p:txBody>
      </p:sp>
      <p:sp>
        <p:nvSpPr>
          <p:cNvPr id="15" name="Body_Copy">
            <a:extLst>
              <a:ext uri="{FF2B5EF4-FFF2-40B4-BE49-F238E27FC236}">
                <a16:creationId xmlns:a16="http://schemas.microsoft.com/office/drawing/2014/main" id="{48F8026E-D826-2B4A-9638-D13D28916EE5}"/>
              </a:ext>
            </a:extLst>
          </p:cNvPr>
          <p:cNvSpPr>
            <a:spLocks noGrp="1"/>
          </p:cNvSpPr>
          <p:nvPr>
            <p:ph type="body" sz="quarter" idx="31" hasCustomPrompt="1"/>
          </p:nvPr>
        </p:nvSpPr>
        <p:spPr>
          <a:xfrm>
            <a:off x="5546723" y="1857375"/>
            <a:ext cx="6391275" cy="4486275"/>
          </a:xfrm>
        </p:spPr>
        <p:txBody>
          <a:bodyPr tIns="0" bIns="0">
            <a:noAutofit/>
          </a:bodyPr>
          <a:lstStyle>
            <a:lvl1pPr marL="349250" indent="-342900">
              <a:buFont typeface="Wingdings" pitchFamily="2" charset="2"/>
              <a:buChar char="§"/>
              <a:defRPr/>
            </a:lvl1pPr>
          </a:lstStyle>
          <a:p>
            <a:pPr lvl="0"/>
            <a:r>
              <a:rPr lang="en-GB" dirty="0"/>
              <a:t>Insert body copy here</a:t>
            </a:r>
          </a:p>
        </p:txBody>
      </p:sp>
      <p:sp>
        <p:nvSpPr>
          <p:cNvPr id="8" name="Picture Placeholder 1">
            <a:extLst>
              <a:ext uri="{FF2B5EF4-FFF2-40B4-BE49-F238E27FC236}">
                <a16:creationId xmlns:a16="http://schemas.microsoft.com/office/drawing/2014/main" id="{36C7C674-920E-D244-A5EA-8A41340F91CD}"/>
              </a:ext>
            </a:extLst>
          </p:cNvPr>
          <p:cNvSpPr>
            <a:spLocks noGrp="1"/>
          </p:cNvSpPr>
          <p:nvPr>
            <p:ph type="pic" sz="quarter" idx="25"/>
          </p:nvPr>
        </p:nvSpPr>
        <p:spPr>
          <a:xfrm>
            <a:off x="0" y="890588"/>
            <a:ext cx="4884738" cy="5713412"/>
          </a:xfrm>
        </p:spPr>
        <p:txBody>
          <a:bodyPr/>
          <a:lstStyle>
            <a:lvl1pPr marL="6350" indent="0" algn="ctr">
              <a:buNone/>
              <a:defRPr/>
            </a:lvl1pPr>
          </a:lstStyle>
          <a:p>
            <a:endParaRPr lang="en-US" dirty="0"/>
          </a:p>
        </p:txBody>
      </p:sp>
      <p:sp>
        <p:nvSpPr>
          <p:cNvPr id="18" name="Image_Caption 1">
            <a:extLst>
              <a:ext uri="{FF2B5EF4-FFF2-40B4-BE49-F238E27FC236}">
                <a16:creationId xmlns:a16="http://schemas.microsoft.com/office/drawing/2014/main" id="{B9177340-2BC9-DB48-A574-C206785FDD0C}"/>
              </a:ext>
            </a:extLst>
          </p:cNvPr>
          <p:cNvSpPr>
            <a:spLocks noGrp="1"/>
          </p:cNvSpPr>
          <p:nvPr>
            <p:ph type="body" sz="quarter" idx="32" hasCustomPrompt="1"/>
          </p:nvPr>
        </p:nvSpPr>
        <p:spPr>
          <a:xfrm>
            <a:off x="2019300" y="6149647"/>
            <a:ext cx="2865438" cy="324178"/>
          </a:xfrm>
          <a:solidFill>
            <a:schemeClr val="bg1"/>
          </a:solidFill>
        </p:spPr>
        <p:txBody>
          <a:bodyPr tIns="36000" rIns="251999" bIns="72000" anchor="b" anchorCtr="0">
            <a:spAutoFit/>
          </a:bodyPr>
          <a:lstStyle>
            <a:lvl1pPr marL="6350" indent="0" algn="r">
              <a:buNone/>
              <a:defRPr sz="1200"/>
            </a:lvl1pPr>
          </a:lstStyle>
          <a:p>
            <a:pPr lvl="0"/>
            <a:r>
              <a:rPr lang="en-GB" dirty="0"/>
              <a:t>Insert image caption here</a:t>
            </a:r>
          </a:p>
        </p:txBody>
      </p:sp>
      <p:sp>
        <p:nvSpPr>
          <p:cNvPr id="12" name="Slide Number">
            <a:extLst>
              <a:ext uri="{FF2B5EF4-FFF2-40B4-BE49-F238E27FC236}">
                <a16:creationId xmlns:a16="http://schemas.microsoft.com/office/drawing/2014/main" id="{CD456C92-FF85-494F-A1FB-852BC58A5F52}"/>
              </a:ext>
            </a:extLst>
          </p:cNvPr>
          <p:cNvSpPr>
            <a:spLocks noGrp="1"/>
          </p:cNvSpPr>
          <p:nvPr>
            <p:ph type="sldNum" sz="quarter" idx="2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976546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 Images and Text">
    <p:bg>
      <p:bgPr>
        <a:solidFill>
          <a:schemeClr val="bg1"/>
        </a:solidFill>
        <a:effectLst/>
      </p:bgPr>
    </p:bg>
    <p:spTree>
      <p:nvGrpSpPr>
        <p:cNvPr id="1" name=""/>
        <p:cNvGrpSpPr/>
        <p:nvPr/>
      </p:nvGrpSpPr>
      <p:grpSpPr>
        <a:xfrm>
          <a:off x="0" y="0"/>
          <a:ext cx="0" cy="0"/>
          <a:chOff x="0" y="0"/>
          <a:chExt cx="0" cy="0"/>
        </a:xfrm>
      </p:grpSpPr>
      <p:sp>
        <p:nvSpPr>
          <p:cNvPr id="2" name="Slide_Description">
            <a:extLst>
              <a:ext uri="{FF2B5EF4-FFF2-40B4-BE49-F238E27FC236}">
                <a16:creationId xmlns:a16="http://schemas.microsoft.com/office/drawing/2014/main" id="{F9D03F33-FD22-6E47-B694-6DEAEFEAEBED}"/>
              </a:ext>
            </a:extLst>
          </p:cNvPr>
          <p:cNvSpPr>
            <a:spLocks noGrp="1"/>
          </p:cNvSpPr>
          <p:nvPr>
            <p:ph type="title" hasCustomPrompt="1"/>
          </p:nvPr>
        </p:nvSpPr>
        <p:spPr/>
        <p:txBody>
          <a:bodyPr/>
          <a:lstStyle/>
          <a:p>
            <a:r>
              <a:rPr lang="en-GB" dirty="0"/>
              <a:t>PowerPoint slide description here</a:t>
            </a:r>
            <a:endParaRPr lang="en-US" dirty="0"/>
          </a:p>
        </p:txBody>
      </p:sp>
      <p:sp>
        <p:nvSpPr>
          <p:cNvPr id="4" name="Title">
            <a:extLst>
              <a:ext uri="{FF2B5EF4-FFF2-40B4-BE49-F238E27FC236}">
                <a16:creationId xmlns:a16="http://schemas.microsoft.com/office/drawing/2014/main" id="{B670F0D1-2F62-E649-AA20-9AFFE4CBA3FA}"/>
              </a:ext>
            </a:extLst>
          </p:cNvPr>
          <p:cNvSpPr>
            <a:spLocks noGrp="1"/>
          </p:cNvSpPr>
          <p:nvPr>
            <p:ph type="body" sz="quarter" idx="32" hasCustomPrompt="1"/>
          </p:nvPr>
        </p:nvSpPr>
        <p:spPr>
          <a:xfrm>
            <a:off x="5546723" y="1185863"/>
            <a:ext cx="6391275" cy="671512"/>
          </a:xfrm>
        </p:spPr>
        <p:txBody>
          <a:bodyPr tIns="0" bIns="0">
            <a:noAutofit/>
          </a:bodyPr>
          <a:lstStyle>
            <a:lvl1pPr marL="6350" indent="0">
              <a:buFontTx/>
              <a:buNone/>
              <a:defRPr sz="3200">
                <a:latin typeface="+mj-lt"/>
              </a:defRPr>
            </a:lvl1pPr>
          </a:lstStyle>
          <a:p>
            <a:pPr lvl="0"/>
            <a:r>
              <a:rPr lang="en-GB" dirty="0"/>
              <a:t>Your title here</a:t>
            </a:r>
            <a:endParaRPr lang="en-US" dirty="0"/>
          </a:p>
        </p:txBody>
      </p:sp>
      <p:sp>
        <p:nvSpPr>
          <p:cNvPr id="17" name="Body_Copy">
            <a:extLst>
              <a:ext uri="{FF2B5EF4-FFF2-40B4-BE49-F238E27FC236}">
                <a16:creationId xmlns:a16="http://schemas.microsoft.com/office/drawing/2014/main" id="{5AA1BDEE-EAA8-BC4D-8C4B-6DE44B8D158A}"/>
              </a:ext>
            </a:extLst>
          </p:cNvPr>
          <p:cNvSpPr>
            <a:spLocks noGrp="1"/>
          </p:cNvSpPr>
          <p:nvPr>
            <p:ph type="body" sz="quarter" idx="33" hasCustomPrompt="1"/>
          </p:nvPr>
        </p:nvSpPr>
        <p:spPr>
          <a:xfrm>
            <a:off x="5546723" y="1857375"/>
            <a:ext cx="6391275" cy="4486275"/>
          </a:xfrm>
        </p:spPr>
        <p:txBody>
          <a:bodyPr tIns="0" bIns="0">
            <a:noAutofit/>
          </a:bodyPr>
          <a:lstStyle>
            <a:lvl1pPr marL="6350" indent="0">
              <a:buFontTx/>
              <a:buNone/>
              <a:defRPr/>
            </a:lvl1pPr>
          </a:lstStyle>
          <a:p>
            <a:pPr lvl="0"/>
            <a:r>
              <a:rPr lang="en-GB" dirty="0"/>
              <a:t>Insert body copy here</a:t>
            </a:r>
          </a:p>
        </p:txBody>
      </p:sp>
      <p:sp>
        <p:nvSpPr>
          <p:cNvPr id="5" name="Picture Placeholder 1">
            <a:extLst>
              <a:ext uri="{FF2B5EF4-FFF2-40B4-BE49-F238E27FC236}">
                <a16:creationId xmlns:a16="http://schemas.microsoft.com/office/drawing/2014/main" id="{80A3C2EC-6F1E-CD41-B822-BF1E1A54EBBF}"/>
              </a:ext>
            </a:extLst>
          </p:cNvPr>
          <p:cNvSpPr>
            <a:spLocks noGrp="1"/>
          </p:cNvSpPr>
          <p:nvPr>
            <p:ph type="pic" sz="quarter" idx="36"/>
          </p:nvPr>
        </p:nvSpPr>
        <p:spPr>
          <a:xfrm>
            <a:off x="0" y="890588"/>
            <a:ext cx="4883150" cy="2822575"/>
          </a:xfrm>
        </p:spPr>
        <p:txBody>
          <a:bodyPr/>
          <a:lstStyle>
            <a:lvl1pPr marL="6350" indent="0" algn="ctr">
              <a:buFontTx/>
              <a:buNone/>
              <a:defRPr/>
            </a:lvl1pPr>
          </a:lstStyle>
          <a:p>
            <a:endParaRPr lang="en-US" dirty="0"/>
          </a:p>
        </p:txBody>
      </p:sp>
      <p:sp>
        <p:nvSpPr>
          <p:cNvPr id="21" name="Image_Caption 1">
            <a:extLst>
              <a:ext uri="{FF2B5EF4-FFF2-40B4-BE49-F238E27FC236}">
                <a16:creationId xmlns:a16="http://schemas.microsoft.com/office/drawing/2014/main" id="{08207E2B-0FB6-EB48-949C-B0CB83C282CB}"/>
              </a:ext>
            </a:extLst>
          </p:cNvPr>
          <p:cNvSpPr>
            <a:spLocks noGrp="1"/>
          </p:cNvSpPr>
          <p:nvPr>
            <p:ph type="body" sz="quarter" idx="34" hasCustomPrompt="1"/>
          </p:nvPr>
        </p:nvSpPr>
        <p:spPr>
          <a:xfrm>
            <a:off x="2017712" y="3242935"/>
            <a:ext cx="2865438" cy="324178"/>
          </a:xfrm>
          <a:solidFill>
            <a:schemeClr val="bg1"/>
          </a:solidFill>
        </p:spPr>
        <p:txBody>
          <a:bodyPr tIns="36000" rIns="251999" bIns="72000" anchor="b" anchorCtr="0">
            <a:spAutoFit/>
          </a:bodyPr>
          <a:lstStyle>
            <a:lvl1pPr marL="6350" indent="0" algn="r">
              <a:buNone/>
              <a:defRPr sz="1200"/>
            </a:lvl1pPr>
          </a:lstStyle>
          <a:p>
            <a:pPr lvl="0"/>
            <a:r>
              <a:rPr lang="en-GB" dirty="0"/>
              <a:t>Insert image caption here</a:t>
            </a:r>
          </a:p>
        </p:txBody>
      </p:sp>
      <p:sp>
        <p:nvSpPr>
          <p:cNvPr id="7" name="Picture Placeholder 2">
            <a:extLst>
              <a:ext uri="{FF2B5EF4-FFF2-40B4-BE49-F238E27FC236}">
                <a16:creationId xmlns:a16="http://schemas.microsoft.com/office/drawing/2014/main" id="{28BCBA7E-30E8-004F-81FF-588A116455C6}"/>
              </a:ext>
            </a:extLst>
          </p:cNvPr>
          <p:cNvSpPr>
            <a:spLocks noGrp="1"/>
          </p:cNvSpPr>
          <p:nvPr>
            <p:ph type="pic" sz="quarter" idx="37"/>
          </p:nvPr>
        </p:nvSpPr>
        <p:spPr>
          <a:xfrm>
            <a:off x="0" y="3781425"/>
            <a:ext cx="4883150" cy="2822575"/>
          </a:xfrm>
        </p:spPr>
        <p:txBody>
          <a:bodyPr/>
          <a:lstStyle>
            <a:lvl1pPr marL="6350" indent="0" algn="ctr">
              <a:buFontTx/>
              <a:buNone/>
              <a:defRPr/>
            </a:lvl1pPr>
          </a:lstStyle>
          <a:p>
            <a:endParaRPr lang="en-US" dirty="0"/>
          </a:p>
        </p:txBody>
      </p:sp>
      <p:sp>
        <p:nvSpPr>
          <p:cNvPr id="20" name="Image_Caption 2">
            <a:extLst>
              <a:ext uri="{FF2B5EF4-FFF2-40B4-BE49-F238E27FC236}">
                <a16:creationId xmlns:a16="http://schemas.microsoft.com/office/drawing/2014/main" id="{A760FC96-7C8C-8240-9E56-45FDDFBFA2D1}"/>
              </a:ext>
            </a:extLst>
          </p:cNvPr>
          <p:cNvSpPr>
            <a:spLocks noGrp="1"/>
          </p:cNvSpPr>
          <p:nvPr>
            <p:ph type="body" sz="quarter" idx="35" hasCustomPrompt="1"/>
          </p:nvPr>
        </p:nvSpPr>
        <p:spPr>
          <a:xfrm>
            <a:off x="2017712" y="6149647"/>
            <a:ext cx="2865438" cy="324178"/>
          </a:xfrm>
          <a:solidFill>
            <a:schemeClr val="bg1"/>
          </a:solidFill>
        </p:spPr>
        <p:txBody>
          <a:bodyPr tIns="36000" rIns="251999" bIns="72000" anchor="b" anchorCtr="0">
            <a:spAutoFit/>
          </a:bodyPr>
          <a:lstStyle>
            <a:lvl1pPr marL="6350" indent="0" algn="r">
              <a:buNone/>
              <a:defRPr sz="1200"/>
            </a:lvl1pPr>
          </a:lstStyle>
          <a:p>
            <a:pPr lvl="0"/>
            <a:r>
              <a:rPr lang="en-GB" dirty="0"/>
              <a:t>Insert image caption here</a:t>
            </a:r>
          </a:p>
        </p:txBody>
      </p:sp>
      <p:sp>
        <p:nvSpPr>
          <p:cNvPr id="12" name="Slide Number">
            <a:extLst>
              <a:ext uri="{FF2B5EF4-FFF2-40B4-BE49-F238E27FC236}">
                <a16:creationId xmlns:a16="http://schemas.microsoft.com/office/drawing/2014/main" id="{CD456C92-FF85-494F-A1FB-852BC58A5F52}"/>
              </a:ext>
            </a:extLst>
          </p:cNvPr>
          <p:cNvSpPr>
            <a:spLocks noGrp="1"/>
          </p:cNvSpPr>
          <p:nvPr>
            <p:ph type="sldNum" sz="quarter" idx="2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28346554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 Images and Bullet Point Text">
    <p:bg>
      <p:bgPr>
        <a:solidFill>
          <a:schemeClr val="bg1"/>
        </a:solidFill>
        <a:effectLst/>
      </p:bgPr>
    </p:bg>
    <p:spTree>
      <p:nvGrpSpPr>
        <p:cNvPr id="1" name=""/>
        <p:cNvGrpSpPr/>
        <p:nvPr/>
      </p:nvGrpSpPr>
      <p:grpSpPr>
        <a:xfrm>
          <a:off x="0" y="0"/>
          <a:ext cx="0" cy="0"/>
          <a:chOff x="0" y="0"/>
          <a:chExt cx="0" cy="0"/>
        </a:xfrm>
      </p:grpSpPr>
      <p:sp>
        <p:nvSpPr>
          <p:cNvPr id="2" name="Slide_Description">
            <a:extLst>
              <a:ext uri="{FF2B5EF4-FFF2-40B4-BE49-F238E27FC236}">
                <a16:creationId xmlns:a16="http://schemas.microsoft.com/office/drawing/2014/main" id="{F9D03F33-FD22-6E47-B694-6DEAEFEAEBED}"/>
              </a:ext>
            </a:extLst>
          </p:cNvPr>
          <p:cNvSpPr>
            <a:spLocks noGrp="1"/>
          </p:cNvSpPr>
          <p:nvPr>
            <p:ph type="title" hasCustomPrompt="1"/>
          </p:nvPr>
        </p:nvSpPr>
        <p:spPr/>
        <p:txBody>
          <a:bodyPr/>
          <a:lstStyle/>
          <a:p>
            <a:r>
              <a:rPr lang="en-GB" dirty="0"/>
              <a:t>PowerPoint slide description here</a:t>
            </a:r>
            <a:endParaRPr lang="en-US" dirty="0"/>
          </a:p>
        </p:txBody>
      </p:sp>
      <p:sp>
        <p:nvSpPr>
          <p:cNvPr id="4" name="Title">
            <a:extLst>
              <a:ext uri="{FF2B5EF4-FFF2-40B4-BE49-F238E27FC236}">
                <a16:creationId xmlns:a16="http://schemas.microsoft.com/office/drawing/2014/main" id="{B670F0D1-2F62-E649-AA20-9AFFE4CBA3FA}"/>
              </a:ext>
            </a:extLst>
          </p:cNvPr>
          <p:cNvSpPr>
            <a:spLocks noGrp="1"/>
          </p:cNvSpPr>
          <p:nvPr>
            <p:ph type="body" sz="quarter" idx="32" hasCustomPrompt="1"/>
          </p:nvPr>
        </p:nvSpPr>
        <p:spPr>
          <a:xfrm>
            <a:off x="5546723" y="1185863"/>
            <a:ext cx="6391275" cy="671512"/>
          </a:xfrm>
        </p:spPr>
        <p:txBody>
          <a:bodyPr tIns="0" bIns="0">
            <a:noAutofit/>
          </a:bodyPr>
          <a:lstStyle>
            <a:lvl1pPr marL="6350" indent="0">
              <a:buFontTx/>
              <a:buNone/>
              <a:defRPr sz="3200">
                <a:latin typeface="+mj-lt"/>
              </a:defRPr>
            </a:lvl1pPr>
          </a:lstStyle>
          <a:p>
            <a:pPr lvl="0"/>
            <a:r>
              <a:rPr lang="en-GB" dirty="0"/>
              <a:t>Your title here</a:t>
            </a:r>
            <a:endParaRPr lang="en-US" dirty="0"/>
          </a:p>
        </p:txBody>
      </p:sp>
      <p:sp>
        <p:nvSpPr>
          <p:cNvPr id="17" name="Body_Copy">
            <a:extLst>
              <a:ext uri="{FF2B5EF4-FFF2-40B4-BE49-F238E27FC236}">
                <a16:creationId xmlns:a16="http://schemas.microsoft.com/office/drawing/2014/main" id="{5AA1BDEE-EAA8-BC4D-8C4B-6DE44B8D158A}"/>
              </a:ext>
            </a:extLst>
          </p:cNvPr>
          <p:cNvSpPr>
            <a:spLocks noGrp="1"/>
          </p:cNvSpPr>
          <p:nvPr>
            <p:ph type="body" sz="quarter" idx="33" hasCustomPrompt="1"/>
          </p:nvPr>
        </p:nvSpPr>
        <p:spPr>
          <a:xfrm>
            <a:off x="5546723" y="1857375"/>
            <a:ext cx="6391275" cy="4486275"/>
          </a:xfrm>
        </p:spPr>
        <p:txBody>
          <a:bodyPr tIns="0" bIns="0">
            <a:noAutofit/>
          </a:bodyPr>
          <a:lstStyle>
            <a:lvl1pPr marL="349250" indent="-342900">
              <a:buFont typeface="Wingdings" pitchFamily="2" charset="2"/>
              <a:buChar char="§"/>
              <a:defRPr/>
            </a:lvl1pPr>
          </a:lstStyle>
          <a:p>
            <a:pPr lvl="0"/>
            <a:r>
              <a:rPr lang="en-GB" dirty="0"/>
              <a:t>Insert body copy here</a:t>
            </a:r>
          </a:p>
        </p:txBody>
      </p:sp>
      <p:sp>
        <p:nvSpPr>
          <p:cNvPr id="5" name="Picture Placeholder 1">
            <a:extLst>
              <a:ext uri="{FF2B5EF4-FFF2-40B4-BE49-F238E27FC236}">
                <a16:creationId xmlns:a16="http://schemas.microsoft.com/office/drawing/2014/main" id="{80A3C2EC-6F1E-CD41-B822-BF1E1A54EBBF}"/>
              </a:ext>
            </a:extLst>
          </p:cNvPr>
          <p:cNvSpPr>
            <a:spLocks noGrp="1"/>
          </p:cNvSpPr>
          <p:nvPr>
            <p:ph type="pic" sz="quarter" idx="36"/>
          </p:nvPr>
        </p:nvSpPr>
        <p:spPr>
          <a:xfrm>
            <a:off x="0" y="890588"/>
            <a:ext cx="4883150" cy="2822575"/>
          </a:xfrm>
        </p:spPr>
        <p:txBody>
          <a:bodyPr/>
          <a:lstStyle>
            <a:lvl1pPr marL="6350" indent="0" algn="ctr">
              <a:buFontTx/>
              <a:buNone/>
              <a:defRPr/>
            </a:lvl1pPr>
          </a:lstStyle>
          <a:p>
            <a:endParaRPr lang="en-US" dirty="0"/>
          </a:p>
        </p:txBody>
      </p:sp>
      <p:sp>
        <p:nvSpPr>
          <p:cNvPr id="21" name="Image_Caption 1">
            <a:extLst>
              <a:ext uri="{FF2B5EF4-FFF2-40B4-BE49-F238E27FC236}">
                <a16:creationId xmlns:a16="http://schemas.microsoft.com/office/drawing/2014/main" id="{08207E2B-0FB6-EB48-949C-B0CB83C282CB}"/>
              </a:ext>
            </a:extLst>
          </p:cNvPr>
          <p:cNvSpPr>
            <a:spLocks noGrp="1"/>
          </p:cNvSpPr>
          <p:nvPr>
            <p:ph type="body" sz="quarter" idx="34" hasCustomPrompt="1"/>
          </p:nvPr>
        </p:nvSpPr>
        <p:spPr>
          <a:xfrm>
            <a:off x="2017712" y="3242935"/>
            <a:ext cx="2865438" cy="324178"/>
          </a:xfrm>
          <a:solidFill>
            <a:schemeClr val="bg1"/>
          </a:solidFill>
        </p:spPr>
        <p:txBody>
          <a:bodyPr tIns="36000" rIns="251999" bIns="72000" anchor="b" anchorCtr="0">
            <a:spAutoFit/>
          </a:bodyPr>
          <a:lstStyle>
            <a:lvl1pPr marL="6350" indent="0" algn="r">
              <a:buNone/>
              <a:defRPr sz="1200"/>
            </a:lvl1pPr>
          </a:lstStyle>
          <a:p>
            <a:pPr lvl="0"/>
            <a:r>
              <a:rPr lang="en-GB" dirty="0"/>
              <a:t>Insert image caption here</a:t>
            </a:r>
          </a:p>
        </p:txBody>
      </p:sp>
      <p:sp>
        <p:nvSpPr>
          <p:cNvPr id="7" name="Picture Placeholder 2">
            <a:extLst>
              <a:ext uri="{FF2B5EF4-FFF2-40B4-BE49-F238E27FC236}">
                <a16:creationId xmlns:a16="http://schemas.microsoft.com/office/drawing/2014/main" id="{28BCBA7E-30E8-004F-81FF-588A116455C6}"/>
              </a:ext>
            </a:extLst>
          </p:cNvPr>
          <p:cNvSpPr>
            <a:spLocks noGrp="1"/>
          </p:cNvSpPr>
          <p:nvPr>
            <p:ph type="pic" sz="quarter" idx="37"/>
          </p:nvPr>
        </p:nvSpPr>
        <p:spPr>
          <a:xfrm>
            <a:off x="0" y="3781425"/>
            <a:ext cx="4883150" cy="2822575"/>
          </a:xfrm>
        </p:spPr>
        <p:txBody>
          <a:bodyPr/>
          <a:lstStyle>
            <a:lvl1pPr marL="6350" indent="0" algn="ctr">
              <a:buFontTx/>
              <a:buNone/>
              <a:defRPr/>
            </a:lvl1pPr>
          </a:lstStyle>
          <a:p>
            <a:endParaRPr lang="en-US" dirty="0"/>
          </a:p>
        </p:txBody>
      </p:sp>
      <p:sp>
        <p:nvSpPr>
          <p:cNvPr id="20" name="Image_Caption 2">
            <a:extLst>
              <a:ext uri="{FF2B5EF4-FFF2-40B4-BE49-F238E27FC236}">
                <a16:creationId xmlns:a16="http://schemas.microsoft.com/office/drawing/2014/main" id="{A760FC96-7C8C-8240-9E56-45FDDFBFA2D1}"/>
              </a:ext>
            </a:extLst>
          </p:cNvPr>
          <p:cNvSpPr>
            <a:spLocks noGrp="1"/>
          </p:cNvSpPr>
          <p:nvPr>
            <p:ph type="body" sz="quarter" idx="35" hasCustomPrompt="1"/>
          </p:nvPr>
        </p:nvSpPr>
        <p:spPr>
          <a:xfrm>
            <a:off x="2017712" y="6149647"/>
            <a:ext cx="2865438" cy="324178"/>
          </a:xfrm>
          <a:solidFill>
            <a:schemeClr val="bg1"/>
          </a:solidFill>
        </p:spPr>
        <p:txBody>
          <a:bodyPr tIns="36000" rIns="251999" bIns="72000" anchor="b" anchorCtr="0">
            <a:spAutoFit/>
          </a:bodyPr>
          <a:lstStyle>
            <a:lvl1pPr marL="6350" indent="0" algn="r">
              <a:buNone/>
              <a:defRPr sz="1200"/>
            </a:lvl1pPr>
          </a:lstStyle>
          <a:p>
            <a:pPr lvl="0"/>
            <a:r>
              <a:rPr lang="en-GB" dirty="0"/>
              <a:t>Insert image caption here</a:t>
            </a:r>
          </a:p>
        </p:txBody>
      </p:sp>
      <p:sp>
        <p:nvSpPr>
          <p:cNvPr id="12" name="Slide Number">
            <a:extLst>
              <a:ext uri="{FF2B5EF4-FFF2-40B4-BE49-F238E27FC236}">
                <a16:creationId xmlns:a16="http://schemas.microsoft.com/office/drawing/2014/main" id="{CD456C92-FF85-494F-A1FB-852BC58A5F52}"/>
              </a:ext>
            </a:extLst>
          </p:cNvPr>
          <p:cNvSpPr>
            <a:spLocks noGrp="1"/>
          </p:cNvSpPr>
          <p:nvPr>
            <p:ph type="sldNum" sz="quarter" idx="2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8812795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 Images and Text">
    <p:bg>
      <p:bgPr>
        <a:solidFill>
          <a:schemeClr val="bg1"/>
        </a:solidFill>
        <a:effectLst/>
      </p:bgPr>
    </p:bg>
    <p:spTree>
      <p:nvGrpSpPr>
        <p:cNvPr id="1" name=""/>
        <p:cNvGrpSpPr/>
        <p:nvPr/>
      </p:nvGrpSpPr>
      <p:grpSpPr>
        <a:xfrm>
          <a:off x="0" y="0"/>
          <a:ext cx="0" cy="0"/>
          <a:chOff x="0" y="0"/>
          <a:chExt cx="0" cy="0"/>
        </a:xfrm>
      </p:grpSpPr>
      <p:sp>
        <p:nvSpPr>
          <p:cNvPr id="8" name="Slide_Description">
            <a:extLst>
              <a:ext uri="{FF2B5EF4-FFF2-40B4-BE49-F238E27FC236}">
                <a16:creationId xmlns:a16="http://schemas.microsoft.com/office/drawing/2014/main" id="{9C1CC4BB-CB5D-5A46-B2F6-AD316D0C50C6}"/>
              </a:ext>
            </a:extLst>
          </p:cNvPr>
          <p:cNvSpPr>
            <a:spLocks noGrp="1"/>
          </p:cNvSpPr>
          <p:nvPr>
            <p:ph type="title" hasCustomPrompt="1"/>
          </p:nvPr>
        </p:nvSpPr>
        <p:spPr/>
        <p:txBody>
          <a:bodyPr/>
          <a:lstStyle/>
          <a:p>
            <a:r>
              <a:rPr lang="en-GB" dirty="0"/>
              <a:t>PowerPoint slide description here</a:t>
            </a:r>
            <a:endParaRPr lang="en-US" dirty="0"/>
          </a:p>
        </p:txBody>
      </p:sp>
      <p:sp>
        <p:nvSpPr>
          <p:cNvPr id="4" name="Title">
            <a:extLst>
              <a:ext uri="{FF2B5EF4-FFF2-40B4-BE49-F238E27FC236}">
                <a16:creationId xmlns:a16="http://schemas.microsoft.com/office/drawing/2014/main" id="{35ED5F3B-04FD-044F-9490-610066E5EC85}"/>
              </a:ext>
            </a:extLst>
          </p:cNvPr>
          <p:cNvSpPr>
            <a:spLocks noGrp="1"/>
          </p:cNvSpPr>
          <p:nvPr>
            <p:ph type="body" sz="quarter" idx="40" hasCustomPrompt="1"/>
          </p:nvPr>
        </p:nvSpPr>
        <p:spPr>
          <a:xfrm>
            <a:off x="6723063" y="1185863"/>
            <a:ext cx="5214937" cy="643381"/>
          </a:xfrm>
        </p:spPr>
        <p:txBody>
          <a:bodyPr tIns="0" bIns="0">
            <a:noAutofit/>
          </a:bodyPr>
          <a:lstStyle>
            <a:lvl1pPr marL="6350" indent="0">
              <a:buFontTx/>
              <a:buNone/>
              <a:defRPr sz="3200">
                <a:latin typeface="+mj-lt"/>
              </a:defRPr>
            </a:lvl1pPr>
          </a:lstStyle>
          <a:p>
            <a:pPr lvl="0"/>
            <a:r>
              <a:rPr lang="en-GB" dirty="0"/>
              <a:t>Your title here</a:t>
            </a:r>
            <a:endParaRPr lang="en-US" dirty="0"/>
          </a:p>
        </p:txBody>
      </p:sp>
      <p:sp>
        <p:nvSpPr>
          <p:cNvPr id="6" name="Body_Copy">
            <a:extLst>
              <a:ext uri="{FF2B5EF4-FFF2-40B4-BE49-F238E27FC236}">
                <a16:creationId xmlns:a16="http://schemas.microsoft.com/office/drawing/2014/main" id="{6D27EECD-6C04-4E43-B1C1-64C69191FCA8}"/>
              </a:ext>
            </a:extLst>
          </p:cNvPr>
          <p:cNvSpPr>
            <a:spLocks noGrp="1"/>
          </p:cNvSpPr>
          <p:nvPr>
            <p:ph type="body" sz="quarter" idx="41" hasCustomPrompt="1"/>
          </p:nvPr>
        </p:nvSpPr>
        <p:spPr>
          <a:xfrm>
            <a:off x="6723063" y="1829244"/>
            <a:ext cx="5214937" cy="4644581"/>
          </a:xfrm>
        </p:spPr>
        <p:txBody>
          <a:bodyPr tIns="0" bIns="0">
            <a:noAutofit/>
          </a:bodyPr>
          <a:lstStyle>
            <a:lvl1pPr marL="6350" indent="0">
              <a:buFontTx/>
              <a:buNone/>
              <a:defRPr/>
            </a:lvl1pPr>
          </a:lstStyle>
          <a:p>
            <a:pPr lvl="0"/>
            <a:r>
              <a:rPr lang="en-GB" dirty="0"/>
              <a:t>Insert body copy here</a:t>
            </a:r>
          </a:p>
        </p:txBody>
      </p:sp>
      <p:sp>
        <p:nvSpPr>
          <p:cNvPr id="13" name="Picture Placeholder 1">
            <a:extLst>
              <a:ext uri="{FF2B5EF4-FFF2-40B4-BE49-F238E27FC236}">
                <a16:creationId xmlns:a16="http://schemas.microsoft.com/office/drawing/2014/main" id="{B83ED82E-83A9-AA46-81D7-F11440BFE3F4}"/>
              </a:ext>
            </a:extLst>
          </p:cNvPr>
          <p:cNvSpPr>
            <a:spLocks noGrp="1"/>
          </p:cNvSpPr>
          <p:nvPr>
            <p:ph type="pic" sz="quarter" idx="29"/>
          </p:nvPr>
        </p:nvSpPr>
        <p:spPr>
          <a:xfrm>
            <a:off x="0" y="890588"/>
            <a:ext cx="2995200" cy="2822400"/>
          </a:xfrm>
        </p:spPr>
        <p:txBody>
          <a:bodyPr/>
          <a:lstStyle>
            <a:lvl1pPr marL="6350" indent="0" algn="ctr">
              <a:buNone/>
              <a:defRPr/>
            </a:lvl1pPr>
          </a:lstStyle>
          <a:p>
            <a:endParaRPr lang="en-US" dirty="0"/>
          </a:p>
        </p:txBody>
      </p:sp>
      <p:sp>
        <p:nvSpPr>
          <p:cNvPr id="10" name="Image_Caption 1">
            <a:extLst>
              <a:ext uri="{FF2B5EF4-FFF2-40B4-BE49-F238E27FC236}">
                <a16:creationId xmlns:a16="http://schemas.microsoft.com/office/drawing/2014/main" id="{03111C49-B813-1548-ABB2-5C5E0E767AF4}"/>
              </a:ext>
            </a:extLst>
          </p:cNvPr>
          <p:cNvSpPr>
            <a:spLocks noGrp="1"/>
          </p:cNvSpPr>
          <p:nvPr>
            <p:ph type="body" sz="quarter" idx="42" hasCustomPrompt="1"/>
          </p:nvPr>
        </p:nvSpPr>
        <p:spPr>
          <a:xfrm>
            <a:off x="501237" y="3258533"/>
            <a:ext cx="2493963" cy="324178"/>
          </a:xfrm>
          <a:solidFill>
            <a:schemeClr val="bg1"/>
          </a:solidFill>
        </p:spPr>
        <p:txBody>
          <a:bodyPr lIns="72000" tIns="36000" rIns="251999" bIns="72000" anchor="b" anchorCtr="0">
            <a:spAutoFit/>
          </a:bodyPr>
          <a:lstStyle>
            <a:lvl1pPr marL="6350" indent="0" algn="r">
              <a:buFontTx/>
              <a:buNone/>
              <a:defRPr sz="1200"/>
            </a:lvl1pPr>
          </a:lstStyle>
          <a:p>
            <a:pPr lvl="0"/>
            <a:r>
              <a:rPr lang="en-GB" dirty="0"/>
              <a:t>Insert image caption here</a:t>
            </a:r>
          </a:p>
        </p:txBody>
      </p:sp>
      <p:sp>
        <p:nvSpPr>
          <p:cNvPr id="14" name="Picture Placeholder 2">
            <a:extLst>
              <a:ext uri="{FF2B5EF4-FFF2-40B4-BE49-F238E27FC236}">
                <a16:creationId xmlns:a16="http://schemas.microsoft.com/office/drawing/2014/main" id="{F5A9EB19-D6CD-9E47-BFF0-7CC8A7003410}"/>
              </a:ext>
            </a:extLst>
          </p:cNvPr>
          <p:cNvSpPr>
            <a:spLocks noGrp="1"/>
          </p:cNvSpPr>
          <p:nvPr>
            <p:ph type="pic" sz="quarter" idx="36"/>
          </p:nvPr>
        </p:nvSpPr>
        <p:spPr>
          <a:xfrm>
            <a:off x="3067200" y="890588"/>
            <a:ext cx="2995200" cy="2822400"/>
          </a:xfrm>
        </p:spPr>
        <p:txBody>
          <a:bodyPr/>
          <a:lstStyle>
            <a:lvl1pPr marL="6350" indent="0" algn="ctr">
              <a:buNone/>
              <a:defRPr/>
            </a:lvl1pPr>
          </a:lstStyle>
          <a:p>
            <a:endParaRPr lang="en-US" dirty="0"/>
          </a:p>
        </p:txBody>
      </p:sp>
      <p:sp>
        <p:nvSpPr>
          <p:cNvPr id="22" name="Image_Caption 2">
            <a:extLst>
              <a:ext uri="{FF2B5EF4-FFF2-40B4-BE49-F238E27FC236}">
                <a16:creationId xmlns:a16="http://schemas.microsoft.com/office/drawing/2014/main" id="{561B1561-3847-C64E-8046-C5226E6A555E}"/>
              </a:ext>
            </a:extLst>
          </p:cNvPr>
          <p:cNvSpPr>
            <a:spLocks noGrp="1"/>
          </p:cNvSpPr>
          <p:nvPr>
            <p:ph type="body" sz="quarter" idx="43" hasCustomPrompt="1"/>
          </p:nvPr>
        </p:nvSpPr>
        <p:spPr>
          <a:xfrm>
            <a:off x="3568437" y="3258533"/>
            <a:ext cx="2493963" cy="324178"/>
          </a:xfrm>
          <a:solidFill>
            <a:schemeClr val="bg1"/>
          </a:solidFill>
        </p:spPr>
        <p:txBody>
          <a:bodyPr lIns="72000" tIns="36000" rIns="251999" bIns="72000" anchor="b" anchorCtr="0">
            <a:spAutoFit/>
          </a:bodyPr>
          <a:lstStyle>
            <a:lvl1pPr marL="6350" indent="0" algn="r">
              <a:buFontTx/>
              <a:buNone/>
              <a:defRPr sz="1200"/>
            </a:lvl1pPr>
          </a:lstStyle>
          <a:p>
            <a:pPr lvl="0"/>
            <a:r>
              <a:rPr lang="en-GB" dirty="0"/>
              <a:t>Insert image caption here</a:t>
            </a:r>
          </a:p>
        </p:txBody>
      </p:sp>
      <p:sp>
        <p:nvSpPr>
          <p:cNvPr id="17" name="Picture Placeholder 3">
            <a:extLst>
              <a:ext uri="{FF2B5EF4-FFF2-40B4-BE49-F238E27FC236}">
                <a16:creationId xmlns:a16="http://schemas.microsoft.com/office/drawing/2014/main" id="{B32BEBF5-F536-B34E-A907-5B7BA8516269}"/>
              </a:ext>
            </a:extLst>
          </p:cNvPr>
          <p:cNvSpPr>
            <a:spLocks noGrp="1"/>
          </p:cNvSpPr>
          <p:nvPr>
            <p:ph type="pic" sz="quarter" idx="25"/>
          </p:nvPr>
        </p:nvSpPr>
        <p:spPr>
          <a:xfrm>
            <a:off x="0" y="3781600"/>
            <a:ext cx="2995200" cy="2822400"/>
          </a:xfrm>
        </p:spPr>
        <p:txBody>
          <a:bodyPr/>
          <a:lstStyle>
            <a:lvl1pPr marL="6350" indent="0" algn="ctr">
              <a:buNone/>
              <a:defRPr/>
            </a:lvl1pPr>
          </a:lstStyle>
          <a:p>
            <a:endParaRPr lang="en-US" dirty="0"/>
          </a:p>
        </p:txBody>
      </p:sp>
      <p:sp>
        <p:nvSpPr>
          <p:cNvPr id="24" name="Image_Caption 3">
            <a:extLst>
              <a:ext uri="{FF2B5EF4-FFF2-40B4-BE49-F238E27FC236}">
                <a16:creationId xmlns:a16="http://schemas.microsoft.com/office/drawing/2014/main" id="{E8158083-AD30-1549-B3A8-E8A50ADD159E}"/>
              </a:ext>
            </a:extLst>
          </p:cNvPr>
          <p:cNvSpPr>
            <a:spLocks noGrp="1"/>
          </p:cNvSpPr>
          <p:nvPr>
            <p:ph type="body" sz="quarter" idx="44" hasCustomPrompt="1"/>
          </p:nvPr>
        </p:nvSpPr>
        <p:spPr>
          <a:xfrm>
            <a:off x="501237" y="6149647"/>
            <a:ext cx="2493963" cy="324178"/>
          </a:xfrm>
          <a:solidFill>
            <a:schemeClr val="bg1"/>
          </a:solidFill>
        </p:spPr>
        <p:txBody>
          <a:bodyPr lIns="72000" tIns="36000" rIns="251999" bIns="72000" anchor="b" anchorCtr="0">
            <a:spAutoFit/>
          </a:bodyPr>
          <a:lstStyle>
            <a:lvl1pPr marL="6350" indent="0" algn="r">
              <a:buFontTx/>
              <a:buNone/>
              <a:defRPr sz="1200"/>
            </a:lvl1pPr>
          </a:lstStyle>
          <a:p>
            <a:pPr lvl="0"/>
            <a:r>
              <a:rPr lang="en-GB" dirty="0"/>
              <a:t>Insert image caption here</a:t>
            </a:r>
          </a:p>
        </p:txBody>
      </p:sp>
      <p:sp>
        <p:nvSpPr>
          <p:cNvPr id="16" name="Picture Placeholder 4">
            <a:extLst>
              <a:ext uri="{FF2B5EF4-FFF2-40B4-BE49-F238E27FC236}">
                <a16:creationId xmlns:a16="http://schemas.microsoft.com/office/drawing/2014/main" id="{4436FE9C-5E28-6849-B274-30B93B6B01DB}"/>
              </a:ext>
            </a:extLst>
          </p:cNvPr>
          <p:cNvSpPr>
            <a:spLocks noGrp="1"/>
          </p:cNvSpPr>
          <p:nvPr>
            <p:ph type="pic" sz="quarter" idx="38"/>
          </p:nvPr>
        </p:nvSpPr>
        <p:spPr>
          <a:xfrm>
            <a:off x="3067200" y="3781600"/>
            <a:ext cx="2995200" cy="2822400"/>
          </a:xfrm>
        </p:spPr>
        <p:txBody>
          <a:bodyPr/>
          <a:lstStyle>
            <a:lvl1pPr marL="6350" indent="0" algn="ctr">
              <a:buNone/>
              <a:defRPr/>
            </a:lvl1pPr>
          </a:lstStyle>
          <a:p>
            <a:endParaRPr lang="en-US" dirty="0"/>
          </a:p>
        </p:txBody>
      </p:sp>
      <p:sp>
        <p:nvSpPr>
          <p:cNvPr id="25" name="Image_Caption 4">
            <a:extLst>
              <a:ext uri="{FF2B5EF4-FFF2-40B4-BE49-F238E27FC236}">
                <a16:creationId xmlns:a16="http://schemas.microsoft.com/office/drawing/2014/main" id="{2252CB2B-8A78-9A46-A381-AF00772BA0D0}"/>
              </a:ext>
            </a:extLst>
          </p:cNvPr>
          <p:cNvSpPr>
            <a:spLocks noGrp="1"/>
          </p:cNvSpPr>
          <p:nvPr>
            <p:ph type="body" sz="quarter" idx="45" hasCustomPrompt="1"/>
          </p:nvPr>
        </p:nvSpPr>
        <p:spPr>
          <a:xfrm>
            <a:off x="3568437" y="6149647"/>
            <a:ext cx="2493963" cy="324178"/>
          </a:xfrm>
          <a:solidFill>
            <a:schemeClr val="bg1"/>
          </a:solidFill>
        </p:spPr>
        <p:txBody>
          <a:bodyPr lIns="72000" tIns="36000" rIns="251999" bIns="72000" anchor="b" anchorCtr="0">
            <a:spAutoFit/>
          </a:bodyPr>
          <a:lstStyle>
            <a:lvl1pPr marL="6350" indent="0" algn="r">
              <a:buFontTx/>
              <a:buNone/>
              <a:defRPr sz="1200"/>
            </a:lvl1pPr>
          </a:lstStyle>
          <a:p>
            <a:pPr lvl="0"/>
            <a:r>
              <a:rPr lang="en-GB" dirty="0"/>
              <a:t>Insert image caption here</a:t>
            </a:r>
          </a:p>
        </p:txBody>
      </p:sp>
      <p:sp>
        <p:nvSpPr>
          <p:cNvPr id="2" name="Slide Number">
            <a:extLst>
              <a:ext uri="{FF2B5EF4-FFF2-40B4-BE49-F238E27FC236}">
                <a16:creationId xmlns:a16="http://schemas.microsoft.com/office/drawing/2014/main" id="{620E779E-F211-6F4F-9C07-294FF6CECD7B}"/>
              </a:ext>
            </a:extLst>
          </p:cNvPr>
          <p:cNvSpPr>
            <a:spLocks noGrp="1"/>
          </p:cNvSpPr>
          <p:nvPr>
            <p:ph type="sldNum" sz="quarter" idx="33"/>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607615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Images and Bullet Point Text">
    <p:bg>
      <p:bgPr>
        <a:solidFill>
          <a:schemeClr val="bg1"/>
        </a:solidFill>
        <a:effectLst/>
      </p:bgPr>
    </p:bg>
    <p:spTree>
      <p:nvGrpSpPr>
        <p:cNvPr id="1" name=""/>
        <p:cNvGrpSpPr/>
        <p:nvPr/>
      </p:nvGrpSpPr>
      <p:grpSpPr>
        <a:xfrm>
          <a:off x="0" y="0"/>
          <a:ext cx="0" cy="0"/>
          <a:chOff x="0" y="0"/>
          <a:chExt cx="0" cy="0"/>
        </a:xfrm>
      </p:grpSpPr>
      <p:sp>
        <p:nvSpPr>
          <p:cNvPr id="8" name="Slide_Description">
            <a:extLst>
              <a:ext uri="{FF2B5EF4-FFF2-40B4-BE49-F238E27FC236}">
                <a16:creationId xmlns:a16="http://schemas.microsoft.com/office/drawing/2014/main" id="{9C1CC4BB-CB5D-5A46-B2F6-AD316D0C50C6}"/>
              </a:ext>
            </a:extLst>
          </p:cNvPr>
          <p:cNvSpPr>
            <a:spLocks noGrp="1"/>
          </p:cNvSpPr>
          <p:nvPr>
            <p:ph type="title" hasCustomPrompt="1"/>
          </p:nvPr>
        </p:nvSpPr>
        <p:spPr/>
        <p:txBody>
          <a:bodyPr/>
          <a:lstStyle/>
          <a:p>
            <a:r>
              <a:rPr lang="en-GB" dirty="0"/>
              <a:t>PowerPoint slide description here</a:t>
            </a:r>
            <a:endParaRPr lang="en-US" dirty="0"/>
          </a:p>
        </p:txBody>
      </p:sp>
      <p:sp>
        <p:nvSpPr>
          <p:cNvPr id="4" name="Title">
            <a:extLst>
              <a:ext uri="{FF2B5EF4-FFF2-40B4-BE49-F238E27FC236}">
                <a16:creationId xmlns:a16="http://schemas.microsoft.com/office/drawing/2014/main" id="{35ED5F3B-04FD-044F-9490-610066E5EC85}"/>
              </a:ext>
            </a:extLst>
          </p:cNvPr>
          <p:cNvSpPr>
            <a:spLocks noGrp="1"/>
          </p:cNvSpPr>
          <p:nvPr>
            <p:ph type="body" sz="quarter" idx="40" hasCustomPrompt="1"/>
          </p:nvPr>
        </p:nvSpPr>
        <p:spPr>
          <a:xfrm>
            <a:off x="6723063" y="1185863"/>
            <a:ext cx="5214937" cy="643381"/>
          </a:xfrm>
        </p:spPr>
        <p:txBody>
          <a:bodyPr tIns="0" bIns="0">
            <a:noAutofit/>
          </a:bodyPr>
          <a:lstStyle>
            <a:lvl1pPr marL="6350" indent="0">
              <a:buFontTx/>
              <a:buNone/>
              <a:defRPr sz="3200">
                <a:latin typeface="+mj-lt"/>
              </a:defRPr>
            </a:lvl1pPr>
          </a:lstStyle>
          <a:p>
            <a:pPr lvl="0"/>
            <a:r>
              <a:rPr lang="en-GB" dirty="0"/>
              <a:t>Your title here</a:t>
            </a:r>
            <a:endParaRPr lang="en-US" dirty="0"/>
          </a:p>
        </p:txBody>
      </p:sp>
      <p:sp>
        <p:nvSpPr>
          <p:cNvPr id="6" name="Body_Copy">
            <a:extLst>
              <a:ext uri="{FF2B5EF4-FFF2-40B4-BE49-F238E27FC236}">
                <a16:creationId xmlns:a16="http://schemas.microsoft.com/office/drawing/2014/main" id="{6D27EECD-6C04-4E43-B1C1-64C69191FCA8}"/>
              </a:ext>
            </a:extLst>
          </p:cNvPr>
          <p:cNvSpPr>
            <a:spLocks noGrp="1"/>
          </p:cNvSpPr>
          <p:nvPr>
            <p:ph type="body" sz="quarter" idx="41" hasCustomPrompt="1"/>
          </p:nvPr>
        </p:nvSpPr>
        <p:spPr>
          <a:xfrm>
            <a:off x="6723063" y="1829244"/>
            <a:ext cx="5214937" cy="4644581"/>
          </a:xfrm>
        </p:spPr>
        <p:txBody>
          <a:bodyPr tIns="0" bIns="0">
            <a:noAutofit/>
          </a:bodyPr>
          <a:lstStyle>
            <a:lvl1pPr marL="349250" indent="-342900">
              <a:buFont typeface="Wingdings" pitchFamily="2" charset="2"/>
              <a:buChar char="§"/>
              <a:defRPr/>
            </a:lvl1pPr>
          </a:lstStyle>
          <a:p>
            <a:pPr lvl="0"/>
            <a:r>
              <a:rPr lang="en-GB" dirty="0"/>
              <a:t>Insert body copy here</a:t>
            </a:r>
          </a:p>
        </p:txBody>
      </p:sp>
      <p:sp>
        <p:nvSpPr>
          <p:cNvPr id="13" name="Picture Placeholder 1">
            <a:extLst>
              <a:ext uri="{FF2B5EF4-FFF2-40B4-BE49-F238E27FC236}">
                <a16:creationId xmlns:a16="http://schemas.microsoft.com/office/drawing/2014/main" id="{B83ED82E-83A9-AA46-81D7-F11440BFE3F4}"/>
              </a:ext>
            </a:extLst>
          </p:cNvPr>
          <p:cNvSpPr>
            <a:spLocks noGrp="1"/>
          </p:cNvSpPr>
          <p:nvPr>
            <p:ph type="pic" sz="quarter" idx="29"/>
          </p:nvPr>
        </p:nvSpPr>
        <p:spPr>
          <a:xfrm>
            <a:off x="0" y="890588"/>
            <a:ext cx="2995200" cy="2822400"/>
          </a:xfrm>
        </p:spPr>
        <p:txBody>
          <a:bodyPr/>
          <a:lstStyle>
            <a:lvl1pPr marL="6350" indent="0" algn="ctr">
              <a:buNone/>
              <a:defRPr/>
            </a:lvl1pPr>
          </a:lstStyle>
          <a:p>
            <a:endParaRPr lang="en-US" dirty="0"/>
          </a:p>
        </p:txBody>
      </p:sp>
      <p:sp>
        <p:nvSpPr>
          <p:cNvPr id="10" name="Image_Caption 1">
            <a:extLst>
              <a:ext uri="{FF2B5EF4-FFF2-40B4-BE49-F238E27FC236}">
                <a16:creationId xmlns:a16="http://schemas.microsoft.com/office/drawing/2014/main" id="{03111C49-B813-1548-ABB2-5C5E0E767AF4}"/>
              </a:ext>
            </a:extLst>
          </p:cNvPr>
          <p:cNvSpPr>
            <a:spLocks noGrp="1"/>
          </p:cNvSpPr>
          <p:nvPr>
            <p:ph type="body" sz="quarter" idx="42" hasCustomPrompt="1"/>
          </p:nvPr>
        </p:nvSpPr>
        <p:spPr>
          <a:xfrm>
            <a:off x="501237" y="3258533"/>
            <a:ext cx="2493963" cy="324178"/>
          </a:xfrm>
          <a:solidFill>
            <a:schemeClr val="bg1"/>
          </a:solidFill>
        </p:spPr>
        <p:txBody>
          <a:bodyPr lIns="72000" tIns="36000" rIns="251999" bIns="72000" anchor="b" anchorCtr="0">
            <a:spAutoFit/>
          </a:bodyPr>
          <a:lstStyle>
            <a:lvl1pPr marL="6350" indent="0" algn="r">
              <a:buFontTx/>
              <a:buNone/>
              <a:defRPr sz="1200"/>
            </a:lvl1pPr>
          </a:lstStyle>
          <a:p>
            <a:pPr lvl="0"/>
            <a:r>
              <a:rPr lang="en-GB" dirty="0"/>
              <a:t>Insert image caption here</a:t>
            </a:r>
          </a:p>
        </p:txBody>
      </p:sp>
      <p:sp>
        <p:nvSpPr>
          <p:cNvPr id="14" name="Picture Placeholder 2">
            <a:extLst>
              <a:ext uri="{FF2B5EF4-FFF2-40B4-BE49-F238E27FC236}">
                <a16:creationId xmlns:a16="http://schemas.microsoft.com/office/drawing/2014/main" id="{F5A9EB19-D6CD-9E47-BFF0-7CC8A7003410}"/>
              </a:ext>
            </a:extLst>
          </p:cNvPr>
          <p:cNvSpPr>
            <a:spLocks noGrp="1"/>
          </p:cNvSpPr>
          <p:nvPr>
            <p:ph type="pic" sz="quarter" idx="36"/>
          </p:nvPr>
        </p:nvSpPr>
        <p:spPr>
          <a:xfrm>
            <a:off x="3067200" y="890588"/>
            <a:ext cx="2995200" cy="2822400"/>
          </a:xfrm>
        </p:spPr>
        <p:txBody>
          <a:bodyPr/>
          <a:lstStyle>
            <a:lvl1pPr marL="6350" indent="0" algn="ctr">
              <a:buNone/>
              <a:defRPr/>
            </a:lvl1pPr>
          </a:lstStyle>
          <a:p>
            <a:endParaRPr lang="en-US" dirty="0"/>
          </a:p>
        </p:txBody>
      </p:sp>
      <p:sp>
        <p:nvSpPr>
          <p:cNvPr id="22" name="Image_Caption 2">
            <a:extLst>
              <a:ext uri="{FF2B5EF4-FFF2-40B4-BE49-F238E27FC236}">
                <a16:creationId xmlns:a16="http://schemas.microsoft.com/office/drawing/2014/main" id="{561B1561-3847-C64E-8046-C5226E6A555E}"/>
              </a:ext>
            </a:extLst>
          </p:cNvPr>
          <p:cNvSpPr>
            <a:spLocks noGrp="1"/>
          </p:cNvSpPr>
          <p:nvPr>
            <p:ph type="body" sz="quarter" idx="43" hasCustomPrompt="1"/>
          </p:nvPr>
        </p:nvSpPr>
        <p:spPr>
          <a:xfrm>
            <a:off x="3568437" y="3258533"/>
            <a:ext cx="2493963" cy="324178"/>
          </a:xfrm>
          <a:solidFill>
            <a:schemeClr val="bg1"/>
          </a:solidFill>
        </p:spPr>
        <p:txBody>
          <a:bodyPr lIns="72000" tIns="36000" rIns="251999" bIns="72000" anchor="b" anchorCtr="0">
            <a:spAutoFit/>
          </a:bodyPr>
          <a:lstStyle>
            <a:lvl1pPr marL="6350" indent="0" algn="r">
              <a:buFontTx/>
              <a:buNone/>
              <a:defRPr sz="1200"/>
            </a:lvl1pPr>
          </a:lstStyle>
          <a:p>
            <a:pPr lvl="0"/>
            <a:r>
              <a:rPr lang="en-GB" dirty="0"/>
              <a:t>Insert image caption here</a:t>
            </a:r>
          </a:p>
        </p:txBody>
      </p:sp>
      <p:sp>
        <p:nvSpPr>
          <p:cNvPr id="17" name="Picture Placeholder 3">
            <a:extLst>
              <a:ext uri="{FF2B5EF4-FFF2-40B4-BE49-F238E27FC236}">
                <a16:creationId xmlns:a16="http://schemas.microsoft.com/office/drawing/2014/main" id="{B32BEBF5-F536-B34E-A907-5B7BA8516269}"/>
              </a:ext>
            </a:extLst>
          </p:cNvPr>
          <p:cNvSpPr>
            <a:spLocks noGrp="1"/>
          </p:cNvSpPr>
          <p:nvPr>
            <p:ph type="pic" sz="quarter" idx="25"/>
          </p:nvPr>
        </p:nvSpPr>
        <p:spPr>
          <a:xfrm>
            <a:off x="0" y="3781600"/>
            <a:ext cx="2995200" cy="2822400"/>
          </a:xfrm>
        </p:spPr>
        <p:txBody>
          <a:bodyPr/>
          <a:lstStyle>
            <a:lvl1pPr marL="6350" indent="0" algn="ctr">
              <a:buNone/>
              <a:defRPr/>
            </a:lvl1pPr>
          </a:lstStyle>
          <a:p>
            <a:endParaRPr lang="en-US" dirty="0"/>
          </a:p>
        </p:txBody>
      </p:sp>
      <p:sp>
        <p:nvSpPr>
          <p:cNvPr id="24" name="Image_Caption 3">
            <a:extLst>
              <a:ext uri="{FF2B5EF4-FFF2-40B4-BE49-F238E27FC236}">
                <a16:creationId xmlns:a16="http://schemas.microsoft.com/office/drawing/2014/main" id="{E8158083-AD30-1549-B3A8-E8A50ADD159E}"/>
              </a:ext>
            </a:extLst>
          </p:cNvPr>
          <p:cNvSpPr>
            <a:spLocks noGrp="1"/>
          </p:cNvSpPr>
          <p:nvPr>
            <p:ph type="body" sz="quarter" idx="44" hasCustomPrompt="1"/>
          </p:nvPr>
        </p:nvSpPr>
        <p:spPr>
          <a:xfrm>
            <a:off x="501237" y="6149647"/>
            <a:ext cx="2493963" cy="324178"/>
          </a:xfrm>
          <a:solidFill>
            <a:schemeClr val="bg1"/>
          </a:solidFill>
        </p:spPr>
        <p:txBody>
          <a:bodyPr lIns="72000" tIns="36000" rIns="251999" bIns="72000" anchor="b" anchorCtr="0">
            <a:spAutoFit/>
          </a:bodyPr>
          <a:lstStyle>
            <a:lvl1pPr marL="6350" indent="0" algn="r">
              <a:buFontTx/>
              <a:buNone/>
              <a:defRPr sz="1200"/>
            </a:lvl1pPr>
          </a:lstStyle>
          <a:p>
            <a:pPr lvl="0"/>
            <a:r>
              <a:rPr lang="en-GB" dirty="0"/>
              <a:t>Insert image caption here</a:t>
            </a:r>
          </a:p>
        </p:txBody>
      </p:sp>
      <p:sp>
        <p:nvSpPr>
          <p:cNvPr id="16" name="Picture Placeholder 4">
            <a:extLst>
              <a:ext uri="{FF2B5EF4-FFF2-40B4-BE49-F238E27FC236}">
                <a16:creationId xmlns:a16="http://schemas.microsoft.com/office/drawing/2014/main" id="{4436FE9C-5E28-6849-B274-30B93B6B01DB}"/>
              </a:ext>
            </a:extLst>
          </p:cNvPr>
          <p:cNvSpPr>
            <a:spLocks noGrp="1"/>
          </p:cNvSpPr>
          <p:nvPr>
            <p:ph type="pic" sz="quarter" idx="38"/>
          </p:nvPr>
        </p:nvSpPr>
        <p:spPr>
          <a:xfrm>
            <a:off x="3067200" y="3781600"/>
            <a:ext cx="2995200" cy="2822400"/>
          </a:xfrm>
        </p:spPr>
        <p:txBody>
          <a:bodyPr/>
          <a:lstStyle>
            <a:lvl1pPr marL="6350" indent="0" algn="ctr">
              <a:buNone/>
              <a:defRPr/>
            </a:lvl1pPr>
          </a:lstStyle>
          <a:p>
            <a:endParaRPr lang="en-US" dirty="0"/>
          </a:p>
        </p:txBody>
      </p:sp>
      <p:sp>
        <p:nvSpPr>
          <p:cNvPr id="25" name="Image_Caption 4">
            <a:extLst>
              <a:ext uri="{FF2B5EF4-FFF2-40B4-BE49-F238E27FC236}">
                <a16:creationId xmlns:a16="http://schemas.microsoft.com/office/drawing/2014/main" id="{2252CB2B-8A78-9A46-A381-AF00772BA0D0}"/>
              </a:ext>
            </a:extLst>
          </p:cNvPr>
          <p:cNvSpPr>
            <a:spLocks noGrp="1"/>
          </p:cNvSpPr>
          <p:nvPr>
            <p:ph type="body" sz="quarter" idx="45" hasCustomPrompt="1"/>
          </p:nvPr>
        </p:nvSpPr>
        <p:spPr>
          <a:xfrm>
            <a:off x="3568437" y="6149647"/>
            <a:ext cx="2493963" cy="324178"/>
          </a:xfrm>
          <a:solidFill>
            <a:schemeClr val="bg1"/>
          </a:solidFill>
        </p:spPr>
        <p:txBody>
          <a:bodyPr lIns="72000" tIns="36000" rIns="251999" bIns="72000" anchor="b" anchorCtr="0">
            <a:spAutoFit/>
          </a:bodyPr>
          <a:lstStyle>
            <a:lvl1pPr marL="6350" indent="0" algn="r">
              <a:buFontTx/>
              <a:buNone/>
              <a:defRPr sz="1200"/>
            </a:lvl1pPr>
          </a:lstStyle>
          <a:p>
            <a:pPr lvl="0"/>
            <a:r>
              <a:rPr lang="en-GB" dirty="0"/>
              <a:t>Insert image caption here</a:t>
            </a:r>
          </a:p>
        </p:txBody>
      </p:sp>
      <p:sp>
        <p:nvSpPr>
          <p:cNvPr id="2" name="Slide Number">
            <a:extLst>
              <a:ext uri="{FF2B5EF4-FFF2-40B4-BE49-F238E27FC236}">
                <a16:creationId xmlns:a16="http://schemas.microsoft.com/office/drawing/2014/main" id="{620E779E-F211-6F4F-9C07-294FF6CECD7B}"/>
              </a:ext>
            </a:extLst>
          </p:cNvPr>
          <p:cNvSpPr>
            <a:spLocks noGrp="1"/>
          </p:cNvSpPr>
          <p:nvPr>
            <p:ph type="sldNum" sz="quarter" idx="33"/>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4416976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ull Image and Text Box">
    <p:bg>
      <p:bgPr>
        <a:solidFill>
          <a:schemeClr val="bg1"/>
        </a:solidFill>
        <a:effectLst/>
      </p:bgPr>
    </p:bg>
    <p:spTree>
      <p:nvGrpSpPr>
        <p:cNvPr id="1" name=""/>
        <p:cNvGrpSpPr/>
        <p:nvPr/>
      </p:nvGrpSpPr>
      <p:grpSpPr>
        <a:xfrm>
          <a:off x="0" y="0"/>
          <a:ext cx="0" cy="0"/>
          <a:chOff x="0" y="0"/>
          <a:chExt cx="0" cy="0"/>
        </a:xfrm>
      </p:grpSpPr>
      <p:sp>
        <p:nvSpPr>
          <p:cNvPr id="3" name="Slide_Description">
            <a:extLst>
              <a:ext uri="{FF2B5EF4-FFF2-40B4-BE49-F238E27FC236}">
                <a16:creationId xmlns:a16="http://schemas.microsoft.com/office/drawing/2014/main" id="{C183F71E-2449-8E4E-B6D6-24AF1BB5EC14}"/>
              </a:ext>
            </a:extLst>
          </p:cNvPr>
          <p:cNvSpPr>
            <a:spLocks noGrp="1"/>
          </p:cNvSpPr>
          <p:nvPr>
            <p:ph type="title" hasCustomPrompt="1"/>
          </p:nvPr>
        </p:nvSpPr>
        <p:spPr/>
        <p:txBody>
          <a:bodyPr/>
          <a:lstStyle/>
          <a:p>
            <a:r>
              <a:rPr lang="en-GB" dirty="0"/>
              <a:t>PowerPoint slide description here</a:t>
            </a:r>
            <a:endParaRPr lang="en-US" dirty="0"/>
          </a:p>
        </p:txBody>
      </p:sp>
      <p:sp>
        <p:nvSpPr>
          <p:cNvPr id="8" name="Picture Placeholder 1">
            <a:extLst>
              <a:ext uri="{FF2B5EF4-FFF2-40B4-BE49-F238E27FC236}">
                <a16:creationId xmlns:a16="http://schemas.microsoft.com/office/drawing/2014/main" id="{7FC0B320-1A2E-5845-9E3E-8464C061462B}"/>
              </a:ext>
            </a:extLst>
          </p:cNvPr>
          <p:cNvSpPr>
            <a:spLocks noGrp="1"/>
          </p:cNvSpPr>
          <p:nvPr>
            <p:ph type="pic" sz="quarter" idx="22"/>
          </p:nvPr>
        </p:nvSpPr>
        <p:spPr>
          <a:xfrm>
            <a:off x="0" y="890587"/>
            <a:ext cx="12192000" cy="5713413"/>
          </a:xfrm>
          <a:noFill/>
        </p:spPr>
        <p:txBody>
          <a:bodyPr/>
          <a:lstStyle>
            <a:lvl1pPr marL="6350" indent="0" algn="ctr">
              <a:buNone/>
              <a:defRPr/>
            </a:lvl1pPr>
          </a:lstStyle>
          <a:p>
            <a:endParaRPr lang="en-US" dirty="0"/>
          </a:p>
        </p:txBody>
      </p:sp>
      <p:sp>
        <p:nvSpPr>
          <p:cNvPr id="15" name="Image_Caption 1">
            <a:extLst>
              <a:ext uri="{FF2B5EF4-FFF2-40B4-BE49-F238E27FC236}">
                <a16:creationId xmlns:a16="http://schemas.microsoft.com/office/drawing/2014/main" id="{541F36E1-1553-7845-B3E2-0ECD95ED7DDE}"/>
              </a:ext>
            </a:extLst>
          </p:cNvPr>
          <p:cNvSpPr>
            <a:spLocks noGrp="1"/>
          </p:cNvSpPr>
          <p:nvPr>
            <p:ph type="body" sz="quarter" idx="26" hasCustomPrompt="1"/>
          </p:nvPr>
        </p:nvSpPr>
        <p:spPr>
          <a:xfrm>
            <a:off x="9321164" y="1036800"/>
            <a:ext cx="2876550" cy="324178"/>
          </a:xfrm>
          <a:solidFill>
            <a:schemeClr val="bg1"/>
          </a:solidFill>
        </p:spPr>
        <p:txBody>
          <a:bodyPr tIns="36000" rIns="251999" bIns="72000" anchor="t" anchorCtr="0">
            <a:spAutoFit/>
          </a:bodyPr>
          <a:lstStyle>
            <a:lvl1pPr marL="6350" indent="0" algn="r">
              <a:buFontTx/>
              <a:buNone/>
              <a:defRPr sz="1200"/>
            </a:lvl1pPr>
            <a:lvl2pPr marL="269875" indent="0" algn="r">
              <a:buFontTx/>
              <a:buNone/>
              <a:defRPr sz="1200"/>
            </a:lvl2pPr>
            <a:lvl3pPr marL="450850" indent="0" algn="r">
              <a:buFontTx/>
              <a:buNone/>
              <a:defRPr sz="1200"/>
            </a:lvl3pPr>
            <a:lvl4pPr marL="623888" indent="0" algn="r">
              <a:buFontTx/>
              <a:buNone/>
              <a:defRPr sz="1200"/>
            </a:lvl4pPr>
            <a:lvl5pPr marL="804862" indent="0" algn="r">
              <a:buFontTx/>
              <a:buNone/>
              <a:defRPr sz="1200"/>
            </a:lvl5pPr>
          </a:lstStyle>
          <a:p>
            <a:pPr lvl="0"/>
            <a:r>
              <a:rPr lang="en-GB"/>
              <a:t>Insert image caption here</a:t>
            </a:r>
            <a:endParaRPr lang="en-GB" dirty="0"/>
          </a:p>
        </p:txBody>
      </p:sp>
      <p:sp>
        <p:nvSpPr>
          <p:cNvPr id="7" name="Body_Copy">
            <a:extLst>
              <a:ext uri="{FF2B5EF4-FFF2-40B4-BE49-F238E27FC236}">
                <a16:creationId xmlns:a16="http://schemas.microsoft.com/office/drawing/2014/main" id="{60261591-F0B6-B940-9C73-680D28D2CEAF}"/>
              </a:ext>
            </a:extLst>
          </p:cNvPr>
          <p:cNvSpPr>
            <a:spLocks noGrp="1"/>
          </p:cNvSpPr>
          <p:nvPr>
            <p:ph type="body" sz="quarter" idx="25" hasCustomPrompt="1"/>
          </p:nvPr>
        </p:nvSpPr>
        <p:spPr>
          <a:xfrm>
            <a:off x="253998" y="5730249"/>
            <a:ext cx="11684000" cy="613401"/>
          </a:xfrm>
          <a:solidFill>
            <a:schemeClr val="accent3"/>
          </a:solidFill>
          <a:ln w="76200">
            <a:solidFill>
              <a:schemeClr val="bg1"/>
            </a:solidFill>
            <a:miter lim="800000"/>
          </a:ln>
        </p:spPr>
        <p:txBody>
          <a:bodyPr lIns="144000" tIns="144000" rIns="144000" bIns="144000" anchor="b" anchorCtr="0">
            <a:spAutoFit/>
          </a:bodyPr>
          <a:lstStyle>
            <a:lvl1pPr marL="6350" indent="0">
              <a:buFontTx/>
              <a:buNone/>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4" name="Slide Number">
            <a:extLst>
              <a:ext uri="{FF2B5EF4-FFF2-40B4-BE49-F238E27FC236}">
                <a16:creationId xmlns:a16="http://schemas.microsoft.com/office/drawing/2014/main" id="{777CC164-3F66-8E44-8F05-FFA3E333C33A}"/>
              </a:ext>
            </a:extLst>
          </p:cNvPr>
          <p:cNvSpPr>
            <a:spLocks noGrp="1"/>
          </p:cNvSpPr>
          <p:nvPr>
            <p:ph type="sldNum" sz="quarter" idx="24"/>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12707577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ull Image with 4 Text Boxes">
    <p:spTree>
      <p:nvGrpSpPr>
        <p:cNvPr id="1" name=""/>
        <p:cNvGrpSpPr/>
        <p:nvPr/>
      </p:nvGrpSpPr>
      <p:grpSpPr>
        <a:xfrm>
          <a:off x="0" y="0"/>
          <a:ext cx="0" cy="0"/>
          <a:chOff x="0" y="0"/>
          <a:chExt cx="0" cy="0"/>
        </a:xfrm>
      </p:grpSpPr>
      <p:sp>
        <p:nvSpPr>
          <p:cNvPr id="3" name="Slide_Description">
            <a:extLst>
              <a:ext uri="{FF2B5EF4-FFF2-40B4-BE49-F238E27FC236}">
                <a16:creationId xmlns:a16="http://schemas.microsoft.com/office/drawing/2014/main" id="{C183F71E-2449-8E4E-B6D6-24AF1BB5EC14}"/>
              </a:ext>
            </a:extLst>
          </p:cNvPr>
          <p:cNvSpPr>
            <a:spLocks noGrp="1"/>
          </p:cNvSpPr>
          <p:nvPr>
            <p:ph type="title" hasCustomPrompt="1"/>
          </p:nvPr>
        </p:nvSpPr>
        <p:spPr/>
        <p:txBody>
          <a:bodyPr/>
          <a:lstStyle/>
          <a:p>
            <a:r>
              <a:rPr lang="en-GB" dirty="0"/>
              <a:t>PowerPoint slide description here</a:t>
            </a:r>
            <a:endParaRPr lang="en-US" dirty="0"/>
          </a:p>
        </p:txBody>
      </p:sp>
      <p:sp>
        <p:nvSpPr>
          <p:cNvPr id="8" name="Picture Placeholder 1">
            <a:extLst>
              <a:ext uri="{FF2B5EF4-FFF2-40B4-BE49-F238E27FC236}">
                <a16:creationId xmlns:a16="http://schemas.microsoft.com/office/drawing/2014/main" id="{7FC0B320-1A2E-5845-9E3E-8464C061462B}"/>
              </a:ext>
            </a:extLst>
          </p:cNvPr>
          <p:cNvSpPr>
            <a:spLocks noGrp="1"/>
          </p:cNvSpPr>
          <p:nvPr>
            <p:ph type="pic" sz="quarter" idx="22"/>
          </p:nvPr>
        </p:nvSpPr>
        <p:spPr>
          <a:xfrm>
            <a:off x="0" y="890587"/>
            <a:ext cx="12192000" cy="5713413"/>
          </a:xfrm>
          <a:noFill/>
        </p:spPr>
        <p:txBody>
          <a:bodyPr/>
          <a:lstStyle>
            <a:lvl1pPr marL="6350" indent="0" algn="ctr">
              <a:buNone/>
              <a:defRPr/>
            </a:lvl1pPr>
          </a:lstStyle>
          <a:p>
            <a:endParaRPr lang="en-US" dirty="0"/>
          </a:p>
        </p:txBody>
      </p:sp>
      <p:sp>
        <p:nvSpPr>
          <p:cNvPr id="6" name="Image_Caption 1">
            <a:extLst>
              <a:ext uri="{FF2B5EF4-FFF2-40B4-BE49-F238E27FC236}">
                <a16:creationId xmlns:a16="http://schemas.microsoft.com/office/drawing/2014/main" id="{B0F2228A-6C92-7348-B3AB-4D805D8894D0}"/>
              </a:ext>
            </a:extLst>
          </p:cNvPr>
          <p:cNvSpPr>
            <a:spLocks noGrp="1"/>
          </p:cNvSpPr>
          <p:nvPr>
            <p:ph type="body" sz="quarter" idx="30" hasCustomPrompt="1"/>
          </p:nvPr>
        </p:nvSpPr>
        <p:spPr>
          <a:xfrm>
            <a:off x="9321800" y="6149647"/>
            <a:ext cx="2870200" cy="324178"/>
          </a:xfrm>
          <a:solidFill>
            <a:schemeClr val="bg1"/>
          </a:solidFill>
        </p:spPr>
        <p:txBody>
          <a:bodyPr tIns="36000" rIns="251999" bIns="72000" anchor="b" anchorCtr="0">
            <a:spAutoFit/>
          </a:bodyPr>
          <a:lstStyle>
            <a:lvl1pPr marL="6350" indent="0" algn="r">
              <a:buFontTx/>
              <a:buNone/>
              <a:defRPr sz="1200">
                <a:solidFill>
                  <a:schemeClr val="tx1"/>
                </a:solidFill>
              </a:defRPr>
            </a:lvl1pPr>
          </a:lstStyle>
          <a:p>
            <a:pPr lvl="0"/>
            <a:r>
              <a:rPr lang="en-GB" dirty="0"/>
              <a:t>Insert image caption here</a:t>
            </a:r>
          </a:p>
        </p:txBody>
      </p:sp>
      <p:sp>
        <p:nvSpPr>
          <p:cNvPr id="7" name="Feature_Box_1">
            <a:extLst>
              <a:ext uri="{FF2B5EF4-FFF2-40B4-BE49-F238E27FC236}">
                <a16:creationId xmlns:a16="http://schemas.microsoft.com/office/drawing/2014/main" id="{60261591-F0B6-B940-9C73-680D28D2CEAF}"/>
              </a:ext>
            </a:extLst>
          </p:cNvPr>
          <p:cNvSpPr>
            <a:spLocks noGrp="1"/>
          </p:cNvSpPr>
          <p:nvPr>
            <p:ph type="body" sz="quarter" idx="25" hasCustomPrompt="1"/>
          </p:nvPr>
        </p:nvSpPr>
        <p:spPr>
          <a:xfrm>
            <a:off x="255544" y="1437416"/>
            <a:ext cx="2534400" cy="613401"/>
          </a:xfrm>
          <a:solidFill>
            <a:schemeClr val="accent3"/>
          </a:solidFill>
          <a:ln w="76200">
            <a:solidFill>
              <a:schemeClr val="bg1"/>
            </a:solidFill>
            <a:miter lim="800000"/>
          </a:ln>
        </p:spPr>
        <p:txBody>
          <a:bodyPr wrap="square" lIns="144000" tIns="144000" rIns="144000" bIns="144000" anchor="t" anchorCtr="0">
            <a:spAutoFit/>
          </a:bodyPr>
          <a:lstStyle>
            <a:lvl1pPr marL="6350" indent="0">
              <a:buFontTx/>
              <a:buNone/>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12" name="Feature_Box_2">
            <a:extLst>
              <a:ext uri="{FF2B5EF4-FFF2-40B4-BE49-F238E27FC236}">
                <a16:creationId xmlns:a16="http://schemas.microsoft.com/office/drawing/2014/main" id="{2836903F-A228-694C-B678-379D95CBF641}"/>
              </a:ext>
            </a:extLst>
          </p:cNvPr>
          <p:cNvSpPr>
            <a:spLocks noGrp="1"/>
          </p:cNvSpPr>
          <p:nvPr>
            <p:ph type="body" sz="quarter" idx="27" hasCustomPrompt="1"/>
          </p:nvPr>
        </p:nvSpPr>
        <p:spPr>
          <a:xfrm>
            <a:off x="3304896" y="1437416"/>
            <a:ext cx="2534400" cy="613401"/>
          </a:xfrm>
          <a:solidFill>
            <a:schemeClr val="accent3"/>
          </a:solidFill>
          <a:ln w="76200">
            <a:solidFill>
              <a:schemeClr val="bg1"/>
            </a:solidFill>
            <a:miter lim="800000"/>
          </a:ln>
        </p:spPr>
        <p:txBody>
          <a:bodyPr wrap="square" lIns="144000" tIns="144000" rIns="144000" bIns="144000" anchor="t" anchorCtr="0">
            <a:spAutoFit/>
          </a:bodyPr>
          <a:lstStyle>
            <a:lvl1pPr marL="6350" indent="0">
              <a:buFontTx/>
              <a:buNone/>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13" name="Feature_Box_3">
            <a:extLst>
              <a:ext uri="{FF2B5EF4-FFF2-40B4-BE49-F238E27FC236}">
                <a16:creationId xmlns:a16="http://schemas.microsoft.com/office/drawing/2014/main" id="{A099B133-6CA1-6343-985F-1A751F73B33F}"/>
              </a:ext>
            </a:extLst>
          </p:cNvPr>
          <p:cNvSpPr>
            <a:spLocks noGrp="1"/>
          </p:cNvSpPr>
          <p:nvPr>
            <p:ph type="body" sz="quarter" idx="28" hasCustomPrompt="1"/>
          </p:nvPr>
        </p:nvSpPr>
        <p:spPr>
          <a:xfrm>
            <a:off x="6354248" y="1437416"/>
            <a:ext cx="2534400" cy="613401"/>
          </a:xfrm>
          <a:solidFill>
            <a:schemeClr val="accent3"/>
          </a:solidFill>
          <a:ln w="76200">
            <a:solidFill>
              <a:schemeClr val="bg1"/>
            </a:solidFill>
            <a:miter lim="800000"/>
          </a:ln>
        </p:spPr>
        <p:txBody>
          <a:bodyPr wrap="square" lIns="144000" tIns="144000" rIns="144000" bIns="144000" anchor="t" anchorCtr="0">
            <a:spAutoFit/>
          </a:bodyPr>
          <a:lstStyle>
            <a:lvl1pPr marL="6350" indent="0">
              <a:buFontTx/>
              <a:buNone/>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14" name="Feature_Box_4">
            <a:extLst>
              <a:ext uri="{FF2B5EF4-FFF2-40B4-BE49-F238E27FC236}">
                <a16:creationId xmlns:a16="http://schemas.microsoft.com/office/drawing/2014/main" id="{AC109010-13F9-D44E-AE30-6C9CDA42B8D0}"/>
              </a:ext>
            </a:extLst>
          </p:cNvPr>
          <p:cNvSpPr>
            <a:spLocks noGrp="1"/>
          </p:cNvSpPr>
          <p:nvPr>
            <p:ph type="body" sz="quarter" idx="29" hasCustomPrompt="1"/>
          </p:nvPr>
        </p:nvSpPr>
        <p:spPr>
          <a:xfrm>
            <a:off x="9403600" y="1437416"/>
            <a:ext cx="2534400" cy="613401"/>
          </a:xfrm>
          <a:solidFill>
            <a:schemeClr val="accent3"/>
          </a:solidFill>
          <a:ln w="76200">
            <a:solidFill>
              <a:schemeClr val="bg1"/>
            </a:solidFill>
            <a:miter lim="800000"/>
          </a:ln>
        </p:spPr>
        <p:txBody>
          <a:bodyPr wrap="square" lIns="144000" tIns="144000" rIns="144000" bIns="144000" anchor="t" anchorCtr="0">
            <a:spAutoFit/>
          </a:bodyPr>
          <a:lstStyle>
            <a:lvl1pPr marL="6350" indent="0">
              <a:buFontTx/>
              <a:buNone/>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4" name="Slide Number">
            <a:extLst>
              <a:ext uri="{FF2B5EF4-FFF2-40B4-BE49-F238E27FC236}">
                <a16:creationId xmlns:a16="http://schemas.microsoft.com/office/drawing/2014/main" id="{777CC164-3F66-8E44-8F05-FFA3E333C33A}"/>
              </a:ext>
            </a:extLst>
          </p:cNvPr>
          <p:cNvSpPr>
            <a:spLocks noGrp="1"/>
          </p:cNvSpPr>
          <p:nvPr>
            <p:ph type="sldNum" sz="quarter" idx="24"/>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35783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 Images with Text Boxes">
    <p:bg>
      <p:bgPr>
        <a:solidFill>
          <a:schemeClr val="bg1"/>
        </a:solidFill>
        <a:effectLst/>
      </p:bgPr>
    </p:bg>
    <p:spTree>
      <p:nvGrpSpPr>
        <p:cNvPr id="1" name=""/>
        <p:cNvGrpSpPr/>
        <p:nvPr/>
      </p:nvGrpSpPr>
      <p:grpSpPr>
        <a:xfrm>
          <a:off x="0" y="0"/>
          <a:ext cx="0" cy="0"/>
          <a:chOff x="0" y="0"/>
          <a:chExt cx="0" cy="0"/>
        </a:xfrm>
      </p:grpSpPr>
      <p:sp>
        <p:nvSpPr>
          <p:cNvPr id="3" name="Slide_Description">
            <a:extLst>
              <a:ext uri="{FF2B5EF4-FFF2-40B4-BE49-F238E27FC236}">
                <a16:creationId xmlns:a16="http://schemas.microsoft.com/office/drawing/2014/main" id="{C183F71E-2449-8E4E-B6D6-24AF1BB5EC14}"/>
              </a:ext>
            </a:extLst>
          </p:cNvPr>
          <p:cNvSpPr>
            <a:spLocks noGrp="1"/>
          </p:cNvSpPr>
          <p:nvPr>
            <p:ph type="title" hasCustomPrompt="1"/>
          </p:nvPr>
        </p:nvSpPr>
        <p:spPr/>
        <p:txBody>
          <a:bodyPr/>
          <a:lstStyle/>
          <a:p>
            <a:r>
              <a:rPr lang="en-GB" dirty="0"/>
              <a:t>PowerPoint slide description here</a:t>
            </a:r>
            <a:endParaRPr lang="en-US" dirty="0"/>
          </a:p>
        </p:txBody>
      </p:sp>
      <p:sp>
        <p:nvSpPr>
          <p:cNvPr id="5" name="Picture Placeholder 1">
            <a:extLst>
              <a:ext uri="{FF2B5EF4-FFF2-40B4-BE49-F238E27FC236}">
                <a16:creationId xmlns:a16="http://schemas.microsoft.com/office/drawing/2014/main" id="{8F2A6B83-1211-6B47-A8AF-ED38DA7D475D}"/>
              </a:ext>
            </a:extLst>
          </p:cNvPr>
          <p:cNvSpPr>
            <a:spLocks noGrp="1"/>
          </p:cNvSpPr>
          <p:nvPr>
            <p:ph type="pic" sz="quarter" idx="26"/>
          </p:nvPr>
        </p:nvSpPr>
        <p:spPr>
          <a:xfrm>
            <a:off x="254001" y="890588"/>
            <a:ext cx="3844800" cy="2333875"/>
          </a:xfrm>
        </p:spPr>
        <p:txBody>
          <a:bodyPr/>
          <a:lstStyle>
            <a:lvl1pPr marL="6350" indent="0" algn="ctr">
              <a:buFontTx/>
              <a:buNone/>
              <a:defRPr/>
            </a:lvl1pPr>
          </a:lstStyle>
          <a:p>
            <a:endParaRPr lang="en-US" dirty="0"/>
          </a:p>
        </p:txBody>
      </p:sp>
      <p:sp>
        <p:nvSpPr>
          <p:cNvPr id="7" name="Feature_Box_1">
            <a:extLst>
              <a:ext uri="{FF2B5EF4-FFF2-40B4-BE49-F238E27FC236}">
                <a16:creationId xmlns:a16="http://schemas.microsoft.com/office/drawing/2014/main" id="{60261591-F0B6-B940-9C73-680D28D2CEAF}"/>
              </a:ext>
            </a:extLst>
          </p:cNvPr>
          <p:cNvSpPr>
            <a:spLocks noGrp="1"/>
          </p:cNvSpPr>
          <p:nvPr>
            <p:ph type="body" sz="quarter" idx="25" hasCustomPrompt="1"/>
          </p:nvPr>
        </p:nvSpPr>
        <p:spPr>
          <a:xfrm>
            <a:off x="254000" y="3297600"/>
            <a:ext cx="3844800" cy="3046050"/>
          </a:xfrm>
          <a:solidFill>
            <a:schemeClr val="accent3"/>
          </a:solidFill>
          <a:ln w="76200">
            <a:noFill/>
            <a:miter lim="800000"/>
          </a:ln>
        </p:spPr>
        <p:txBody>
          <a:bodyPr wrap="square" lIns="144000" tIns="144000" rIns="144000" bIns="144000" anchor="t" anchorCtr="0">
            <a:noAutofit/>
          </a:bodyPr>
          <a:lstStyle>
            <a:lvl1pPr marL="6350" indent="0">
              <a:buFontTx/>
              <a:buNone/>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16" name="Picture Placeholder 2">
            <a:extLst>
              <a:ext uri="{FF2B5EF4-FFF2-40B4-BE49-F238E27FC236}">
                <a16:creationId xmlns:a16="http://schemas.microsoft.com/office/drawing/2014/main" id="{A643D9B1-8BBE-0C43-9EEF-CDFE7EAAE5B6}"/>
              </a:ext>
            </a:extLst>
          </p:cNvPr>
          <p:cNvSpPr>
            <a:spLocks noGrp="1"/>
          </p:cNvSpPr>
          <p:nvPr>
            <p:ph type="pic" sz="quarter" idx="28"/>
          </p:nvPr>
        </p:nvSpPr>
        <p:spPr>
          <a:xfrm>
            <a:off x="4172400" y="890588"/>
            <a:ext cx="3844800" cy="2333875"/>
          </a:xfrm>
        </p:spPr>
        <p:txBody>
          <a:bodyPr/>
          <a:lstStyle>
            <a:lvl1pPr marL="6350" indent="0" algn="ctr">
              <a:buFontTx/>
              <a:buNone/>
              <a:defRPr/>
            </a:lvl1pPr>
          </a:lstStyle>
          <a:p>
            <a:endParaRPr lang="en-US" dirty="0"/>
          </a:p>
        </p:txBody>
      </p:sp>
      <p:sp>
        <p:nvSpPr>
          <p:cNvPr id="15" name="Feature_Box_2">
            <a:extLst>
              <a:ext uri="{FF2B5EF4-FFF2-40B4-BE49-F238E27FC236}">
                <a16:creationId xmlns:a16="http://schemas.microsoft.com/office/drawing/2014/main" id="{2AD8F4AA-5FEA-264B-91A7-7535BF4A02B9}"/>
              </a:ext>
            </a:extLst>
          </p:cNvPr>
          <p:cNvSpPr>
            <a:spLocks noGrp="1"/>
          </p:cNvSpPr>
          <p:nvPr>
            <p:ph type="body" sz="quarter" idx="27" hasCustomPrompt="1"/>
          </p:nvPr>
        </p:nvSpPr>
        <p:spPr>
          <a:xfrm>
            <a:off x="4172400" y="3297600"/>
            <a:ext cx="3844800" cy="3046050"/>
          </a:xfrm>
          <a:solidFill>
            <a:schemeClr val="accent3"/>
          </a:solidFill>
          <a:ln w="76200">
            <a:noFill/>
            <a:miter lim="800000"/>
          </a:ln>
        </p:spPr>
        <p:txBody>
          <a:bodyPr wrap="square" lIns="144000" tIns="144000" rIns="144000" bIns="144000" anchor="t" anchorCtr="0">
            <a:noAutofit/>
          </a:bodyPr>
          <a:lstStyle>
            <a:lvl1pPr marL="6350" indent="0">
              <a:buFontTx/>
              <a:buNone/>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18" name="Picture Placeholder 3">
            <a:extLst>
              <a:ext uri="{FF2B5EF4-FFF2-40B4-BE49-F238E27FC236}">
                <a16:creationId xmlns:a16="http://schemas.microsoft.com/office/drawing/2014/main" id="{647C5A1D-6939-3847-80D4-9C34331130A2}"/>
              </a:ext>
            </a:extLst>
          </p:cNvPr>
          <p:cNvSpPr>
            <a:spLocks noGrp="1"/>
          </p:cNvSpPr>
          <p:nvPr>
            <p:ph type="pic" sz="quarter" idx="30"/>
          </p:nvPr>
        </p:nvSpPr>
        <p:spPr>
          <a:xfrm>
            <a:off x="8093200" y="890588"/>
            <a:ext cx="3844800" cy="2333875"/>
          </a:xfrm>
        </p:spPr>
        <p:txBody>
          <a:bodyPr/>
          <a:lstStyle>
            <a:lvl1pPr marL="6350" indent="0" algn="ctr">
              <a:buFontTx/>
              <a:buNone/>
              <a:defRPr/>
            </a:lvl1pPr>
          </a:lstStyle>
          <a:p>
            <a:endParaRPr lang="en-US" dirty="0"/>
          </a:p>
        </p:txBody>
      </p:sp>
      <p:sp>
        <p:nvSpPr>
          <p:cNvPr id="17" name="Feature_Box_3">
            <a:extLst>
              <a:ext uri="{FF2B5EF4-FFF2-40B4-BE49-F238E27FC236}">
                <a16:creationId xmlns:a16="http://schemas.microsoft.com/office/drawing/2014/main" id="{4EE68164-672F-C645-B7CD-568AFD12BD9B}"/>
              </a:ext>
            </a:extLst>
          </p:cNvPr>
          <p:cNvSpPr>
            <a:spLocks noGrp="1"/>
          </p:cNvSpPr>
          <p:nvPr>
            <p:ph type="body" sz="quarter" idx="29" hasCustomPrompt="1"/>
          </p:nvPr>
        </p:nvSpPr>
        <p:spPr>
          <a:xfrm>
            <a:off x="8093200" y="3297600"/>
            <a:ext cx="3844800" cy="3046050"/>
          </a:xfrm>
          <a:solidFill>
            <a:schemeClr val="accent3"/>
          </a:solidFill>
          <a:ln w="76200">
            <a:noFill/>
            <a:miter lim="800000"/>
          </a:ln>
        </p:spPr>
        <p:txBody>
          <a:bodyPr wrap="square" lIns="144000" tIns="144000" rIns="144000" bIns="144000" anchor="t" anchorCtr="0">
            <a:noAutofit/>
          </a:bodyPr>
          <a:lstStyle>
            <a:lvl1pPr marL="6350" indent="0">
              <a:buFontTx/>
              <a:buNone/>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4" name="Slide Number">
            <a:extLst>
              <a:ext uri="{FF2B5EF4-FFF2-40B4-BE49-F238E27FC236}">
                <a16:creationId xmlns:a16="http://schemas.microsoft.com/office/drawing/2014/main" id="{777CC164-3F66-8E44-8F05-FFA3E333C33A}"/>
              </a:ext>
            </a:extLst>
          </p:cNvPr>
          <p:cNvSpPr>
            <a:spLocks noGrp="1"/>
          </p:cNvSpPr>
          <p:nvPr>
            <p:ph type="sldNum" sz="quarter" idx="24"/>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28928590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 Images with Bullet Point Text">
    <p:bg>
      <p:bgPr>
        <a:solidFill>
          <a:schemeClr val="bg1"/>
        </a:solidFill>
        <a:effectLst/>
      </p:bgPr>
    </p:bg>
    <p:spTree>
      <p:nvGrpSpPr>
        <p:cNvPr id="1" name=""/>
        <p:cNvGrpSpPr/>
        <p:nvPr/>
      </p:nvGrpSpPr>
      <p:grpSpPr>
        <a:xfrm>
          <a:off x="0" y="0"/>
          <a:ext cx="0" cy="0"/>
          <a:chOff x="0" y="0"/>
          <a:chExt cx="0" cy="0"/>
        </a:xfrm>
      </p:grpSpPr>
      <p:sp>
        <p:nvSpPr>
          <p:cNvPr id="3" name="Slide_Description">
            <a:extLst>
              <a:ext uri="{FF2B5EF4-FFF2-40B4-BE49-F238E27FC236}">
                <a16:creationId xmlns:a16="http://schemas.microsoft.com/office/drawing/2014/main" id="{C183F71E-2449-8E4E-B6D6-24AF1BB5EC14}"/>
              </a:ext>
            </a:extLst>
          </p:cNvPr>
          <p:cNvSpPr>
            <a:spLocks noGrp="1"/>
          </p:cNvSpPr>
          <p:nvPr>
            <p:ph type="title" hasCustomPrompt="1"/>
          </p:nvPr>
        </p:nvSpPr>
        <p:spPr/>
        <p:txBody>
          <a:bodyPr/>
          <a:lstStyle/>
          <a:p>
            <a:r>
              <a:rPr lang="en-GB" dirty="0"/>
              <a:t>PowerPoint slide description here</a:t>
            </a:r>
            <a:endParaRPr lang="en-US" dirty="0"/>
          </a:p>
        </p:txBody>
      </p:sp>
      <p:sp>
        <p:nvSpPr>
          <p:cNvPr id="5" name="Picture Placeholder 1">
            <a:extLst>
              <a:ext uri="{FF2B5EF4-FFF2-40B4-BE49-F238E27FC236}">
                <a16:creationId xmlns:a16="http://schemas.microsoft.com/office/drawing/2014/main" id="{8F2A6B83-1211-6B47-A8AF-ED38DA7D475D}"/>
              </a:ext>
            </a:extLst>
          </p:cNvPr>
          <p:cNvSpPr>
            <a:spLocks noGrp="1"/>
          </p:cNvSpPr>
          <p:nvPr>
            <p:ph type="pic" sz="quarter" idx="26"/>
          </p:nvPr>
        </p:nvSpPr>
        <p:spPr>
          <a:xfrm>
            <a:off x="254001" y="890588"/>
            <a:ext cx="3844800" cy="2333875"/>
          </a:xfrm>
        </p:spPr>
        <p:txBody>
          <a:bodyPr/>
          <a:lstStyle>
            <a:lvl1pPr marL="6350" indent="0" algn="ctr">
              <a:buFontTx/>
              <a:buNone/>
              <a:defRPr/>
            </a:lvl1pPr>
          </a:lstStyle>
          <a:p>
            <a:endParaRPr lang="en-US" dirty="0"/>
          </a:p>
        </p:txBody>
      </p:sp>
      <p:sp>
        <p:nvSpPr>
          <p:cNvPr id="7" name="Feature_Box_1">
            <a:extLst>
              <a:ext uri="{FF2B5EF4-FFF2-40B4-BE49-F238E27FC236}">
                <a16:creationId xmlns:a16="http://schemas.microsoft.com/office/drawing/2014/main" id="{60261591-F0B6-B940-9C73-680D28D2CEAF}"/>
              </a:ext>
            </a:extLst>
          </p:cNvPr>
          <p:cNvSpPr>
            <a:spLocks noGrp="1"/>
          </p:cNvSpPr>
          <p:nvPr>
            <p:ph type="body" sz="quarter" idx="25" hasCustomPrompt="1"/>
          </p:nvPr>
        </p:nvSpPr>
        <p:spPr>
          <a:xfrm>
            <a:off x="254000" y="3297600"/>
            <a:ext cx="3844800" cy="3046050"/>
          </a:xfrm>
          <a:solidFill>
            <a:schemeClr val="accent3"/>
          </a:solidFill>
          <a:ln w="76200">
            <a:noFill/>
            <a:miter lim="800000"/>
          </a:ln>
        </p:spPr>
        <p:txBody>
          <a:bodyPr wrap="square" lIns="144000" tIns="144000" rIns="144000" bIns="144000" anchor="t" anchorCtr="0">
            <a:noAutofit/>
          </a:bodyPr>
          <a:lstStyle>
            <a:lvl1pPr marL="292100" indent="-285750">
              <a:buFont typeface="Wingdings" pitchFamily="2" charset="2"/>
              <a:buChar char="§"/>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16" name="Picture Placeholder 2">
            <a:extLst>
              <a:ext uri="{FF2B5EF4-FFF2-40B4-BE49-F238E27FC236}">
                <a16:creationId xmlns:a16="http://schemas.microsoft.com/office/drawing/2014/main" id="{A643D9B1-8BBE-0C43-9EEF-CDFE7EAAE5B6}"/>
              </a:ext>
            </a:extLst>
          </p:cNvPr>
          <p:cNvSpPr>
            <a:spLocks noGrp="1"/>
          </p:cNvSpPr>
          <p:nvPr>
            <p:ph type="pic" sz="quarter" idx="28"/>
          </p:nvPr>
        </p:nvSpPr>
        <p:spPr>
          <a:xfrm>
            <a:off x="4172400" y="890588"/>
            <a:ext cx="3844800" cy="2333875"/>
          </a:xfrm>
        </p:spPr>
        <p:txBody>
          <a:bodyPr/>
          <a:lstStyle>
            <a:lvl1pPr marL="6350" indent="0" algn="ctr">
              <a:buFontTx/>
              <a:buNone/>
              <a:defRPr/>
            </a:lvl1pPr>
          </a:lstStyle>
          <a:p>
            <a:endParaRPr lang="en-US" dirty="0"/>
          </a:p>
        </p:txBody>
      </p:sp>
      <p:sp>
        <p:nvSpPr>
          <p:cNvPr id="15" name="Feature_Box_2">
            <a:extLst>
              <a:ext uri="{FF2B5EF4-FFF2-40B4-BE49-F238E27FC236}">
                <a16:creationId xmlns:a16="http://schemas.microsoft.com/office/drawing/2014/main" id="{2AD8F4AA-5FEA-264B-91A7-7535BF4A02B9}"/>
              </a:ext>
            </a:extLst>
          </p:cNvPr>
          <p:cNvSpPr>
            <a:spLocks noGrp="1"/>
          </p:cNvSpPr>
          <p:nvPr>
            <p:ph type="body" sz="quarter" idx="27" hasCustomPrompt="1"/>
          </p:nvPr>
        </p:nvSpPr>
        <p:spPr>
          <a:xfrm>
            <a:off x="4172400" y="3297600"/>
            <a:ext cx="3844800" cy="3046050"/>
          </a:xfrm>
          <a:solidFill>
            <a:schemeClr val="accent3"/>
          </a:solidFill>
          <a:ln w="76200">
            <a:noFill/>
            <a:miter lim="800000"/>
          </a:ln>
        </p:spPr>
        <p:txBody>
          <a:bodyPr wrap="square" lIns="144000" tIns="144000" rIns="144000" bIns="144000" anchor="t" anchorCtr="0">
            <a:noAutofit/>
          </a:bodyPr>
          <a:lstStyle>
            <a:lvl1pPr marL="292100" indent="-285750">
              <a:buFont typeface="Wingdings" pitchFamily="2" charset="2"/>
              <a:buChar char="§"/>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18" name="Picture Placeholder 3">
            <a:extLst>
              <a:ext uri="{FF2B5EF4-FFF2-40B4-BE49-F238E27FC236}">
                <a16:creationId xmlns:a16="http://schemas.microsoft.com/office/drawing/2014/main" id="{647C5A1D-6939-3847-80D4-9C34331130A2}"/>
              </a:ext>
            </a:extLst>
          </p:cNvPr>
          <p:cNvSpPr>
            <a:spLocks noGrp="1"/>
          </p:cNvSpPr>
          <p:nvPr>
            <p:ph type="pic" sz="quarter" idx="30"/>
          </p:nvPr>
        </p:nvSpPr>
        <p:spPr>
          <a:xfrm>
            <a:off x="8093200" y="890588"/>
            <a:ext cx="3844800" cy="2333875"/>
          </a:xfrm>
        </p:spPr>
        <p:txBody>
          <a:bodyPr/>
          <a:lstStyle>
            <a:lvl1pPr marL="6350" indent="0" algn="ctr">
              <a:buFontTx/>
              <a:buNone/>
              <a:defRPr/>
            </a:lvl1pPr>
          </a:lstStyle>
          <a:p>
            <a:endParaRPr lang="en-US" dirty="0"/>
          </a:p>
        </p:txBody>
      </p:sp>
      <p:sp>
        <p:nvSpPr>
          <p:cNvPr id="17" name="Feature_Box_3">
            <a:extLst>
              <a:ext uri="{FF2B5EF4-FFF2-40B4-BE49-F238E27FC236}">
                <a16:creationId xmlns:a16="http://schemas.microsoft.com/office/drawing/2014/main" id="{4EE68164-672F-C645-B7CD-568AFD12BD9B}"/>
              </a:ext>
            </a:extLst>
          </p:cNvPr>
          <p:cNvSpPr>
            <a:spLocks noGrp="1"/>
          </p:cNvSpPr>
          <p:nvPr>
            <p:ph type="body" sz="quarter" idx="29" hasCustomPrompt="1"/>
          </p:nvPr>
        </p:nvSpPr>
        <p:spPr>
          <a:xfrm>
            <a:off x="8093200" y="3297600"/>
            <a:ext cx="3844800" cy="3046050"/>
          </a:xfrm>
          <a:solidFill>
            <a:schemeClr val="accent3"/>
          </a:solidFill>
          <a:ln w="76200">
            <a:noFill/>
            <a:miter lim="800000"/>
          </a:ln>
        </p:spPr>
        <p:txBody>
          <a:bodyPr wrap="square" lIns="144000" tIns="144000" rIns="144000" bIns="144000" anchor="t" anchorCtr="0">
            <a:noAutofit/>
          </a:bodyPr>
          <a:lstStyle>
            <a:lvl1pPr marL="292100" indent="-285750">
              <a:buFont typeface="Wingdings" pitchFamily="2" charset="2"/>
              <a:buChar char="§"/>
              <a:defRPr sz="1800">
                <a:solidFill>
                  <a:schemeClr val="bg1"/>
                </a:solidFill>
              </a:defRPr>
            </a:lvl1pPr>
            <a:lvl2pPr marL="269875" indent="0">
              <a:buFontTx/>
              <a:buNone/>
              <a:defRPr sz="1750"/>
            </a:lvl2pPr>
            <a:lvl3pPr marL="450850" indent="0">
              <a:buFontTx/>
              <a:buNone/>
              <a:defRPr sz="1750"/>
            </a:lvl3pPr>
            <a:lvl4pPr marL="623888" indent="0">
              <a:buFontTx/>
              <a:buNone/>
              <a:defRPr sz="1750"/>
            </a:lvl4pPr>
            <a:lvl5pPr marL="804862" indent="0">
              <a:buFontTx/>
              <a:buNone/>
              <a:defRPr sz="1750"/>
            </a:lvl5pPr>
          </a:lstStyle>
          <a:p>
            <a:pPr lvl="0"/>
            <a:r>
              <a:rPr lang="en-GB" dirty="0"/>
              <a:t>Insert body copy here</a:t>
            </a:r>
          </a:p>
        </p:txBody>
      </p:sp>
      <p:sp>
        <p:nvSpPr>
          <p:cNvPr id="4" name="Slide Number">
            <a:extLst>
              <a:ext uri="{FF2B5EF4-FFF2-40B4-BE49-F238E27FC236}">
                <a16:creationId xmlns:a16="http://schemas.microsoft.com/office/drawing/2014/main" id="{777CC164-3F66-8E44-8F05-FFA3E333C33A}"/>
              </a:ext>
            </a:extLst>
          </p:cNvPr>
          <p:cNvSpPr>
            <a:spLocks noGrp="1"/>
          </p:cNvSpPr>
          <p:nvPr>
            <p:ph type="sldNum" sz="quarter" idx="24"/>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13152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and Graph / Data Visualisation">
    <p:spTree>
      <p:nvGrpSpPr>
        <p:cNvPr id="1" name=""/>
        <p:cNvGrpSpPr/>
        <p:nvPr/>
      </p:nvGrpSpPr>
      <p:grpSpPr>
        <a:xfrm>
          <a:off x="0" y="0"/>
          <a:ext cx="0" cy="0"/>
          <a:chOff x="0" y="0"/>
          <a:chExt cx="0" cy="0"/>
        </a:xfrm>
      </p:grpSpPr>
      <p:sp>
        <p:nvSpPr>
          <p:cNvPr id="4" name="Slide_Description">
            <a:extLst>
              <a:ext uri="{FF2B5EF4-FFF2-40B4-BE49-F238E27FC236}">
                <a16:creationId xmlns:a16="http://schemas.microsoft.com/office/drawing/2014/main" id="{289056FF-DE1F-724A-B702-135EF2E20C00}"/>
              </a:ext>
            </a:extLst>
          </p:cNvPr>
          <p:cNvSpPr>
            <a:spLocks noGrp="1"/>
          </p:cNvSpPr>
          <p:nvPr>
            <p:ph type="title" hasCustomPrompt="1"/>
          </p:nvPr>
        </p:nvSpPr>
        <p:spPr/>
        <p:txBody>
          <a:bodyPr/>
          <a:lstStyle/>
          <a:p>
            <a:r>
              <a:rPr lang="en-GB" dirty="0"/>
              <a:t>PowerPoint slide description here</a:t>
            </a:r>
            <a:endParaRPr lang="en-US" dirty="0"/>
          </a:p>
        </p:txBody>
      </p:sp>
      <p:sp>
        <p:nvSpPr>
          <p:cNvPr id="6" name="Title">
            <a:extLst>
              <a:ext uri="{FF2B5EF4-FFF2-40B4-BE49-F238E27FC236}">
                <a16:creationId xmlns:a16="http://schemas.microsoft.com/office/drawing/2014/main" id="{AD742024-086A-5F48-9393-FF97C14B9F3C}"/>
              </a:ext>
            </a:extLst>
          </p:cNvPr>
          <p:cNvSpPr>
            <a:spLocks noGrp="1"/>
          </p:cNvSpPr>
          <p:nvPr>
            <p:ph type="body" sz="quarter" idx="30" hasCustomPrompt="1"/>
          </p:nvPr>
        </p:nvSpPr>
        <p:spPr>
          <a:xfrm>
            <a:off x="501651" y="1185863"/>
            <a:ext cx="5468937" cy="671512"/>
          </a:xfrm>
        </p:spPr>
        <p:txBody>
          <a:bodyPr tIns="0" bIns="0">
            <a:noAutofit/>
          </a:bodyPr>
          <a:lstStyle>
            <a:lvl1pPr marL="6350" indent="0">
              <a:buFontTx/>
              <a:buNone/>
              <a:defRPr sz="3200">
                <a:latin typeface="+mj-lt"/>
              </a:defRPr>
            </a:lvl1pPr>
          </a:lstStyle>
          <a:p>
            <a:pPr lvl="0"/>
            <a:r>
              <a:rPr lang="en-GB" dirty="0"/>
              <a:t>Your title here</a:t>
            </a:r>
            <a:endParaRPr lang="en-US" dirty="0"/>
          </a:p>
        </p:txBody>
      </p:sp>
      <p:sp>
        <p:nvSpPr>
          <p:cNvPr id="7" name="Body_Copy">
            <a:extLst>
              <a:ext uri="{FF2B5EF4-FFF2-40B4-BE49-F238E27FC236}">
                <a16:creationId xmlns:a16="http://schemas.microsoft.com/office/drawing/2014/main" id="{A65568DF-0675-7847-A98F-1D87DDC4AD29}"/>
              </a:ext>
            </a:extLst>
          </p:cNvPr>
          <p:cNvSpPr>
            <a:spLocks noGrp="1"/>
          </p:cNvSpPr>
          <p:nvPr>
            <p:ph type="body" sz="quarter" idx="31" hasCustomPrompt="1"/>
          </p:nvPr>
        </p:nvSpPr>
        <p:spPr>
          <a:xfrm>
            <a:off x="501650" y="1857375"/>
            <a:ext cx="5468938" cy="4486275"/>
          </a:xfrm>
        </p:spPr>
        <p:txBody>
          <a:bodyPr tIns="0" bIns="0">
            <a:noAutofit/>
          </a:bodyPr>
          <a:lstStyle>
            <a:lvl1pPr marL="349250" indent="-342900">
              <a:buFont typeface="Wingdings" pitchFamily="2" charset="2"/>
              <a:buChar char="§"/>
              <a:defRPr/>
            </a:lvl1pPr>
          </a:lstStyle>
          <a:p>
            <a:pPr lvl="0"/>
            <a:r>
              <a:rPr lang="en-GB" dirty="0"/>
              <a:t>Insert body copy here</a:t>
            </a:r>
          </a:p>
        </p:txBody>
      </p:sp>
      <p:sp>
        <p:nvSpPr>
          <p:cNvPr id="11" name="Chart Placeholder">
            <a:extLst>
              <a:ext uri="{FF2B5EF4-FFF2-40B4-BE49-F238E27FC236}">
                <a16:creationId xmlns:a16="http://schemas.microsoft.com/office/drawing/2014/main" id="{270A0C9E-8881-0E4F-B450-BE886F2A6D14}"/>
              </a:ext>
            </a:extLst>
          </p:cNvPr>
          <p:cNvSpPr>
            <a:spLocks noGrp="1"/>
          </p:cNvSpPr>
          <p:nvPr>
            <p:ph type="chart" sz="quarter" idx="32"/>
          </p:nvPr>
        </p:nvSpPr>
        <p:spPr>
          <a:xfrm>
            <a:off x="6221413" y="890587"/>
            <a:ext cx="5716587" cy="5453063"/>
          </a:xfrm>
          <a:ln>
            <a:solidFill>
              <a:schemeClr val="tx1"/>
            </a:solidFill>
          </a:ln>
        </p:spPr>
        <p:txBody>
          <a:bodyPr/>
          <a:lstStyle>
            <a:lvl1pPr marL="6350" indent="0" algn="ctr">
              <a:buFontTx/>
              <a:buNone/>
              <a:defRPr/>
            </a:lvl1pPr>
          </a:lstStyle>
          <a:p>
            <a:endParaRPr lang="en-US" dirty="0"/>
          </a:p>
        </p:txBody>
      </p:sp>
      <p:sp>
        <p:nvSpPr>
          <p:cNvPr id="5" name="Slide Number">
            <a:extLst>
              <a:ext uri="{FF2B5EF4-FFF2-40B4-BE49-F238E27FC236}">
                <a16:creationId xmlns:a16="http://schemas.microsoft.com/office/drawing/2014/main" id="{3583B521-C4BA-644C-8D1F-FA9844268515}"/>
              </a:ext>
            </a:extLst>
          </p:cNvPr>
          <p:cNvSpPr>
            <a:spLocks noGrp="1"/>
          </p:cNvSpPr>
          <p:nvPr>
            <p:ph type="sldNum" sz="quarter" idx="10"/>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3316280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 / Data Visualisation">
    <p:spTree>
      <p:nvGrpSpPr>
        <p:cNvPr id="1" name=""/>
        <p:cNvGrpSpPr/>
        <p:nvPr/>
      </p:nvGrpSpPr>
      <p:grpSpPr>
        <a:xfrm>
          <a:off x="0" y="0"/>
          <a:ext cx="0" cy="0"/>
          <a:chOff x="0" y="0"/>
          <a:chExt cx="0" cy="0"/>
        </a:xfrm>
      </p:grpSpPr>
      <p:sp>
        <p:nvSpPr>
          <p:cNvPr id="4" name="Slide_Description">
            <a:extLst>
              <a:ext uri="{FF2B5EF4-FFF2-40B4-BE49-F238E27FC236}">
                <a16:creationId xmlns:a16="http://schemas.microsoft.com/office/drawing/2014/main" id="{289056FF-DE1F-724A-B702-135EF2E20C00}"/>
              </a:ext>
            </a:extLst>
          </p:cNvPr>
          <p:cNvSpPr>
            <a:spLocks noGrp="1"/>
          </p:cNvSpPr>
          <p:nvPr>
            <p:ph type="title" hasCustomPrompt="1"/>
          </p:nvPr>
        </p:nvSpPr>
        <p:spPr/>
        <p:txBody>
          <a:bodyPr/>
          <a:lstStyle/>
          <a:p>
            <a:r>
              <a:rPr lang="en-GB" dirty="0"/>
              <a:t>PowerPoint slide description here</a:t>
            </a:r>
            <a:endParaRPr lang="en-US" dirty="0"/>
          </a:p>
        </p:txBody>
      </p:sp>
      <p:sp>
        <p:nvSpPr>
          <p:cNvPr id="11" name="Chart Placeholder">
            <a:extLst>
              <a:ext uri="{FF2B5EF4-FFF2-40B4-BE49-F238E27FC236}">
                <a16:creationId xmlns:a16="http://schemas.microsoft.com/office/drawing/2014/main" id="{270A0C9E-8881-0E4F-B450-BE886F2A6D14}"/>
              </a:ext>
            </a:extLst>
          </p:cNvPr>
          <p:cNvSpPr>
            <a:spLocks noGrp="1"/>
          </p:cNvSpPr>
          <p:nvPr>
            <p:ph type="chart" sz="quarter" idx="32"/>
          </p:nvPr>
        </p:nvSpPr>
        <p:spPr>
          <a:xfrm>
            <a:off x="254001" y="890587"/>
            <a:ext cx="11684000" cy="5453063"/>
          </a:xfrm>
          <a:ln>
            <a:solidFill>
              <a:schemeClr val="tx1"/>
            </a:solidFill>
          </a:ln>
        </p:spPr>
        <p:txBody>
          <a:bodyPr/>
          <a:lstStyle>
            <a:lvl1pPr marL="6350" indent="0" algn="ctr">
              <a:buFontTx/>
              <a:buNone/>
              <a:defRPr/>
            </a:lvl1pPr>
          </a:lstStyle>
          <a:p>
            <a:endParaRPr lang="en-US" dirty="0"/>
          </a:p>
        </p:txBody>
      </p:sp>
      <p:sp>
        <p:nvSpPr>
          <p:cNvPr id="5" name="Slide Number">
            <a:extLst>
              <a:ext uri="{FF2B5EF4-FFF2-40B4-BE49-F238E27FC236}">
                <a16:creationId xmlns:a16="http://schemas.microsoft.com/office/drawing/2014/main" id="{3583B521-C4BA-644C-8D1F-FA9844268515}"/>
              </a:ext>
            </a:extLst>
          </p:cNvPr>
          <p:cNvSpPr>
            <a:spLocks noGrp="1"/>
          </p:cNvSpPr>
          <p:nvPr>
            <p:ph type="sldNum" sz="quarter" idx="10"/>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1660324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_Description">
            <a:extLst>
              <a:ext uri="{FF2B5EF4-FFF2-40B4-BE49-F238E27FC236}">
                <a16:creationId xmlns:a16="http://schemas.microsoft.com/office/drawing/2014/main" id="{289056FF-DE1F-724A-B702-135EF2E20C00}"/>
              </a:ext>
            </a:extLst>
          </p:cNvPr>
          <p:cNvSpPr>
            <a:spLocks noGrp="1"/>
          </p:cNvSpPr>
          <p:nvPr>
            <p:ph type="title" hasCustomPrompt="1"/>
          </p:nvPr>
        </p:nvSpPr>
        <p:spPr/>
        <p:txBody>
          <a:bodyPr/>
          <a:lstStyle/>
          <a:p>
            <a:r>
              <a:rPr lang="en-GB" dirty="0"/>
              <a:t>PowerPoint slide description here</a:t>
            </a:r>
            <a:endParaRPr lang="en-US" dirty="0"/>
          </a:p>
        </p:txBody>
      </p:sp>
      <p:sp>
        <p:nvSpPr>
          <p:cNvPr id="5" name="Slide Number">
            <a:extLst>
              <a:ext uri="{FF2B5EF4-FFF2-40B4-BE49-F238E27FC236}">
                <a16:creationId xmlns:a16="http://schemas.microsoft.com/office/drawing/2014/main" id="{3583B521-C4BA-644C-8D1F-FA9844268515}"/>
              </a:ext>
            </a:extLst>
          </p:cNvPr>
          <p:cNvSpPr>
            <a:spLocks noGrp="1"/>
          </p:cNvSpPr>
          <p:nvPr>
            <p:ph type="sldNum" sz="quarter" idx="10"/>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407337673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2" name="Slide_Description">
            <a:extLst>
              <a:ext uri="{FF2B5EF4-FFF2-40B4-BE49-F238E27FC236}">
                <a16:creationId xmlns:a16="http://schemas.microsoft.com/office/drawing/2014/main" id="{A55F4C45-0842-0B45-BF3A-F0DB418A4E93}"/>
              </a:ext>
            </a:extLst>
          </p:cNvPr>
          <p:cNvSpPr>
            <a:spLocks noGrp="1"/>
          </p:cNvSpPr>
          <p:nvPr>
            <p:ph type="title" hasCustomPrompt="1"/>
          </p:nvPr>
        </p:nvSpPr>
        <p:spPr/>
        <p:txBody>
          <a:bodyPr/>
          <a:lstStyle/>
          <a:p>
            <a:r>
              <a:rPr lang="en-GB" dirty="0"/>
              <a:t>PowerPoint slide description here</a:t>
            </a:r>
            <a:endParaRPr lang="en-US" dirty="0"/>
          </a:p>
        </p:txBody>
      </p:sp>
      <p:sp>
        <p:nvSpPr>
          <p:cNvPr id="8" name="Picture Placeholder 1">
            <a:extLst>
              <a:ext uri="{FF2B5EF4-FFF2-40B4-BE49-F238E27FC236}">
                <a16:creationId xmlns:a16="http://schemas.microsoft.com/office/drawing/2014/main" id="{7FC0B320-1A2E-5845-9E3E-8464C061462B}"/>
              </a:ext>
            </a:extLst>
          </p:cNvPr>
          <p:cNvSpPr>
            <a:spLocks noGrp="1"/>
          </p:cNvSpPr>
          <p:nvPr>
            <p:ph type="pic" sz="quarter" idx="22"/>
          </p:nvPr>
        </p:nvSpPr>
        <p:spPr>
          <a:xfrm>
            <a:off x="0" y="890587"/>
            <a:ext cx="12192000" cy="5713413"/>
          </a:xfrm>
          <a:solidFill>
            <a:schemeClr val="bg1"/>
          </a:solidFill>
        </p:spPr>
        <p:txBody>
          <a:bodyPr/>
          <a:lstStyle>
            <a:lvl1pPr marL="6350" indent="0" algn="ctr">
              <a:buNone/>
              <a:defRPr/>
            </a:lvl1pPr>
          </a:lstStyle>
          <a:p>
            <a:endParaRPr lang="en-US" dirty="0"/>
          </a:p>
        </p:txBody>
      </p:sp>
      <p:sp>
        <p:nvSpPr>
          <p:cNvPr id="9" name="Image_Caption 1">
            <a:extLst>
              <a:ext uri="{FF2B5EF4-FFF2-40B4-BE49-F238E27FC236}">
                <a16:creationId xmlns:a16="http://schemas.microsoft.com/office/drawing/2014/main" id="{77A15BBC-0BFB-9547-B1AA-FD422C4D614C}"/>
              </a:ext>
              <a:ext uri="{C183D7F6-B498-43B3-948B-1728B52AA6E4}">
                <adec:decorative xmlns:adec="http://schemas.microsoft.com/office/drawing/2017/decorative" val="1"/>
              </a:ext>
            </a:extLst>
          </p:cNvPr>
          <p:cNvSpPr>
            <a:spLocks noGrp="1"/>
          </p:cNvSpPr>
          <p:nvPr>
            <p:ph type="body" sz="quarter" idx="23" hasCustomPrompt="1"/>
          </p:nvPr>
        </p:nvSpPr>
        <p:spPr>
          <a:xfrm>
            <a:off x="9326879" y="6145855"/>
            <a:ext cx="2865121" cy="324178"/>
          </a:xfrm>
          <a:solidFill>
            <a:schemeClr val="bg1"/>
          </a:solidFill>
        </p:spPr>
        <p:txBody>
          <a:bodyPr wrap="square" lIns="72000" tIns="36000" rIns="251999" bIns="72000" anchor="b" anchorCtr="0">
            <a:spAutoFit/>
          </a:bodyPr>
          <a:lstStyle>
            <a:lvl1pPr marL="6350" marR="0" indent="0" algn="r" defTabSz="914400" rtl="0" eaLnBrk="1" fontAlgn="auto" latinLnBrk="0" hangingPunct="1">
              <a:lnSpc>
                <a:spcPct val="130000"/>
              </a:lnSpc>
              <a:spcBef>
                <a:spcPts val="0"/>
              </a:spcBef>
              <a:spcAft>
                <a:spcPts val="0"/>
              </a:spcAft>
              <a:buClrTx/>
              <a:buSzPct val="100000"/>
              <a:buFont typeface="Wingdings" pitchFamily="2" charset="2"/>
              <a:buNone/>
              <a:tabLst/>
              <a:defRPr sz="1200" b="0"/>
            </a:lvl1pPr>
          </a:lstStyle>
          <a:p>
            <a:pPr lvl="0"/>
            <a:r>
              <a:rPr lang="en-GB" dirty="0"/>
              <a:t>Insert image caption here</a:t>
            </a:r>
          </a:p>
        </p:txBody>
      </p:sp>
      <p:sp>
        <p:nvSpPr>
          <p:cNvPr id="11" name="Slide Number">
            <a:extLst>
              <a:ext uri="{FF2B5EF4-FFF2-40B4-BE49-F238E27FC236}">
                <a16:creationId xmlns:a16="http://schemas.microsoft.com/office/drawing/2014/main" id="{2B048D4B-0957-8543-950A-61FA61F907EA}"/>
              </a:ext>
            </a:extLst>
          </p:cNvPr>
          <p:cNvSpPr>
            <a:spLocks noGrp="1"/>
          </p:cNvSpPr>
          <p:nvPr>
            <p:ph type="sldNum" sz="quarter" idx="2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8384998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ull Video">
    <p:spTree>
      <p:nvGrpSpPr>
        <p:cNvPr id="1" name=""/>
        <p:cNvGrpSpPr/>
        <p:nvPr/>
      </p:nvGrpSpPr>
      <p:grpSpPr>
        <a:xfrm>
          <a:off x="0" y="0"/>
          <a:ext cx="0" cy="0"/>
          <a:chOff x="0" y="0"/>
          <a:chExt cx="0" cy="0"/>
        </a:xfrm>
      </p:grpSpPr>
      <p:sp>
        <p:nvSpPr>
          <p:cNvPr id="2" name="Slide_Description">
            <a:extLst>
              <a:ext uri="{FF2B5EF4-FFF2-40B4-BE49-F238E27FC236}">
                <a16:creationId xmlns:a16="http://schemas.microsoft.com/office/drawing/2014/main" id="{A55F4C45-0842-0B45-BF3A-F0DB418A4E93}"/>
              </a:ext>
            </a:extLst>
          </p:cNvPr>
          <p:cNvSpPr>
            <a:spLocks noGrp="1"/>
          </p:cNvSpPr>
          <p:nvPr>
            <p:ph type="title" hasCustomPrompt="1"/>
          </p:nvPr>
        </p:nvSpPr>
        <p:spPr/>
        <p:txBody>
          <a:bodyPr/>
          <a:lstStyle/>
          <a:p>
            <a:r>
              <a:rPr lang="en-GB" dirty="0"/>
              <a:t>PowerPoint slide description here</a:t>
            </a:r>
            <a:endParaRPr lang="en-US" dirty="0"/>
          </a:p>
        </p:txBody>
      </p:sp>
      <p:sp>
        <p:nvSpPr>
          <p:cNvPr id="4" name="Video Placeholder 1">
            <a:extLst>
              <a:ext uri="{FF2B5EF4-FFF2-40B4-BE49-F238E27FC236}">
                <a16:creationId xmlns:a16="http://schemas.microsoft.com/office/drawing/2014/main" id="{638D1704-B2CA-5C47-B959-28C1FC6055CF}"/>
              </a:ext>
            </a:extLst>
          </p:cNvPr>
          <p:cNvSpPr>
            <a:spLocks noGrp="1"/>
          </p:cNvSpPr>
          <p:nvPr>
            <p:ph type="media" sz="quarter" idx="29"/>
          </p:nvPr>
        </p:nvSpPr>
        <p:spPr>
          <a:xfrm>
            <a:off x="0" y="890588"/>
            <a:ext cx="12192000" cy="5713412"/>
          </a:xfrm>
        </p:spPr>
        <p:txBody>
          <a:bodyPr/>
          <a:lstStyle>
            <a:lvl1pPr marL="6350" indent="0" algn="ctr">
              <a:buFontTx/>
              <a:buNone/>
              <a:defRPr/>
            </a:lvl1pPr>
          </a:lstStyle>
          <a:p>
            <a:endParaRPr lang="en-US" dirty="0"/>
          </a:p>
        </p:txBody>
      </p:sp>
      <p:sp>
        <p:nvSpPr>
          <p:cNvPr id="9" name="Video_Caption 1">
            <a:extLst>
              <a:ext uri="{FF2B5EF4-FFF2-40B4-BE49-F238E27FC236}">
                <a16:creationId xmlns:a16="http://schemas.microsoft.com/office/drawing/2014/main" id="{77A15BBC-0BFB-9547-B1AA-FD422C4D614C}"/>
              </a:ext>
              <a:ext uri="{C183D7F6-B498-43B3-948B-1728B52AA6E4}">
                <adec:decorative xmlns:adec="http://schemas.microsoft.com/office/drawing/2017/decorative" val="1"/>
              </a:ext>
            </a:extLst>
          </p:cNvPr>
          <p:cNvSpPr>
            <a:spLocks noGrp="1"/>
          </p:cNvSpPr>
          <p:nvPr>
            <p:ph type="body" sz="quarter" idx="23" hasCustomPrompt="1"/>
          </p:nvPr>
        </p:nvSpPr>
        <p:spPr>
          <a:xfrm>
            <a:off x="9326879" y="6145855"/>
            <a:ext cx="2865121" cy="324178"/>
          </a:xfrm>
          <a:solidFill>
            <a:schemeClr val="bg1"/>
          </a:solidFill>
        </p:spPr>
        <p:txBody>
          <a:bodyPr wrap="square" lIns="72000" tIns="36000" rIns="251999" bIns="72000" anchor="b" anchorCtr="0">
            <a:spAutoFit/>
          </a:bodyPr>
          <a:lstStyle>
            <a:lvl1pPr marL="6350" marR="0" indent="0" algn="r" defTabSz="914400" rtl="0" eaLnBrk="1" fontAlgn="auto" latinLnBrk="0" hangingPunct="1">
              <a:lnSpc>
                <a:spcPct val="130000"/>
              </a:lnSpc>
              <a:spcBef>
                <a:spcPts val="0"/>
              </a:spcBef>
              <a:spcAft>
                <a:spcPts val="0"/>
              </a:spcAft>
              <a:buClrTx/>
              <a:buSzPct val="100000"/>
              <a:buFont typeface="Wingdings" pitchFamily="2" charset="2"/>
              <a:buNone/>
              <a:tabLst/>
              <a:defRPr sz="1200" b="0"/>
            </a:lvl1pPr>
          </a:lstStyle>
          <a:p>
            <a:pPr lvl="0"/>
            <a:r>
              <a:rPr lang="en-GB" dirty="0"/>
              <a:t>Insert image caption here</a:t>
            </a:r>
          </a:p>
        </p:txBody>
      </p:sp>
      <p:sp>
        <p:nvSpPr>
          <p:cNvPr id="11" name="Slide Number">
            <a:extLst>
              <a:ext uri="{FF2B5EF4-FFF2-40B4-BE49-F238E27FC236}">
                <a16:creationId xmlns:a16="http://schemas.microsoft.com/office/drawing/2014/main" id="{2B048D4B-0957-8543-950A-61FA61F907EA}"/>
              </a:ext>
            </a:extLst>
          </p:cNvPr>
          <p:cNvSpPr>
            <a:spLocks noGrp="1"/>
          </p:cNvSpPr>
          <p:nvPr>
            <p:ph type="sldNum" sz="quarter" idx="28"/>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1835916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 Comparision">
    <p:bg>
      <p:bgPr>
        <a:solidFill>
          <a:schemeClr val="bg1"/>
        </a:solidFill>
        <a:effectLst/>
      </p:bgPr>
    </p:bg>
    <p:spTree>
      <p:nvGrpSpPr>
        <p:cNvPr id="1" name=""/>
        <p:cNvGrpSpPr/>
        <p:nvPr/>
      </p:nvGrpSpPr>
      <p:grpSpPr>
        <a:xfrm>
          <a:off x="0" y="0"/>
          <a:ext cx="0" cy="0"/>
          <a:chOff x="0" y="0"/>
          <a:chExt cx="0" cy="0"/>
        </a:xfrm>
      </p:grpSpPr>
      <p:sp>
        <p:nvSpPr>
          <p:cNvPr id="3" name="Slide_Description">
            <a:extLst>
              <a:ext uri="{FF2B5EF4-FFF2-40B4-BE49-F238E27FC236}">
                <a16:creationId xmlns:a16="http://schemas.microsoft.com/office/drawing/2014/main" id="{597CB458-ECAA-F543-B762-CE0492775E89}"/>
              </a:ext>
            </a:extLst>
          </p:cNvPr>
          <p:cNvSpPr>
            <a:spLocks noGrp="1"/>
          </p:cNvSpPr>
          <p:nvPr>
            <p:ph type="title" hasCustomPrompt="1"/>
          </p:nvPr>
        </p:nvSpPr>
        <p:spPr/>
        <p:txBody>
          <a:bodyPr/>
          <a:lstStyle/>
          <a:p>
            <a:r>
              <a:rPr lang="en-GB" dirty="0"/>
              <a:t>PowerPoint slide description here</a:t>
            </a:r>
            <a:endParaRPr lang="en-US" dirty="0"/>
          </a:p>
        </p:txBody>
      </p:sp>
      <p:sp>
        <p:nvSpPr>
          <p:cNvPr id="8" name="Title">
            <a:extLst>
              <a:ext uri="{FF2B5EF4-FFF2-40B4-BE49-F238E27FC236}">
                <a16:creationId xmlns:a16="http://schemas.microsoft.com/office/drawing/2014/main" id="{040512F9-FB20-344E-BC56-8DDE6C17721A}"/>
              </a:ext>
            </a:extLst>
          </p:cNvPr>
          <p:cNvSpPr>
            <a:spLocks noGrp="1"/>
          </p:cNvSpPr>
          <p:nvPr>
            <p:ph type="body" sz="quarter" idx="38" hasCustomPrompt="1"/>
          </p:nvPr>
        </p:nvSpPr>
        <p:spPr>
          <a:xfrm>
            <a:off x="501648" y="1306094"/>
            <a:ext cx="11436350" cy="736600"/>
          </a:xfrm>
        </p:spPr>
        <p:txBody>
          <a:bodyPr tIns="0" bIns="0">
            <a:noAutofit/>
          </a:bodyPr>
          <a:lstStyle>
            <a:lvl1pPr marL="6350" indent="0">
              <a:buNone/>
              <a:defRPr sz="3200">
                <a:latin typeface="+mj-lt"/>
              </a:defRPr>
            </a:lvl1pPr>
          </a:lstStyle>
          <a:p>
            <a:pPr lvl="0"/>
            <a:r>
              <a:rPr lang="en-GB" dirty="0"/>
              <a:t>Your title here</a:t>
            </a:r>
            <a:endParaRPr lang="en-US" dirty="0"/>
          </a:p>
        </p:txBody>
      </p:sp>
      <p:sp>
        <p:nvSpPr>
          <p:cNvPr id="10" name="Subtitle">
            <a:extLst>
              <a:ext uri="{FF2B5EF4-FFF2-40B4-BE49-F238E27FC236}">
                <a16:creationId xmlns:a16="http://schemas.microsoft.com/office/drawing/2014/main" id="{3A0A8366-F419-7E4A-8F7C-C6F8447A8956}"/>
              </a:ext>
            </a:extLst>
          </p:cNvPr>
          <p:cNvSpPr>
            <a:spLocks noGrp="1"/>
          </p:cNvSpPr>
          <p:nvPr>
            <p:ph type="body" sz="quarter" idx="39" hasCustomPrompt="1"/>
          </p:nvPr>
        </p:nvSpPr>
        <p:spPr>
          <a:xfrm>
            <a:off x="501648" y="2042694"/>
            <a:ext cx="11436350" cy="403225"/>
          </a:xfrm>
        </p:spPr>
        <p:txBody>
          <a:bodyPr tIns="0" bIns="0">
            <a:noAutofit/>
          </a:bodyPr>
          <a:lstStyle>
            <a:lvl1pPr marL="6350" indent="0">
              <a:buNone/>
              <a:defRPr>
                <a:latin typeface="+mj-lt"/>
              </a:defRPr>
            </a:lvl1pPr>
          </a:lstStyle>
          <a:p>
            <a:r>
              <a:rPr lang="en-GB" dirty="0"/>
              <a:t>Your subtitle here</a:t>
            </a:r>
            <a:endParaRPr lang="en-US" dirty="0"/>
          </a:p>
        </p:txBody>
      </p:sp>
      <p:sp>
        <p:nvSpPr>
          <p:cNvPr id="19" name="Picture Placeholder 1">
            <a:extLst>
              <a:ext uri="{FF2B5EF4-FFF2-40B4-BE49-F238E27FC236}">
                <a16:creationId xmlns:a16="http://schemas.microsoft.com/office/drawing/2014/main" id="{4F48015D-A6A6-BD4D-AB39-19CCFCB8B881}"/>
              </a:ext>
            </a:extLst>
          </p:cNvPr>
          <p:cNvSpPr>
            <a:spLocks noGrp="1"/>
          </p:cNvSpPr>
          <p:nvPr>
            <p:ph type="pic" sz="quarter" idx="29"/>
          </p:nvPr>
        </p:nvSpPr>
        <p:spPr>
          <a:xfrm>
            <a:off x="0" y="2814220"/>
            <a:ext cx="6062400" cy="3789779"/>
          </a:xfrm>
        </p:spPr>
        <p:txBody>
          <a:bodyPr/>
          <a:lstStyle>
            <a:lvl1pPr marL="6350" indent="0" algn="ctr">
              <a:buNone/>
              <a:defRPr/>
            </a:lvl1pPr>
          </a:lstStyle>
          <a:p>
            <a:endParaRPr lang="en-US" dirty="0"/>
          </a:p>
        </p:txBody>
      </p:sp>
      <p:sp>
        <p:nvSpPr>
          <p:cNvPr id="23" name="Image_Caption 1">
            <a:extLst>
              <a:ext uri="{FF2B5EF4-FFF2-40B4-BE49-F238E27FC236}">
                <a16:creationId xmlns:a16="http://schemas.microsoft.com/office/drawing/2014/main" id="{928181AC-A9B4-0F4A-B806-85756E8DF344}"/>
              </a:ext>
            </a:extLst>
          </p:cNvPr>
          <p:cNvSpPr>
            <a:spLocks noGrp="1"/>
          </p:cNvSpPr>
          <p:nvPr>
            <p:ph type="body" sz="quarter" idx="40" hasCustomPrompt="1"/>
          </p:nvPr>
        </p:nvSpPr>
        <p:spPr>
          <a:xfrm>
            <a:off x="3196961" y="6149647"/>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21" name="Picture Placeholder 2">
            <a:extLst>
              <a:ext uri="{FF2B5EF4-FFF2-40B4-BE49-F238E27FC236}">
                <a16:creationId xmlns:a16="http://schemas.microsoft.com/office/drawing/2014/main" id="{CABAA707-1D0F-904D-A6EF-485EE257C126}"/>
              </a:ext>
            </a:extLst>
          </p:cNvPr>
          <p:cNvSpPr>
            <a:spLocks noGrp="1"/>
          </p:cNvSpPr>
          <p:nvPr>
            <p:ph type="pic" sz="quarter" idx="36"/>
          </p:nvPr>
        </p:nvSpPr>
        <p:spPr>
          <a:xfrm>
            <a:off x="6129602" y="2814220"/>
            <a:ext cx="6062400" cy="3789779"/>
          </a:xfrm>
        </p:spPr>
        <p:txBody>
          <a:bodyPr/>
          <a:lstStyle>
            <a:lvl1pPr marL="6350" indent="0" algn="ctr">
              <a:buNone/>
              <a:defRPr/>
            </a:lvl1pPr>
          </a:lstStyle>
          <a:p>
            <a:endParaRPr lang="en-US" dirty="0"/>
          </a:p>
        </p:txBody>
      </p:sp>
      <p:sp>
        <p:nvSpPr>
          <p:cNvPr id="27" name="Image_Caption 2">
            <a:extLst>
              <a:ext uri="{FF2B5EF4-FFF2-40B4-BE49-F238E27FC236}">
                <a16:creationId xmlns:a16="http://schemas.microsoft.com/office/drawing/2014/main" id="{AEE3084D-262B-D444-BB09-122F86A0D545}"/>
              </a:ext>
            </a:extLst>
          </p:cNvPr>
          <p:cNvSpPr>
            <a:spLocks noGrp="1"/>
          </p:cNvSpPr>
          <p:nvPr>
            <p:ph type="body" sz="quarter" idx="41" hasCustomPrompt="1"/>
          </p:nvPr>
        </p:nvSpPr>
        <p:spPr>
          <a:xfrm>
            <a:off x="9326563" y="6149647"/>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4" name="Slide Number Placeholder">
            <a:extLst>
              <a:ext uri="{FF2B5EF4-FFF2-40B4-BE49-F238E27FC236}">
                <a16:creationId xmlns:a16="http://schemas.microsoft.com/office/drawing/2014/main" id="{C9180CA7-D6AD-3B4F-9CC8-C9E5358B72E1}"/>
              </a:ext>
            </a:extLst>
          </p:cNvPr>
          <p:cNvSpPr>
            <a:spLocks noGrp="1"/>
          </p:cNvSpPr>
          <p:nvPr>
            <p:ph type="sldNum" sz="quarter" idx="10"/>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25454195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Images with Description">
    <p:bg>
      <p:bgPr>
        <a:solidFill>
          <a:schemeClr val="bg1"/>
        </a:solidFill>
        <a:effectLst/>
      </p:bgPr>
    </p:bg>
    <p:spTree>
      <p:nvGrpSpPr>
        <p:cNvPr id="1" name=""/>
        <p:cNvGrpSpPr/>
        <p:nvPr/>
      </p:nvGrpSpPr>
      <p:grpSpPr>
        <a:xfrm>
          <a:off x="0" y="0"/>
          <a:ext cx="0" cy="0"/>
          <a:chOff x="0" y="0"/>
          <a:chExt cx="0" cy="0"/>
        </a:xfrm>
      </p:grpSpPr>
      <p:sp>
        <p:nvSpPr>
          <p:cNvPr id="3" name="Slide_Description">
            <a:extLst>
              <a:ext uri="{FF2B5EF4-FFF2-40B4-BE49-F238E27FC236}">
                <a16:creationId xmlns:a16="http://schemas.microsoft.com/office/drawing/2014/main" id="{BA1041B3-EEDD-B747-8B78-82F6A16D7E2D}"/>
              </a:ext>
            </a:extLst>
          </p:cNvPr>
          <p:cNvSpPr>
            <a:spLocks noGrp="1"/>
          </p:cNvSpPr>
          <p:nvPr>
            <p:ph type="title" hasCustomPrompt="1"/>
          </p:nvPr>
        </p:nvSpPr>
        <p:spPr/>
        <p:txBody>
          <a:bodyPr/>
          <a:lstStyle/>
          <a:p>
            <a:r>
              <a:rPr lang="en-GB" dirty="0"/>
              <a:t>PowerPoint slide description here</a:t>
            </a:r>
            <a:endParaRPr lang="en-US" dirty="0"/>
          </a:p>
        </p:txBody>
      </p:sp>
      <p:sp>
        <p:nvSpPr>
          <p:cNvPr id="5" name="Body_Copy">
            <a:extLst>
              <a:ext uri="{FF2B5EF4-FFF2-40B4-BE49-F238E27FC236}">
                <a16:creationId xmlns:a16="http://schemas.microsoft.com/office/drawing/2014/main" id="{15E97B45-0FBC-0444-A384-1396982CD50B}"/>
              </a:ext>
            </a:extLst>
          </p:cNvPr>
          <p:cNvSpPr>
            <a:spLocks noGrp="1"/>
          </p:cNvSpPr>
          <p:nvPr>
            <p:ph type="body" sz="quarter" idx="34" hasCustomPrompt="1"/>
          </p:nvPr>
        </p:nvSpPr>
        <p:spPr>
          <a:xfrm>
            <a:off x="6131563" y="890588"/>
            <a:ext cx="5808662" cy="3787775"/>
          </a:xfrm>
        </p:spPr>
        <p:txBody>
          <a:bodyPr lIns="144000" tIns="144000" rIns="144000" bIns="144000">
            <a:noAutofit/>
          </a:bodyPr>
          <a:lstStyle>
            <a:lvl1pPr marL="6350" indent="0">
              <a:buFontTx/>
              <a:buNone/>
              <a:defRPr sz="1800"/>
            </a:lvl1pPr>
          </a:lstStyle>
          <a:p>
            <a:pPr lvl="0"/>
            <a:r>
              <a:rPr lang="en-GB" dirty="0"/>
              <a:t>Insert body copy here</a:t>
            </a:r>
          </a:p>
        </p:txBody>
      </p:sp>
      <p:sp>
        <p:nvSpPr>
          <p:cNvPr id="13" name="Picture Placeholder 1">
            <a:extLst>
              <a:ext uri="{FF2B5EF4-FFF2-40B4-BE49-F238E27FC236}">
                <a16:creationId xmlns:a16="http://schemas.microsoft.com/office/drawing/2014/main" id="{B83ED82E-83A9-AA46-81D7-F11440BFE3F4}"/>
              </a:ext>
            </a:extLst>
          </p:cNvPr>
          <p:cNvSpPr>
            <a:spLocks noGrp="1"/>
          </p:cNvSpPr>
          <p:nvPr>
            <p:ph type="pic" sz="quarter" idx="29"/>
          </p:nvPr>
        </p:nvSpPr>
        <p:spPr>
          <a:xfrm>
            <a:off x="0" y="890588"/>
            <a:ext cx="6062400" cy="5713412"/>
          </a:xfrm>
        </p:spPr>
        <p:txBody>
          <a:bodyPr/>
          <a:lstStyle>
            <a:lvl1pPr marL="6350" indent="0" algn="ctr">
              <a:buNone/>
              <a:defRPr/>
            </a:lvl1pPr>
          </a:lstStyle>
          <a:p>
            <a:endParaRPr lang="en-US" dirty="0"/>
          </a:p>
        </p:txBody>
      </p:sp>
      <p:sp>
        <p:nvSpPr>
          <p:cNvPr id="12" name="Image_Caption 1">
            <a:extLst>
              <a:ext uri="{FF2B5EF4-FFF2-40B4-BE49-F238E27FC236}">
                <a16:creationId xmlns:a16="http://schemas.microsoft.com/office/drawing/2014/main" id="{AF323BD3-548A-354D-ADA9-DA0462ADCE6F}"/>
              </a:ext>
            </a:extLst>
          </p:cNvPr>
          <p:cNvSpPr>
            <a:spLocks noGrp="1"/>
          </p:cNvSpPr>
          <p:nvPr>
            <p:ph type="body" sz="quarter" idx="40" hasCustomPrompt="1"/>
          </p:nvPr>
        </p:nvSpPr>
        <p:spPr>
          <a:xfrm>
            <a:off x="3196961" y="6149647"/>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15" name="Picture Placeholder 2">
            <a:extLst>
              <a:ext uri="{FF2B5EF4-FFF2-40B4-BE49-F238E27FC236}">
                <a16:creationId xmlns:a16="http://schemas.microsoft.com/office/drawing/2014/main" id="{7A681C19-525C-EB46-8C22-C426D373D10E}"/>
              </a:ext>
            </a:extLst>
          </p:cNvPr>
          <p:cNvSpPr>
            <a:spLocks noGrp="1"/>
          </p:cNvSpPr>
          <p:nvPr>
            <p:ph type="pic" sz="quarter" idx="31"/>
          </p:nvPr>
        </p:nvSpPr>
        <p:spPr>
          <a:xfrm>
            <a:off x="6129600" y="4746400"/>
            <a:ext cx="6062400" cy="1857600"/>
          </a:xfrm>
        </p:spPr>
        <p:txBody>
          <a:bodyPr/>
          <a:lstStyle>
            <a:lvl1pPr marL="6350" indent="0" algn="ctr">
              <a:buNone/>
              <a:defRPr/>
            </a:lvl1pPr>
          </a:lstStyle>
          <a:p>
            <a:endParaRPr lang="en-US" dirty="0"/>
          </a:p>
        </p:txBody>
      </p:sp>
      <p:sp>
        <p:nvSpPr>
          <p:cNvPr id="17" name="Image_Caption 2">
            <a:extLst>
              <a:ext uri="{FF2B5EF4-FFF2-40B4-BE49-F238E27FC236}">
                <a16:creationId xmlns:a16="http://schemas.microsoft.com/office/drawing/2014/main" id="{41C24D1E-9E96-1844-B2A6-13CA1411EAFA}"/>
              </a:ext>
            </a:extLst>
          </p:cNvPr>
          <p:cNvSpPr>
            <a:spLocks noGrp="1"/>
          </p:cNvSpPr>
          <p:nvPr>
            <p:ph type="body" sz="quarter" idx="41" hasCustomPrompt="1"/>
          </p:nvPr>
        </p:nvSpPr>
        <p:spPr>
          <a:xfrm>
            <a:off x="9326563" y="6149647"/>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2" name="Slide Number Placeholder">
            <a:extLst>
              <a:ext uri="{FF2B5EF4-FFF2-40B4-BE49-F238E27FC236}">
                <a16:creationId xmlns:a16="http://schemas.microsoft.com/office/drawing/2014/main" id="{620E779E-F211-6F4F-9C07-294FF6CECD7B}"/>
              </a:ext>
            </a:extLst>
          </p:cNvPr>
          <p:cNvSpPr>
            <a:spLocks noGrp="1"/>
          </p:cNvSpPr>
          <p:nvPr>
            <p:ph type="sldNum" sz="quarter" idx="33"/>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42803383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 Images">
    <p:bg>
      <p:bgPr>
        <a:solidFill>
          <a:schemeClr val="bg1"/>
        </a:solidFill>
        <a:effectLst/>
      </p:bgPr>
    </p:bg>
    <p:spTree>
      <p:nvGrpSpPr>
        <p:cNvPr id="1" name=""/>
        <p:cNvGrpSpPr/>
        <p:nvPr/>
      </p:nvGrpSpPr>
      <p:grpSpPr>
        <a:xfrm>
          <a:off x="0" y="0"/>
          <a:ext cx="0" cy="0"/>
          <a:chOff x="0" y="0"/>
          <a:chExt cx="0" cy="0"/>
        </a:xfrm>
      </p:grpSpPr>
      <p:sp>
        <p:nvSpPr>
          <p:cNvPr id="3" name="SLide_Description">
            <a:extLst>
              <a:ext uri="{FF2B5EF4-FFF2-40B4-BE49-F238E27FC236}">
                <a16:creationId xmlns:a16="http://schemas.microsoft.com/office/drawing/2014/main" id="{701839F2-0501-2042-AA1A-339190F1FA20}"/>
              </a:ext>
            </a:extLst>
          </p:cNvPr>
          <p:cNvSpPr>
            <a:spLocks noGrp="1"/>
          </p:cNvSpPr>
          <p:nvPr>
            <p:ph type="title" hasCustomPrompt="1"/>
          </p:nvPr>
        </p:nvSpPr>
        <p:spPr/>
        <p:txBody>
          <a:bodyPr/>
          <a:lstStyle/>
          <a:p>
            <a:r>
              <a:rPr lang="en-GB" dirty="0"/>
              <a:t>PowerPoint slide description here</a:t>
            </a:r>
            <a:endParaRPr lang="en-US" dirty="0"/>
          </a:p>
        </p:txBody>
      </p:sp>
      <p:sp>
        <p:nvSpPr>
          <p:cNvPr id="14" name="Picture Placeholder 1">
            <a:extLst>
              <a:ext uri="{FF2B5EF4-FFF2-40B4-BE49-F238E27FC236}">
                <a16:creationId xmlns:a16="http://schemas.microsoft.com/office/drawing/2014/main" id="{B0246F9D-BBB4-F845-903B-9BCB6A3799FA}"/>
              </a:ext>
            </a:extLst>
          </p:cNvPr>
          <p:cNvSpPr>
            <a:spLocks noGrp="1"/>
          </p:cNvSpPr>
          <p:nvPr>
            <p:ph type="pic" sz="quarter" idx="29"/>
          </p:nvPr>
        </p:nvSpPr>
        <p:spPr>
          <a:xfrm>
            <a:off x="0" y="890587"/>
            <a:ext cx="6062400" cy="2822400"/>
          </a:xfrm>
        </p:spPr>
        <p:txBody>
          <a:bodyPr/>
          <a:lstStyle>
            <a:lvl1pPr marL="6350" indent="0" algn="ctr">
              <a:buNone/>
              <a:defRPr/>
            </a:lvl1pPr>
          </a:lstStyle>
          <a:p>
            <a:endParaRPr lang="en-US" dirty="0"/>
          </a:p>
        </p:txBody>
      </p:sp>
      <p:sp>
        <p:nvSpPr>
          <p:cNvPr id="15" name="Image_Caption 1">
            <a:extLst>
              <a:ext uri="{FF2B5EF4-FFF2-40B4-BE49-F238E27FC236}">
                <a16:creationId xmlns:a16="http://schemas.microsoft.com/office/drawing/2014/main" id="{CB251433-45EA-0548-85FC-44C898DE7847}"/>
              </a:ext>
            </a:extLst>
          </p:cNvPr>
          <p:cNvSpPr>
            <a:spLocks noGrp="1"/>
          </p:cNvSpPr>
          <p:nvPr>
            <p:ph type="body" sz="quarter" idx="40" hasCustomPrompt="1"/>
          </p:nvPr>
        </p:nvSpPr>
        <p:spPr>
          <a:xfrm>
            <a:off x="3196961" y="3243184"/>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16" name="Picture Placeholder 2">
            <a:extLst>
              <a:ext uri="{FF2B5EF4-FFF2-40B4-BE49-F238E27FC236}">
                <a16:creationId xmlns:a16="http://schemas.microsoft.com/office/drawing/2014/main" id="{CEBC5486-0CC4-8447-8762-C88A95428B24}"/>
              </a:ext>
            </a:extLst>
          </p:cNvPr>
          <p:cNvSpPr>
            <a:spLocks noGrp="1"/>
          </p:cNvSpPr>
          <p:nvPr>
            <p:ph type="pic" sz="quarter" idx="36"/>
          </p:nvPr>
        </p:nvSpPr>
        <p:spPr>
          <a:xfrm>
            <a:off x="6129602" y="890587"/>
            <a:ext cx="6062400" cy="2822400"/>
          </a:xfrm>
        </p:spPr>
        <p:txBody>
          <a:bodyPr/>
          <a:lstStyle>
            <a:lvl1pPr marL="6350" indent="0" algn="ctr">
              <a:buNone/>
              <a:defRPr/>
            </a:lvl1pPr>
          </a:lstStyle>
          <a:p>
            <a:endParaRPr lang="en-US" dirty="0"/>
          </a:p>
        </p:txBody>
      </p:sp>
      <p:sp>
        <p:nvSpPr>
          <p:cNvPr id="23" name="Image_Caption 2">
            <a:extLst>
              <a:ext uri="{FF2B5EF4-FFF2-40B4-BE49-F238E27FC236}">
                <a16:creationId xmlns:a16="http://schemas.microsoft.com/office/drawing/2014/main" id="{E6A7B5DF-8207-3443-B760-8C2272B9CE01}"/>
              </a:ext>
            </a:extLst>
          </p:cNvPr>
          <p:cNvSpPr>
            <a:spLocks noGrp="1"/>
          </p:cNvSpPr>
          <p:nvPr>
            <p:ph type="body" sz="quarter" idx="41" hasCustomPrompt="1"/>
          </p:nvPr>
        </p:nvSpPr>
        <p:spPr>
          <a:xfrm>
            <a:off x="9327600" y="3243184"/>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24" name="Picture Placeholder 3">
            <a:extLst>
              <a:ext uri="{FF2B5EF4-FFF2-40B4-BE49-F238E27FC236}">
                <a16:creationId xmlns:a16="http://schemas.microsoft.com/office/drawing/2014/main" id="{F4F3CBD4-C3C4-CD4F-9BA5-B115DCEF02B6}"/>
              </a:ext>
            </a:extLst>
          </p:cNvPr>
          <p:cNvSpPr>
            <a:spLocks noGrp="1"/>
          </p:cNvSpPr>
          <p:nvPr>
            <p:ph type="pic" sz="quarter" idx="42"/>
          </p:nvPr>
        </p:nvSpPr>
        <p:spPr>
          <a:xfrm>
            <a:off x="-1038" y="3781600"/>
            <a:ext cx="6062400" cy="2822400"/>
          </a:xfrm>
        </p:spPr>
        <p:txBody>
          <a:bodyPr/>
          <a:lstStyle>
            <a:lvl1pPr marL="6350" indent="0" algn="ctr">
              <a:buNone/>
              <a:defRPr/>
            </a:lvl1pPr>
          </a:lstStyle>
          <a:p>
            <a:endParaRPr lang="en-US" dirty="0"/>
          </a:p>
        </p:txBody>
      </p:sp>
      <p:sp>
        <p:nvSpPr>
          <p:cNvPr id="25" name="Image_Caption 3">
            <a:extLst>
              <a:ext uri="{FF2B5EF4-FFF2-40B4-BE49-F238E27FC236}">
                <a16:creationId xmlns:a16="http://schemas.microsoft.com/office/drawing/2014/main" id="{8C0B1AC2-5C59-004A-BBD3-ED977709A5CA}"/>
              </a:ext>
            </a:extLst>
          </p:cNvPr>
          <p:cNvSpPr>
            <a:spLocks noGrp="1"/>
          </p:cNvSpPr>
          <p:nvPr>
            <p:ph type="body" sz="quarter" idx="43" hasCustomPrompt="1"/>
          </p:nvPr>
        </p:nvSpPr>
        <p:spPr>
          <a:xfrm>
            <a:off x="3196961" y="6149647"/>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26" name="Picture Placeholder 4">
            <a:extLst>
              <a:ext uri="{FF2B5EF4-FFF2-40B4-BE49-F238E27FC236}">
                <a16:creationId xmlns:a16="http://schemas.microsoft.com/office/drawing/2014/main" id="{AAE1E5D5-CDA1-504E-888B-B884A6EA6725}"/>
              </a:ext>
            </a:extLst>
          </p:cNvPr>
          <p:cNvSpPr>
            <a:spLocks noGrp="1"/>
          </p:cNvSpPr>
          <p:nvPr>
            <p:ph type="pic" sz="quarter" idx="44"/>
          </p:nvPr>
        </p:nvSpPr>
        <p:spPr>
          <a:xfrm>
            <a:off x="6128564" y="3781600"/>
            <a:ext cx="6062400" cy="2822400"/>
          </a:xfrm>
        </p:spPr>
        <p:txBody>
          <a:bodyPr/>
          <a:lstStyle>
            <a:lvl1pPr marL="6350" indent="0" algn="ctr">
              <a:buNone/>
              <a:defRPr/>
            </a:lvl1pPr>
          </a:lstStyle>
          <a:p>
            <a:endParaRPr lang="en-US" dirty="0"/>
          </a:p>
        </p:txBody>
      </p:sp>
      <p:sp>
        <p:nvSpPr>
          <p:cNvPr id="27" name="Image_Caption 4">
            <a:extLst>
              <a:ext uri="{FF2B5EF4-FFF2-40B4-BE49-F238E27FC236}">
                <a16:creationId xmlns:a16="http://schemas.microsoft.com/office/drawing/2014/main" id="{3000F666-1F5D-C740-81BD-EA9E4B2DF792}"/>
              </a:ext>
            </a:extLst>
          </p:cNvPr>
          <p:cNvSpPr>
            <a:spLocks noGrp="1"/>
          </p:cNvSpPr>
          <p:nvPr>
            <p:ph type="body" sz="quarter" idx="45" hasCustomPrompt="1"/>
          </p:nvPr>
        </p:nvSpPr>
        <p:spPr>
          <a:xfrm>
            <a:off x="9327600" y="6149647"/>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4" name="Slide Number">
            <a:extLst>
              <a:ext uri="{FF2B5EF4-FFF2-40B4-BE49-F238E27FC236}">
                <a16:creationId xmlns:a16="http://schemas.microsoft.com/office/drawing/2014/main" id="{D69AE64D-4D5D-1D44-9A53-63F44E948DC8}"/>
              </a:ext>
            </a:extLst>
          </p:cNvPr>
          <p:cNvSpPr>
            <a:spLocks noGrp="1"/>
          </p:cNvSpPr>
          <p:nvPr>
            <p:ph type="sldNum" sz="quarter" idx="10"/>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16964893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 Images">
    <p:bg>
      <p:bgPr>
        <a:solidFill>
          <a:schemeClr val="bg1"/>
        </a:solidFill>
        <a:effectLst/>
      </p:bgPr>
    </p:bg>
    <p:spTree>
      <p:nvGrpSpPr>
        <p:cNvPr id="1" name=""/>
        <p:cNvGrpSpPr/>
        <p:nvPr/>
      </p:nvGrpSpPr>
      <p:grpSpPr>
        <a:xfrm>
          <a:off x="0" y="0"/>
          <a:ext cx="0" cy="0"/>
          <a:chOff x="0" y="0"/>
          <a:chExt cx="0" cy="0"/>
        </a:xfrm>
      </p:grpSpPr>
      <p:sp>
        <p:nvSpPr>
          <p:cNvPr id="5" name="Slide_Description">
            <a:extLst>
              <a:ext uri="{FF2B5EF4-FFF2-40B4-BE49-F238E27FC236}">
                <a16:creationId xmlns:a16="http://schemas.microsoft.com/office/drawing/2014/main" id="{4F9D373C-5C73-8E4B-8382-B53ED6AA70BE}"/>
              </a:ext>
            </a:extLst>
          </p:cNvPr>
          <p:cNvSpPr>
            <a:spLocks noGrp="1"/>
          </p:cNvSpPr>
          <p:nvPr>
            <p:ph type="title" hasCustomPrompt="1"/>
          </p:nvPr>
        </p:nvSpPr>
        <p:spPr/>
        <p:txBody>
          <a:bodyPr/>
          <a:lstStyle/>
          <a:p>
            <a:r>
              <a:rPr lang="en-GB" dirty="0"/>
              <a:t>PowerPoint slide description here</a:t>
            </a:r>
            <a:endParaRPr lang="en-US" dirty="0"/>
          </a:p>
        </p:txBody>
      </p:sp>
      <p:sp>
        <p:nvSpPr>
          <p:cNvPr id="15" name="Picture Placeholder 1">
            <a:extLst>
              <a:ext uri="{FF2B5EF4-FFF2-40B4-BE49-F238E27FC236}">
                <a16:creationId xmlns:a16="http://schemas.microsoft.com/office/drawing/2014/main" id="{E39BCACC-73E2-1B41-BE3D-FFB203F3C903}"/>
              </a:ext>
            </a:extLst>
          </p:cNvPr>
          <p:cNvSpPr>
            <a:spLocks noGrp="1"/>
          </p:cNvSpPr>
          <p:nvPr>
            <p:ph type="pic" sz="quarter" idx="29"/>
          </p:nvPr>
        </p:nvSpPr>
        <p:spPr>
          <a:xfrm>
            <a:off x="0" y="890587"/>
            <a:ext cx="4017600" cy="5713200"/>
          </a:xfrm>
        </p:spPr>
        <p:txBody>
          <a:bodyPr/>
          <a:lstStyle>
            <a:lvl1pPr marL="6350" indent="0" algn="ctr">
              <a:buNone/>
              <a:defRPr/>
            </a:lvl1pPr>
          </a:lstStyle>
          <a:p>
            <a:endParaRPr lang="en-US" dirty="0"/>
          </a:p>
        </p:txBody>
      </p:sp>
      <p:sp>
        <p:nvSpPr>
          <p:cNvPr id="16" name="Image_Caption 1">
            <a:extLst>
              <a:ext uri="{FF2B5EF4-FFF2-40B4-BE49-F238E27FC236}">
                <a16:creationId xmlns:a16="http://schemas.microsoft.com/office/drawing/2014/main" id="{E9FF570A-BE24-9141-87FD-541A6610CCBE}"/>
              </a:ext>
            </a:extLst>
          </p:cNvPr>
          <p:cNvSpPr>
            <a:spLocks noGrp="1"/>
          </p:cNvSpPr>
          <p:nvPr>
            <p:ph type="body" sz="quarter" idx="40" hasCustomPrompt="1"/>
          </p:nvPr>
        </p:nvSpPr>
        <p:spPr>
          <a:xfrm>
            <a:off x="1152162" y="6134197"/>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3" name="Picture Placeholder 2">
            <a:extLst>
              <a:ext uri="{FF2B5EF4-FFF2-40B4-BE49-F238E27FC236}">
                <a16:creationId xmlns:a16="http://schemas.microsoft.com/office/drawing/2014/main" id="{CE8E0407-46FE-134C-A5EB-A1421349DA0B}"/>
              </a:ext>
            </a:extLst>
          </p:cNvPr>
          <p:cNvSpPr>
            <a:spLocks noGrp="1"/>
          </p:cNvSpPr>
          <p:nvPr>
            <p:ph type="pic" sz="quarter" idx="47"/>
          </p:nvPr>
        </p:nvSpPr>
        <p:spPr>
          <a:xfrm>
            <a:off x="4087018" y="890588"/>
            <a:ext cx="4017963" cy="2822575"/>
          </a:xfrm>
        </p:spPr>
        <p:txBody>
          <a:bodyPr/>
          <a:lstStyle>
            <a:lvl1pPr marL="6350" indent="0" algn="ctr">
              <a:buFontTx/>
              <a:buNone/>
              <a:defRPr/>
            </a:lvl1pPr>
          </a:lstStyle>
          <a:p>
            <a:endParaRPr lang="en-US" dirty="0"/>
          </a:p>
        </p:txBody>
      </p:sp>
      <p:sp>
        <p:nvSpPr>
          <p:cNvPr id="18" name="Image_Caption 2">
            <a:extLst>
              <a:ext uri="{FF2B5EF4-FFF2-40B4-BE49-F238E27FC236}">
                <a16:creationId xmlns:a16="http://schemas.microsoft.com/office/drawing/2014/main" id="{A15A6A7C-316C-1041-96A6-582EEFA94A8B}"/>
              </a:ext>
            </a:extLst>
          </p:cNvPr>
          <p:cNvSpPr>
            <a:spLocks noGrp="1"/>
          </p:cNvSpPr>
          <p:nvPr>
            <p:ph type="body" sz="quarter" idx="41" hasCustomPrompt="1"/>
          </p:nvPr>
        </p:nvSpPr>
        <p:spPr>
          <a:xfrm>
            <a:off x="5241762" y="3243184"/>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9" name="Picture Placeholder 3">
            <a:extLst>
              <a:ext uri="{FF2B5EF4-FFF2-40B4-BE49-F238E27FC236}">
                <a16:creationId xmlns:a16="http://schemas.microsoft.com/office/drawing/2014/main" id="{889F4D8E-583F-424A-AB00-EFE4131C9C2D}"/>
              </a:ext>
            </a:extLst>
          </p:cNvPr>
          <p:cNvSpPr>
            <a:spLocks noGrp="1"/>
          </p:cNvSpPr>
          <p:nvPr>
            <p:ph type="pic" sz="quarter" idx="49"/>
          </p:nvPr>
        </p:nvSpPr>
        <p:spPr>
          <a:xfrm>
            <a:off x="4087018" y="3781425"/>
            <a:ext cx="4017963" cy="2822575"/>
          </a:xfrm>
        </p:spPr>
        <p:txBody>
          <a:bodyPr/>
          <a:lstStyle>
            <a:lvl1pPr marL="6350" indent="0" algn="ctr">
              <a:buFontTx/>
              <a:buNone/>
              <a:defRPr/>
            </a:lvl1pPr>
          </a:lstStyle>
          <a:p>
            <a:endParaRPr lang="en-US"/>
          </a:p>
        </p:txBody>
      </p:sp>
      <p:sp>
        <p:nvSpPr>
          <p:cNvPr id="27" name="Image_Caption 3">
            <a:extLst>
              <a:ext uri="{FF2B5EF4-FFF2-40B4-BE49-F238E27FC236}">
                <a16:creationId xmlns:a16="http://schemas.microsoft.com/office/drawing/2014/main" id="{5873F71E-F244-B045-925D-7A21F05C7006}"/>
              </a:ext>
            </a:extLst>
          </p:cNvPr>
          <p:cNvSpPr>
            <a:spLocks noGrp="1"/>
          </p:cNvSpPr>
          <p:nvPr>
            <p:ph type="body" sz="quarter" idx="45" hasCustomPrompt="1"/>
          </p:nvPr>
        </p:nvSpPr>
        <p:spPr>
          <a:xfrm>
            <a:off x="5241762" y="6134197"/>
            <a:ext cx="2865438" cy="324178"/>
          </a:xfrm>
          <a:solidFill>
            <a:schemeClr val="bg1"/>
          </a:solidFill>
        </p:spPr>
        <p:txBody>
          <a:bodyPr tIns="36000" rIns="251999" bIns="72000" anchor="b" anchorCtr="0">
            <a:spAutoFit/>
          </a:bodyPr>
          <a:lstStyle>
            <a:lvl1pPr marL="6350" indent="0" algn="r">
              <a:buFontTx/>
              <a:buNone/>
              <a:defRPr sz="1200"/>
            </a:lvl1pPr>
          </a:lstStyle>
          <a:p>
            <a:pPr lvl="0"/>
            <a:r>
              <a:rPr lang="en-GB" dirty="0"/>
              <a:t>Insert image caption here</a:t>
            </a:r>
          </a:p>
        </p:txBody>
      </p:sp>
      <p:sp>
        <p:nvSpPr>
          <p:cNvPr id="7" name="Picture Placeholder 4">
            <a:extLst>
              <a:ext uri="{FF2B5EF4-FFF2-40B4-BE49-F238E27FC236}">
                <a16:creationId xmlns:a16="http://schemas.microsoft.com/office/drawing/2014/main" id="{4C5C7401-B602-E348-9FA1-326B0C408A84}"/>
              </a:ext>
            </a:extLst>
          </p:cNvPr>
          <p:cNvSpPr>
            <a:spLocks noGrp="1"/>
          </p:cNvSpPr>
          <p:nvPr>
            <p:ph type="pic" sz="quarter" idx="48"/>
          </p:nvPr>
        </p:nvSpPr>
        <p:spPr>
          <a:xfrm>
            <a:off x="8171656" y="890588"/>
            <a:ext cx="4017962" cy="2822575"/>
          </a:xfrm>
          <a:solidFill>
            <a:schemeClr val="bg1"/>
          </a:solidFill>
        </p:spPr>
        <p:txBody>
          <a:bodyPr/>
          <a:lstStyle>
            <a:lvl1pPr marL="6350" indent="0" algn="ctr">
              <a:buFontTx/>
              <a:buNone/>
              <a:defRPr/>
            </a:lvl1pPr>
          </a:lstStyle>
          <a:p>
            <a:endParaRPr lang="en-US" dirty="0"/>
          </a:p>
        </p:txBody>
      </p:sp>
      <p:sp>
        <p:nvSpPr>
          <p:cNvPr id="21" name="Image_Caption 4">
            <a:extLst>
              <a:ext uri="{FF2B5EF4-FFF2-40B4-BE49-F238E27FC236}">
                <a16:creationId xmlns:a16="http://schemas.microsoft.com/office/drawing/2014/main" id="{5AB450AD-F789-564D-8046-E2973620FD92}"/>
              </a:ext>
            </a:extLst>
          </p:cNvPr>
          <p:cNvSpPr>
            <a:spLocks noGrp="1"/>
          </p:cNvSpPr>
          <p:nvPr>
            <p:ph type="body" sz="quarter" idx="51" hasCustomPrompt="1"/>
          </p:nvPr>
        </p:nvSpPr>
        <p:spPr>
          <a:xfrm>
            <a:off x="9326563" y="3243184"/>
            <a:ext cx="2862262" cy="324178"/>
          </a:xfrm>
          <a:solidFill>
            <a:schemeClr val="bg1"/>
          </a:solidFill>
        </p:spPr>
        <p:txBody>
          <a:bodyPr lIns="0" tIns="36000" rIns="251999" bIns="72000" anchor="b" anchorCtr="0">
            <a:spAutoFit/>
          </a:bodyPr>
          <a:lstStyle>
            <a:lvl1pPr marL="6350" indent="0" algn="r">
              <a:buFontTx/>
              <a:buNone/>
              <a:defRPr sz="1200"/>
            </a:lvl1pPr>
          </a:lstStyle>
          <a:p>
            <a:pPr lvl="0"/>
            <a:r>
              <a:rPr lang="en-GB" dirty="0"/>
              <a:t>Insert image caption here</a:t>
            </a:r>
          </a:p>
        </p:txBody>
      </p:sp>
      <p:sp>
        <p:nvSpPr>
          <p:cNvPr id="11" name="Picture Placeholder 5">
            <a:extLst>
              <a:ext uri="{FF2B5EF4-FFF2-40B4-BE49-F238E27FC236}">
                <a16:creationId xmlns:a16="http://schemas.microsoft.com/office/drawing/2014/main" id="{98B438B0-923A-D344-BB96-1E1293FEE953}"/>
              </a:ext>
            </a:extLst>
          </p:cNvPr>
          <p:cNvSpPr>
            <a:spLocks noGrp="1"/>
          </p:cNvSpPr>
          <p:nvPr>
            <p:ph type="pic" sz="quarter" idx="50"/>
          </p:nvPr>
        </p:nvSpPr>
        <p:spPr>
          <a:xfrm>
            <a:off x="8171656" y="3781425"/>
            <a:ext cx="4017962" cy="2822575"/>
          </a:xfrm>
        </p:spPr>
        <p:txBody>
          <a:bodyPr/>
          <a:lstStyle>
            <a:lvl1pPr marL="6350" indent="0" algn="ctr">
              <a:buFontTx/>
              <a:buNone/>
              <a:defRPr/>
            </a:lvl1pPr>
          </a:lstStyle>
          <a:p>
            <a:endParaRPr lang="en-US" dirty="0"/>
          </a:p>
        </p:txBody>
      </p:sp>
      <p:sp>
        <p:nvSpPr>
          <p:cNvPr id="23" name="Image_Caption 5">
            <a:extLst>
              <a:ext uri="{FF2B5EF4-FFF2-40B4-BE49-F238E27FC236}">
                <a16:creationId xmlns:a16="http://schemas.microsoft.com/office/drawing/2014/main" id="{D3549A48-91FA-794D-A48D-ACF79A20F7DE}"/>
              </a:ext>
            </a:extLst>
          </p:cNvPr>
          <p:cNvSpPr>
            <a:spLocks noGrp="1"/>
          </p:cNvSpPr>
          <p:nvPr>
            <p:ph type="body" sz="quarter" idx="52" hasCustomPrompt="1"/>
          </p:nvPr>
        </p:nvSpPr>
        <p:spPr>
          <a:xfrm>
            <a:off x="9326563" y="6163353"/>
            <a:ext cx="2865437" cy="324178"/>
          </a:xfrm>
          <a:solidFill>
            <a:schemeClr val="bg1"/>
          </a:solidFill>
        </p:spPr>
        <p:txBody>
          <a:bodyPr wrap="square" lIns="0" tIns="36000" rIns="251999" bIns="72000" anchor="b" anchorCtr="0">
            <a:spAutoFit/>
          </a:bodyPr>
          <a:lstStyle>
            <a:lvl1pPr marL="6350" indent="0" algn="r">
              <a:buFontTx/>
              <a:buNone/>
              <a:defRPr sz="1200"/>
            </a:lvl1pPr>
          </a:lstStyle>
          <a:p>
            <a:pPr lvl="0"/>
            <a:r>
              <a:rPr lang="en-GB" dirty="0"/>
              <a:t>Insert image caption here</a:t>
            </a:r>
          </a:p>
        </p:txBody>
      </p:sp>
      <p:sp>
        <p:nvSpPr>
          <p:cNvPr id="6" name="Slide Number">
            <a:extLst>
              <a:ext uri="{FF2B5EF4-FFF2-40B4-BE49-F238E27FC236}">
                <a16:creationId xmlns:a16="http://schemas.microsoft.com/office/drawing/2014/main" id="{1DFD619F-E9C0-804F-8D75-3339F1C38F53}"/>
              </a:ext>
            </a:extLst>
          </p:cNvPr>
          <p:cNvSpPr>
            <a:spLocks noGrp="1"/>
          </p:cNvSpPr>
          <p:nvPr>
            <p:ph type="sldNum" sz="quarter" idx="46"/>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18218354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8 Images">
    <p:bg>
      <p:bgPr>
        <a:solidFill>
          <a:schemeClr val="bg1"/>
        </a:solidFill>
        <a:effectLst/>
      </p:bgPr>
    </p:bg>
    <p:spTree>
      <p:nvGrpSpPr>
        <p:cNvPr id="1" name=""/>
        <p:cNvGrpSpPr/>
        <p:nvPr/>
      </p:nvGrpSpPr>
      <p:grpSpPr>
        <a:xfrm>
          <a:off x="0" y="0"/>
          <a:ext cx="0" cy="0"/>
          <a:chOff x="0" y="0"/>
          <a:chExt cx="0" cy="0"/>
        </a:xfrm>
      </p:grpSpPr>
      <p:sp>
        <p:nvSpPr>
          <p:cNvPr id="2" name="Slide_Description">
            <a:extLst>
              <a:ext uri="{FF2B5EF4-FFF2-40B4-BE49-F238E27FC236}">
                <a16:creationId xmlns:a16="http://schemas.microsoft.com/office/drawing/2014/main" id="{2FD2AB6B-38F4-0849-BB0F-26EBCB570BA8}"/>
              </a:ext>
            </a:extLst>
          </p:cNvPr>
          <p:cNvSpPr>
            <a:spLocks noGrp="1"/>
          </p:cNvSpPr>
          <p:nvPr>
            <p:ph type="title" hasCustomPrompt="1"/>
          </p:nvPr>
        </p:nvSpPr>
        <p:spPr/>
        <p:txBody>
          <a:bodyPr/>
          <a:lstStyle/>
          <a:p>
            <a:r>
              <a:rPr lang="en-GB" dirty="0"/>
              <a:t>PowerPoint slide description here</a:t>
            </a:r>
            <a:endParaRPr lang="en-US" dirty="0"/>
          </a:p>
        </p:txBody>
      </p:sp>
      <p:sp>
        <p:nvSpPr>
          <p:cNvPr id="3" name="Picture Placeholder 1">
            <a:extLst>
              <a:ext uri="{FF2B5EF4-FFF2-40B4-BE49-F238E27FC236}">
                <a16:creationId xmlns:a16="http://schemas.microsoft.com/office/drawing/2014/main" id="{CE8E0407-46FE-134C-A5EB-A1421349DA0B}"/>
              </a:ext>
            </a:extLst>
          </p:cNvPr>
          <p:cNvSpPr>
            <a:spLocks noGrp="1"/>
          </p:cNvSpPr>
          <p:nvPr>
            <p:ph type="pic" sz="quarter" idx="47"/>
          </p:nvPr>
        </p:nvSpPr>
        <p:spPr>
          <a:xfrm>
            <a:off x="0" y="890588"/>
            <a:ext cx="2995200" cy="2822575"/>
          </a:xfrm>
        </p:spPr>
        <p:txBody>
          <a:bodyPr/>
          <a:lstStyle>
            <a:lvl1pPr marL="6350" indent="0" algn="ctr">
              <a:buFontTx/>
              <a:buNone/>
              <a:defRPr/>
            </a:lvl1pPr>
          </a:lstStyle>
          <a:p>
            <a:endParaRPr lang="en-US"/>
          </a:p>
        </p:txBody>
      </p:sp>
      <p:sp>
        <p:nvSpPr>
          <p:cNvPr id="18" name="Image_Caption 1">
            <a:extLst>
              <a:ext uri="{FF2B5EF4-FFF2-40B4-BE49-F238E27FC236}">
                <a16:creationId xmlns:a16="http://schemas.microsoft.com/office/drawing/2014/main" id="{A15A6A7C-316C-1041-96A6-582EEFA94A8B}"/>
              </a:ext>
            </a:extLst>
          </p:cNvPr>
          <p:cNvSpPr>
            <a:spLocks noGrp="1"/>
          </p:cNvSpPr>
          <p:nvPr>
            <p:ph type="body" sz="quarter" idx="41" hasCustomPrompt="1"/>
          </p:nvPr>
        </p:nvSpPr>
        <p:spPr>
          <a:xfrm>
            <a:off x="501650" y="3243184"/>
            <a:ext cx="2493550" cy="324178"/>
          </a:xfrm>
          <a:solidFill>
            <a:schemeClr val="bg1"/>
          </a:solidFill>
        </p:spPr>
        <p:txBody>
          <a:bodyPr wrap="square" tIns="36000" rIns="251999" bIns="72000" anchor="b" anchorCtr="0">
            <a:spAutoFit/>
          </a:bodyPr>
          <a:lstStyle>
            <a:lvl1pPr marL="6350" indent="0" algn="r">
              <a:buFontTx/>
              <a:buNone/>
              <a:defRPr sz="1200"/>
            </a:lvl1pPr>
          </a:lstStyle>
          <a:p>
            <a:pPr lvl="0"/>
            <a:r>
              <a:rPr lang="en-GB" dirty="0"/>
              <a:t>Insert image caption here</a:t>
            </a:r>
          </a:p>
        </p:txBody>
      </p:sp>
      <p:sp>
        <p:nvSpPr>
          <p:cNvPr id="14" name="Picture Placeholder 2">
            <a:extLst>
              <a:ext uri="{FF2B5EF4-FFF2-40B4-BE49-F238E27FC236}">
                <a16:creationId xmlns:a16="http://schemas.microsoft.com/office/drawing/2014/main" id="{8E5628C3-E97E-0E42-8B96-49A48CA44E40}"/>
              </a:ext>
            </a:extLst>
          </p:cNvPr>
          <p:cNvSpPr>
            <a:spLocks noGrp="1"/>
          </p:cNvSpPr>
          <p:nvPr>
            <p:ph type="pic" sz="quarter" idx="48"/>
          </p:nvPr>
        </p:nvSpPr>
        <p:spPr>
          <a:xfrm>
            <a:off x="3067200" y="890588"/>
            <a:ext cx="2995200" cy="2822575"/>
          </a:xfrm>
        </p:spPr>
        <p:txBody>
          <a:bodyPr/>
          <a:lstStyle>
            <a:lvl1pPr marL="6350" indent="0" algn="ctr">
              <a:buFontTx/>
              <a:buNone/>
              <a:defRPr/>
            </a:lvl1pPr>
          </a:lstStyle>
          <a:p>
            <a:endParaRPr lang="en-US"/>
          </a:p>
        </p:txBody>
      </p:sp>
      <p:sp>
        <p:nvSpPr>
          <p:cNvPr id="17" name="Image_Caption 2">
            <a:extLst>
              <a:ext uri="{FF2B5EF4-FFF2-40B4-BE49-F238E27FC236}">
                <a16:creationId xmlns:a16="http://schemas.microsoft.com/office/drawing/2014/main" id="{650A4448-9254-4147-A204-9F1E2D247446}"/>
              </a:ext>
            </a:extLst>
          </p:cNvPr>
          <p:cNvSpPr>
            <a:spLocks noGrp="1"/>
          </p:cNvSpPr>
          <p:nvPr>
            <p:ph type="body" sz="quarter" idx="49" hasCustomPrompt="1"/>
          </p:nvPr>
        </p:nvSpPr>
        <p:spPr>
          <a:xfrm>
            <a:off x="3568850" y="3243184"/>
            <a:ext cx="2493550" cy="324178"/>
          </a:xfrm>
          <a:solidFill>
            <a:schemeClr val="bg1"/>
          </a:solidFill>
        </p:spPr>
        <p:txBody>
          <a:bodyPr wrap="square" tIns="36000" rIns="251999" bIns="72000" anchor="b" anchorCtr="0">
            <a:spAutoFit/>
          </a:bodyPr>
          <a:lstStyle>
            <a:lvl1pPr marL="6350" indent="0" algn="r">
              <a:buFontTx/>
              <a:buNone/>
              <a:defRPr sz="1200"/>
            </a:lvl1pPr>
          </a:lstStyle>
          <a:p>
            <a:pPr lvl="0"/>
            <a:r>
              <a:rPr lang="en-GB" dirty="0"/>
              <a:t>Insert image caption here</a:t>
            </a:r>
          </a:p>
        </p:txBody>
      </p:sp>
      <p:sp>
        <p:nvSpPr>
          <p:cNvPr id="19" name="Picture Placeholder 3">
            <a:extLst>
              <a:ext uri="{FF2B5EF4-FFF2-40B4-BE49-F238E27FC236}">
                <a16:creationId xmlns:a16="http://schemas.microsoft.com/office/drawing/2014/main" id="{2C8A29F9-D47B-3845-867C-03229EC596F5}"/>
              </a:ext>
            </a:extLst>
          </p:cNvPr>
          <p:cNvSpPr>
            <a:spLocks noGrp="1"/>
          </p:cNvSpPr>
          <p:nvPr>
            <p:ph type="pic" sz="quarter" idx="50"/>
          </p:nvPr>
        </p:nvSpPr>
        <p:spPr>
          <a:xfrm>
            <a:off x="6134400" y="890588"/>
            <a:ext cx="2995200" cy="2822575"/>
          </a:xfrm>
        </p:spPr>
        <p:txBody>
          <a:bodyPr/>
          <a:lstStyle>
            <a:lvl1pPr marL="6350" indent="0" algn="ctr">
              <a:buFontTx/>
              <a:buNone/>
              <a:defRPr/>
            </a:lvl1pPr>
          </a:lstStyle>
          <a:p>
            <a:endParaRPr lang="en-US"/>
          </a:p>
        </p:txBody>
      </p:sp>
      <p:sp>
        <p:nvSpPr>
          <p:cNvPr id="20" name="Image_Caption 3">
            <a:extLst>
              <a:ext uri="{FF2B5EF4-FFF2-40B4-BE49-F238E27FC236}">
                <a16:creationId xmlns:a16="http://schemas.microsoft.com/office/drawing/2014/main" id="{2831C12D-5883-954D-976E-7988ED86C580}"/>
              </a:ext>
            </a:extLst>
          </p:cNvPr>
          <p:cNvSpPr>
            <a:spLocks noGrp="1"/>
          </p:cNvSpPr>
          <p:nvPr>
            <p:ph type="body" sz="quarter" idx="51" hasCustomPrompt="1"/>
          </p:nvPr>
        </p:nvSpPr>
        <p:spPr>
          <a:xfrm>
            <a:off x="6636050" y="3243184"/>
            <a:ext cx="2493550" cy="324178"/>
          </a:xfrm>
          <a:solidFill>
            <a:schemeClr val="bg1"/>
          </a:solidFill>
        </p:spPr>
        <p:txBody>
          <a:bodyPr wrap="square" tIns="36000" rIns="251999" bIns="72000" anchor="b" anchorCtr="0">
            <a:spAutoFit/>
          </a:bodyPr>
          <a:lstStyle>
            <a:lvl1pPr marL="6350" indent="0" algn="r">
              <a:buFontTx/>
              <a:buNone/>
              <a:defRPr sz="1200"/>
            </a:lvl1pPr>
          </a:lstStyle>
          <a:p>
            <a:pPr lvl="0"/>
            <a:r>
              <a:rPr lang="en-GB" dirty="0"/>
              <a:t>Insert image caption here</a:t>
            </a:r>
          </a:p>
        </p:txBody>
      </p:sp>
      <p:sp>
        <p:nvSpPr>
          <p:cNvPr id="22" name="Picture Placeholder 4">
            <a:extLst>
              <a:ext uri="{FF2B5EF4-FFF2-40B4-BE49-F238E27FC236}">
                <a16:creationId xmlns:a16="http://schemas.microsoft.com/office/drawing/2014/main" id="{E0CE9459-AA13-694B-B56E-396874D19FA7}"/>
              </a:ext>
            </a:extLst>
          </p:cNvPr>
          <p:cNvSpPr>
            <a:spLocks noGrp="1"/>
          </p:cNvSpPr>
          <p:nvPr>
            <p:ph type="pic" sz="quarter" idx="52"/>
          </p:nvPr>
        </p:nvSpPr>
        <p:spPr>
          <a:xfrm>
            <a:off x="9196800" y="890587"/>
            <a:ext cx="2995200" cy="2822575"/>
          </a:xfrm>
        </p:spPr>
        <p:txBody>
          <a:bodyPr/>
          <a:lstStyle>
            <a:lvl1pPr marL="6350" indent="0" algn="ctr">
              <a:buFontTx/>
              <a:buNone/>
              <a:defRPr/>
            </a:lvl1pPr>
          </a:lstStyle>
          <a:p>
            <a:endParaRPr lang="en-US"/>
          </a:p>
        </p:txBody>
      </p:sp>
      <p:sp>
        <p:nvSpPr>
          <p:cNvPr id="24" name="Image_Caption 4">
            <a:extLst>
              <a:ext uri="{FF2B5EF4-FFF2-40B4-BE49-F238E27FC236}">
                <a16:creationId xmlns:a16="http://schemas.microsoft.com/office/drawing/2014/main" id="{E8CF8A0E-5D06-EB46-BEE5-DE0912DA990B}"/>
              </a:ext>
            </a:extLst>
          </p:cNvPr>
          <p:cNvSpPr>
            <a:spLocks noGrp="1"/>
          </p:cNvSpPr>
          <p:nvPr>
            <p:ph type="body" sz="quarter" idx="53" hasCustomPrompt="1"/>
          </p:nvPr>
        </p:nvSpPr>
        <p:spPr>
          <a:xfrm>
            <a:off x="9698450" y="3243183"/>
            <a:ext cx="2493550" cy="324178"/>
          </a:xfrm>
          <a:solidFill>
            <a:schemeClr val="bg1"/>
          </a:solidFill>
        </p:spPr>
        <p:txBody>
          <a:bodyPr wrap="square" tIns="36000" rIns="251999" bIns="72000" anchor="b" anchorCtr="0">
            <a:spAutoFit/>
          </a:bodyPr>
          <a:lstStyle>
            <a:lvl1pPr marL="6350" indent="0" algn="r">
              <a:buFontTx/>
              <a:buNone/>
              <a:defRPr sz="1200"/>
            </a:lvl1pPr>
          </a:lstStyle>
          <a:p>
            <a:pPr lvl="0"/>
            <a:r>
              <a:rPr lang="en-GB" dirty="0"/>
              <a:t>Insert image caption here</a:t>
            </a:r>
          </a:p>
        </p:txBody>
      </p:sp>
      <p:sp>
        <p:nvSpPr>
          <p:cNvPr id="25" name="Picture Placeholder 5">
            <a:extLst>
              <a:ext uri="{FF2B5EF4-FFF2-40B4-BE49-F238E27FC236}">
                <a16:creationId xmlns:a16="http://schemas.microsoft.com/office/drawing/2014/main" id="{576BE624-AB30-D146-A519-002083E8BEA9}"/>
              </a:ext>
            </a:extLst>
          </p:cNvPr>
          <p:cNvSpPr>
            <a:spLocks noGrp="1"/>
          </p:cNvSpPr>
          <p:nvPr>
            <p:ph type="pic" sz="quarter" idx="54"/>
          </p:nvPr>
        </p:nvSpPr>
        <p:spPr>
          <a:xfrm>
            <a:off x="0" y="3781425"/>
            <a:ext cx="2995200" cy="2822575"/>
          </a:xfrm>
        </p:spPr>
        <p:txBody>
          <a:bodyPr/>
          <a:lstStyle>
            <a:lvl1pPr marL="6350" indent="0" algn="ctr">
              <a:buFontTx/>
              <a:buNone/>
              <a:defRPr/>
            </a:lvl1pPr>
          </a:lstStyle>
          <a:p>
            <a:endParaRPr lang="en-US"/>
          </a:p>
        </p:txBody>
      </p:sp>
      <p:sp>
        <p:nvSpPr>
          <p:cNvPr id="26" name="Image_Caption 5">
            <a:extLst>
              <a:ext uri="{FF2B5EF4-FFF2-40B4-BE49-F238E27FC236}">
                <a16:creationId xmlns:a16="http://schemas.microsoft.com/office/drawing/2014/main" id="{A48FE71E-44E3-CC41-979D-D74890C4AB2B}"/>
              </a:ext>
            </a:extLst>
          </p:cNvPr>
          <p:cNvSpPr>
            <a:spLocks noGrp="1"/>
          </p:cNvSpPr>
          <p:nvPr>
            <p:ph type="body" sz="quarter" idx="55" hasCustomPrompt="1"/>
          </p:nvPr>
        </p:nvSpPr>
        <p:spPr>
          <a:xfrm>
            <a:off x="501650" y="6134021"/>
            <a:ext cx="2493550" cy="324178"/>
          </a:xfrm>
          <a:solidFill>
            <a:schemeClr val="bg1"/>
          </a:solidFill>
        </p:spPr>
        <p:txBody>
          <a:bodyPr wrap="square" tIns="36000" rIns="251999" bIns="72000" anchor="b" anchorCtr="0">
            <a:spAutoFit/>
          </a:bodyPr>
          <a:lstStyle>
            <a:lvl1pPr marL="6350" indent="0" algn="r">
              <a:buFontTx/>
              <a:buNone/>
              <a:defRPr sz="1200"/>
            </a:lvl1pPr>
          </a:lstStyle>
          <a:p>
            <a:pPr lvl="0"/>
            <a:r>
              <a:rPr lang="en-GB" dirty="0"/>
              <a:t>Insert image caption here</a:t>
            </a:r>
          </a:p>
        </p:txBody>
      </p:sp>
      <p:sp>
        <p:nvSpPr>
          <p:cNvPr id="28" name="Picture Placeholder 6">
            <a:extLst>
              <a:ext uri="{FF2B5EF4-FFF2-40B4-BE49-F238E27FC236}">
                <a16:creationId xmlns:a16="http://schemas.microsoft.com/office/drawing/2014/main" id="{B30F3EEA-EE8E-E540-A490-292CACC88293}"/>
              </a:ext>
            </a:extLst>
          </p:cNvPr>
          <p:cNvSpPr>
            <a:spLocks noGrp="1"/>
          </p:cNvSpPr>
          <p:nvPr>
            <p:ph type="pic" sz="quarter" idx="56"/>
          </p:nvPr>
        </p:nvSpPr>
        <p:spPr>
          <a:xfrm>
            <a:off x="3067200" y="3781425"/>
            <a:ext cx="2995200" cy="2822575"/>
          </a:xfrm>
        </p:spPr>
        <p:txBody>
          <a:bodyPr/>
          <a:lstStyle>
            <a:lvl1pPr marL="6350" indent="0" algn="ctr">
              <a:buFontTx/>
              <a:buNone/>
              <a:defRPr/>
            </a:lvl1pPr>
          </a:lstStyle>
          <a:p>
            <a:endParaRPr lang="en-US"/>
          </a:p>
        </p:txBody>
      </p:sp>
      <p:sp>
        <p:nvSpPr>
          <p:cNvPr id="29" name="Image_Caption 6">
            <a:extLst>
              <a:ext uri="{FF2B5EF4-FFF2-40B4-BE49-F238E27FC236}">
                <a16:creationId xmlns:a16="http://schemas.microsoft.com/office/drawing/2014/main" id="{EC59CCA3-D9C7-7346-A272-F2028074C58F}"/>
              </a:ext>
            </a:extLst>
          </p:cNvPr>
          <p:cNvSpPr>
            <a:spLocks noGrp="1"/>
          </p:cNvSpPr>
          <p:nvPr>
            <p:ph type="body" sz="quarter" idx="57" hasCustomPrompt="1"/>
          </p:nvPr>
        </p:nvSpPr>
        <p:spPr>
          <a:xfrm>
            <a:off x="3568850" y="6134021"/>
            <a:ext cx="2493550" cy="324178"/>
          </a:xfrm>
          <a:solidFill>
            <a:schemeClr val="bg1"/>
          </a:solidFill>
        </p:spPr>
        <p:txBody>
          <a:bodyPr wrap="square" tIns="36000" rIns="251999" bIns="72000" anchor="b" anchorCtr="0">
            <a:spAutoFit/>
          </a:bodyPr>
          <a:lstStyle>
            <a:lvl1pPr marL="6350" indent="0" algn="r">
              <a:buFontTx/>
              <a:buNone/>
              <a:defRPr sz="1200"/>
            </a:lvl1pPr>
          </a:lstStyle>
          <a:p>
            <a:pPr lvl="0"/>
            <a:r>
              <a:rPr lang="en-GB" dirty="0"/>
              <a:t>Insert image caption here</a:t>
            </a:r>
          </a:p>
        </p:txBody>
      </p:sp>
      <p:sp>
        <p:nvSpPr>
          <p:cNvPr id="30" name="Picture Placeholder 7">
            <a:extLst>
              <a:ext uri="{FF2B5EF4-FFF2-40B4-BE49-F238E27FC236}">
                <a16:creationId xmlns:a16="http://schemas.microsoft.com/office/drawing/2014/main" id="{84C7FCD2-B82E-FC4C-8160-F2D38232EF3D}"/>
              </a:ext>
            </a:extLst>
          </p:cNvPr>
          <p:cNvSpPr>
            <a:spLocks noGrp="1"/>
          </p:cNvSpPr>
          <p:nvPr>
            <p:ph type="pic" sz="quarter" idx="58"/>
          </p:nvPr>
        </p:nvSpPr>
        <p:spPr>
          <a:xfrm>
            <a:off x="6134400" y="3781425"/>
            <a:ext cx="2995200" cy="2822575"/>
          </a:xfrm>
        </p:spPr>
        <p:txBody>
          <a:bodyPr/>
          <a:lstStyle>
            <a:lvl1pPr marL="6350" indent="0" algn="ctr">
              <a:buFontTx/>
              <a:buNone/>
              <a:defRPr/>
            </a:lvl1pPr>
          </a:lstStyle>
          <a:p>
            <a:endParaRPr lang="en-US"/>
          </a:p>
        </p:txBody>
      </p:sp>
      <p:sp>
        <p:nvSpPr>
          <p:cNvPr id="31" name="Image_Caption 7">
            <a:extLst>
              <a:ext uri="{FF2B5EF4-FFF2-40B4-BE49-F238E27FC236}">
                <a16:creationId xmlns:a16="http://schemas.microsoft.com/office/drawing/2014/main" id="{7285050C-E073-0046-B167-BC52645539FB}"/>
              </a:ext>
            </a:extLst>
          </p:cNvPr>
          <p:cNvSpPr>
            <a:spLocks noGrp="1"/>
          </p:cNvSpPr>
          <p:nvPr>
            <p:ph type="body" sz="quarter" idx="59" hasCustomPrompt="1"/>
          </p:nvPr>
        </p:nvSpPr>
        <p:spPr>
          <a:xfrm>
            <a:off x="6636050" y="6134021"/>
            <a:ext cx="2493550" cy="324178"/>
          </a:xfrm>
          <a:solidFill>
            <a:schemeClr val="bg1"/>
          </a:solidFill>
        </p:spPr>
        <p:txBody>
          <a:bodyPr wrap="square" tIns="36000" rIns="251999" bIns="72000" anchor="b" anchorCtr="0">
            <a:spAutoFit/>
          </a:bodyPr>
          <a:lstStyle>
            <a:lvl1pPr marL="6350" indent="0" algn="r">
              <a:buFontTx/>
              <a:buNone/>
              <a:defRPr sz="1200"/>
            </a:lvl1pPr>
          </a:lstStyle>
          <a:p>
            <a:pPr lvl="0"/>
            <a:r>
              <a:rPr lang="en-GB" dirty="0"/>
              <a:t>Insert image caption here</a:t>
            </a:r>
          </a:p>
        </p:txBody>
      </p:sp>
      <p:sp>
        <p:nvSpPr>
          <p:cNvPr id="32" name="Picture Placeholder 8">
            <a:extLst>
              <a:ext uri="{FF2B5EF4-FFF2-40B4-BE49-F238E27FC236}">
                <a16:creationId xmlns:a16="http://schemas.microsoft.com/office/drawing/2014/main" id="{1EF650E8-1577-0745-AFB0-DB5615DE9193}"/>
              </a:ext>
            </a:extLst>
          </p:cNvPr>
          <p:cNvSpPr>
            <a:spLocks noGrp="1"/>
          </p:cNvSpPr>
          <p:nvPr>
            <p:ph type="pic" sz="quarter" idx="60"/>
          </p:nvPr>
        </p:nvSpPr>
        <p:spPr>
          <a:xfrm>
            <a:off x="9196800" y="3781424"/>
            <a:ext cx="2995200" cy="2822575"/>
          </a:xfrm>
        </p:spPr>
        <p:txBody>
          <a:bodyPr/>
          <a:lstStyle>
            <a:lvl1pPr marL="6350" indent="0" algn="ctr">
              <a:buFontTx/>
              <a:buNone/>
              <a:defRPr/>
            </a:lvl1pPr>
          </a:lstStyle>
          <a:p>
            <a:endParaRPr lang="en-US"/>
          </a:p>
        </p:txBody>
      </p:sp>
      <p:sp>
        <p:nvSpPr>
          <p:cNvPr id="33" name="Image_Caption 8">
            <a:extLst>
              <a:ext uri="{FF2B5EF4-FFF2-40B4-BE49-F238E27FC236}">
                <a16:creationId xmlns:a16="http://schemas.microsoft.com/office/drawing/2014/main" id="{A4D2CE44-C98F-8F42-B770-4658491F5163}"/>
              </a:ext>
            </a:extLst>
          </p:cNvPr>
          <p:cNvSpPr>
            <a:spLocks noGrp="1"/>
          </p:cNvSpPr>
          <p:nvPr>
            <p:ph type="body" sz="quarter" idx="61" hasCustomPrompt="1"/>
          </p:nvPr>
        </p:nvSpPr>
        <p:spPr>
          <a:xfrm>
            <a:off x="9698450" y="6134020"/>
            <a:ext cx="2493550" cy="324178"/>
          </a:xfrm>
          <a:solidFill>
            <a:schemeClr val="bg1"/>
          </a:solidFill>
        </p:spPr>
        <p:txBody>
          <a:bodyPr wrap="square" tIns="36000" rIns="251999" bIns="72000" anchor="b" anchorCtr="0">
            <a:spAutoFit/>
          </a:bodyPr>
          <a:lstStyle>
            <a:lvl1pPr marL="6350" indent="0" algn="r">
              <a:buFontTx/>
              <a:buNone/>
              <a:defRPr sz="1200"/>
            </a:lvl1pPr>
          </a:lstStyle>
          <a:p>
            <a:pPr lvl="0"/>
            <a:r>
              <a:rPr lang="en-GB" dirty="0"/>
              <a:t>Insert image caption here</a:t>
            </a:r>
          </a:p>
        </p:txBody>
      </p:sp>
      <p:sp>
        <p:nvSpPr>
          <p:cNvPr id="4" name="Slide Number">
            <a:extLst>
              <a:ext uri="{FF2B5EF4-FFF2-40B4-BE49-F238E27FC236}">
                <a16:creationId xmlns:a16="http://schemas.microsoft.com/office/drawing/2014/main" id="{6BBEE3C4-4A6B-EF47-BF0F-7EB67A8CDA28}"/>
              </a:ext>
            </a:extLst>
          </p:cNvPr>
          <p:cNvSpPr>
            <a:spLocks noGrp="1"/>
          </p:cNvSpPr>
          <p:nvPr>
            <p:ph type="sldNum" sz="quarter" idx="62"/>
          </p:nvPr>
        </p:nvSpPr>
        <p:spPr/>
        <p:txBody>
          <a:body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42793909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End Slide - Any Questions? - Colour Gradient">
    <p:bg>
      <p:bgPr>
        <a:gradFill>
          <a:gsLst>
            <a:gs pos="0">
              <a:srgbClr val="622567"/>
            </a:gs>
            <a:gs pos="100000">
              <a:schemeClr val="accent1"/>
            </a:gs>
          </a:gsLst>
          <a:lin ang="0" scaled="0"/>
        </a:gradFill>
        <a:effectLst/>
      </p:bgPr>
    </p:bg>
    <p:spTree>
      <p:nvGrpSpPr>
        <p:cNvPr id="1" name=""/>
        <p:cNvGrpSpPr/>
        <p:nvPr/>
      </p:nvGrpSpPr>
      <p:grpSpPr>
        <a:xfrm>
          <a:off x="0" y="0"/>
          <a:ext cx="0" cy="0"/>
          <a:chOff x="0" y="0"/>
          <a:chExt cx="0" cy="0"/>
        </a:xfrm>
      </p:grpSpPr>
      <p:pic>
        <p:nvPicPr>
          <p:cNvPr id="16" name="UoE_Logo_White" descr="Logo - University of Essex">
            <a:extLst>
              <a:ext uri="{FF2B5EF4-FFF2-40B4-BE49-F238E27FC236}">
                <a16:creationId xmlns:a16="http://schemas.microsoft.com/office/drawing/2014/main" id="{FD99D010-7A0D-7543-8D60-07F8F3F6E582}"/>
              </a:ext>
            </a:extLst>
          </p:cNvPr>
          <p:cNvPicPr>
            <a:picLocks noChangeAspect="1"/>
          </p:cNvPicPr>
          <p:nvPr userDrawn="1"/>
        </p:nvPicPr>
        <p:blipFill>
          <a:blip r:embed="rId2"/>
          <a:stretch>
            <a:fillRect/>
          </a:stretch>
        </p:blipFill>
        <p:spPr>
          <a:xfrm>
            <a:off x="0" y="1"/>
            <a:ext cx="2011934" cy="892937"/>
          </a:xfrm>
          <a:prstGeom prst="rect">
            <a:avLst/>
          </a:prstGeom>
        </p:spPr>
      </p:pic>
      <p:pic>
        <p:nvPicPr>
          <p:cNvPr id="17" name="Open_Box_Graphic">
            <a:extLst>
              <a:ext uri="{FF2B5EF4-FFF2-40B4-BE49-F238E27FC236}">
                <a16:creationId xmlns:a16="http://schemas.microsoft.com/office/drawing/2014/main" id="{A4B12013-57BD-7944-A05D-AE8CA8C683C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07237" y="2021832"/>
            <a:ext cx="2844140" cy="2848618"/>
          </a:xfrm>
          <a:prstGeom prst="rect">
            <a:avLst/>
          </a:prstGeom>
        </p:spPr>
      </p:pic>
      <p:sp>
        <p:nvSpPr>
          <p:cNvPr id="5" name="Any_Questions">
            <a:extLst>
              <a:ext uri="{FF2B5EF4-FFF2-40B4-BE49-F238E27FC236}">
                <a16:creationId xmlns:a16="http://schemas.microsoft.com/office/drawing/2014/main" id="{C21F34E2-D1B9-0D48-9773-640202B2DF07}"/>
              </a:ext>
            </a:extLst>
          </p:cNvPr>
          <p:cNvSpPr txBox="1"/>
          <p:nvPr userDrawn="1"/>
        </p:nvSpPr>
        <p:spPr>
          <a:xfrm>
            <a:off x="1452245" y="2362155"/>
            <a:ext cx="4312920" cy="2011769"/>
          </a:xfrm>
          <a:prstGeom prst="rect">
            <a:avLst/>
          </a:prstGeom>
          <a:noFill/>
        </p:spPr>
        <p:txBody>
          <a:bodyPr wrap="square" lIns="0" tIns="0" rIns="0" bIns="0" rtlCol="0" anchor="ctr" anchorCtr="0">
            <a:noAutofit/>
          </a:bodyPr>
          <a:lstStyle/>
          <a:p>
            <a:pPr>
              <a:lnSpc>
                <a:spcPct val="130000"/>
              </a:lnSpc>
            </a:pPr>
            <a:r>
              <a:rPr lang="en-GB" sz="5000" dirty="0">
                <a:solidFill>
                  <a:schemeClr val="bg1"/>
                </a:solidFill>
                <a:latin typeface="+mj-lt"/>
              </a:rPr>
              <a:t>Any</a:t>
            </a:r>
            <a:br>
              <a:rPr lang="en-GB" sz="5000" dirty="0">
                <a:solidFill>
                  <a:schemeClr val="bg1"/>
                </a:solidFill>
                <a:latin typeface="+mj-lt"/>
              </a:rPr>
            </a:br>
            <a:r>
              <a:rPr lang="en-GB" sz="5000" dirty="0">
                <a:solidFill>
                  <a:schemeClr val="bg1"/>
                </a:solidFill>
                <a:latin typeface="+mj-lt"/>
              </a:rPr>
              <a:t>questions?</a:t>
            </a:r>
            <a:endParaRPr lang="en-US" sz="5000" dirty="0">
              <a:solidFill>
                <a:schemeClr val="bg1"/>
              </a:solidFill>
              <a:latin typeface="+mj-lt"/>
            </a:endParaRPr>
          </a:p>
        </p:txBody>
      </p:sp>
      <p:sp>
        <p:nvSpPr>
          <p:cNvPr id="11" name="Contact_Details">
            <a:extLst>
              <a:ext uri="{FF2B5EF4-FFF2-40B4-BE49-F238E27FC236}">
                <a16:creationId xmlns:a16="http://schemas.microsoft.com/office/drawing/2014/main" id="{B5C83AB5-0913-BB48-8A65-2A0AB08D3C71}"/>
              </a:ext>
            </a:extLst>
          </p:cNvPr>
          <p:cNvSpPr>
            <a:spLocks noGrp="1"/>
          </p:cNvSpPr>
          <p:nvPr>
            <p:ph type="title" hasCustomPrompt="1"/>
          </p:nvPr>
        </p:nvSpPr>
        <p:spPr>
          <a:xfrm>
            <a:off x="7315200" y="2555775"/>
            <a:ext cx="4622800" cy="439095"/>
          </a:xfrm>
        </p:spPr>
        <p:txBody>
          <a:bodyPr bIns="0" anchor="t" anchorCtr="0">
            <a:spAutoFit/>
          </a:bodyPr>
          <a:lstStyle>
            <a:lvl1pPr algn="l">
              <a:defRPr sz="2400">
                <a:solidFill>
                  <a:schemeClr val="bg1"/>
                </a:solidFill>
              </a:defRPr>
            </a:lvl1pPr>
          </a:lstStyle>
          <a:p>
            <a:pPr lvl="0"/>
            <a:r>
              <a:rPr lang="en-GB" dirty="0"/>
              <a:t>Insert your contact details here</a:t>
            </a:r>
            <a:endParaRPr lang="en-US" dirty="0"/>
          </a:p>
        </p:txBody>
      </p:sp>
      <p:sp>
        <p:nvSpPr>
          <p:cNvPr id="4" name="URL">
            <a:hlinkClick r:id="rId4"/>
            <a:extLst>
              <a:ext uri="{FF2B5EF4-FFF2-40B4-BE49-F238E27FC236}">
                <a16:creationId xmlns:a16="http://schemas.microsoft.com/office/drawing/2014/main" id="{61BC8FB8-98F4-3641-B2A9-80E99CCE5F17}"/>
              </a:ext>
            </a:extLst>
          </p:cNvPr>
          <p:cNvSpPr txBox="1"/>
          <p:nvPr userDrawn="1"/>
        </p:nvSpPr>
        <p:spPr>
          <a:xfrm>
            <a:off x="1452245" y="5750104"/>
            <a:ext cx="4739640" cy="769441"/>
          </a:xfrm>
          <a:prstGeom prst="rect">
            <a:avLst/>
          </a:prstGeom>
          <a:noFill/>
        </p:spPr>
        <p:txBody>
          <a:bodyPr wrap="square" lIns="0" tIns="0" rIns="0" bIns="0" rtlCol="0">
            <a:spAutoFit/>
          </a:bodyPr>
          <a:lstStyle/>
          <a:p>
            <a:pPr lvl="0"/>
            <a:r>
              <a:rPr lang="en-GB" sz="5000" u="sng" dirty="0">
                <a:solidFill>
                  <a:schemeClr val="bg1"/>
                </a:solidFill>
                <a:latin typeface="+mj-lt"/>
              </a:rPr>
              <a:t>essex.ac.uk</a:t>
            </a:r>
            <a:endParaRPr lang="en-US" sz="5000" u="sng" dirty="0">
              <a:solidFill>
                <a:schemeClr val="bg1"/>
              </a:solidFill>
              <a:latin typeface="+mj-lt"/>
            </a:endParaRPr>
          </a:p>
        </p:txBody>
      </p:sp>
    </p:spTree>
    <p:extLst>
      <p:ext uri="{BB962C8B-B14F-4D97-AF65-F5344CB8AC3E}">
        <p14:creationId xmlns:p14="http://schemas.microsoft.com/office/powerpoint/2010/main" val="369803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End Slide - Any Questions? - Grey">
    <p:bg>
      <p:bgPr>
        <a:solidFill>
          <a:schemeClr val="accent3"/>
        </a:solidFill>
        <a:effectLst/>
      </p:bgPr>
    </p:bg>
    <p:spTree>
      <p:nvGrpSpPr>
        <p:cNvPr id="1" name=""/>
        <p:cNvGrpSpPr/>
        <p:nvPr/>
      </p:nvGrpSpPr>
      <p:grpSpPr>
        <a:xfrm>
          <a:off x="0" y="0"/>
          <a:ext cx="0" cy="0"/>
          <a:chOff x="0" y="0"/>
          <a:chExt cx="0" cy="0"/>
        </a:xfrm>
      </p:grpSpPr>
      <p:pic>
        <p:nvPicPr>
          <p:cNvPr id="16" name="UoE_Logo_White" descr="Logo - University of Essex">
            <a:extLst>
              <a:ext uri="{FF2B5EF4-FFF2-40B4-BE49-F238E27FC236}">
                <a16:creationId xmlns:a16="http://schemas.microsoft.com/office/drawing/2014/main" id="{FD99D010-7A0D-7543-8D60-07F8F3F6E582}"/>
              </a:ext>
            </a:extLst>
          </p:cNvPr>
          <p:cNvPicPr>
            <a:picLocks noChangeAspect="1"/>
          </p:cNvPicPr>
          <p:nvPr userDrawn="1"/>
        </p:nvPicPr>
        <p:blipFill>
          <a:blip r:embed="rId2"/>
          <a:stretch>
            <a:fillRect/>
          </a:stretch>
        </p:blipFill>
        <p:spPr>
          <a:xfrm>
            <a:off x="0" y="1"/>
            <a:ext cx="2011934" cy="892937"/>
          </a:xfrm>
          <a:prstGeom prst="rect">
            <a:avLst/>
          </a:prstGeom>
        </p:spPr>
      </p:pic>
      <p:pic>
        <p:nvPicPr>
          <p:cNvPr id="17" name="Open_Box_Graphic">
            <a:extLst>
              <a:ext uri="{FF2B5EF4-FFF2-40B4-BE49-F238E27FC236}">
                <a16:creationId xmlns:a16="http://schemas.microsoft.com/office/drawing/2014/main" id="{A4B12013-57BD-7944-A05D-AE8CA8C683C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07237" y="2021832"/>
            <a:ext cx="2844140" cy="2848618"/>
          </a:xfrm>
          <a:prstGeom prst="rect">
            <a:avLst/>
          </a:prstGeom>
        </p:spPr>
      </p:pic>
      <p:sp>
        <p:nvSpPr>
          <p:cNvPr id="5" name="Any_Questions">
            <a:extLst>
              <a:ext uri="{FF2B5EF4-FFF2-40B4-BE49-F238E27FC236}">
                <a16:creationId xmlns:a16="http://schemas.microsoft.com/office/drawing/2014/main" id="{C21F34E2-D1B9-0D48-9773-640202B2DF07}"/>
              </a:ext>
            </a:extLst>
          </p:cNvPr>
          <p:cNvSpPr txBox="1"/>
          <p:nvPr userDrawn="1"/>
        </p:nvSpPr>
        <p:spPr>
          <a:xfrm>
            <a:off x="1452245" y="2362155"/>
            <a:ext cx="4312920" cy="2011769"/>
          </a:xfrm>
          <a:prstGeom prst="rect">
            <a:avLst/>
          </a:prstGeom>
          <a:noFill/>
        </p:spPr>
        <p:txBody>
          <a:bodyPr wrap="square" lIns="0" tIns="0" rIns="0" bIns="0" rtlCol="0" anchor="ctr" anchorCtr="0">
            <a:noAutofit/>
          </a:bodyPr>
          <a:lstStyle/>
          <a:p>
            <a:pPr>
              <a:lnSpc>
                <a:spcPct val="130000"/>
              </a:lnSpc>
            </a:pPr>
            <a:r>
              <a:rPr lang="en-GB" sz="5000" dirty="0">
                <a:solidFill>
                  <a:schemeClr val="bg1"/>
                </a:solidFill>
                <a:latin typeface="+mj-lt"/>
              </a:rPr>
              <a:t>Any</a:t>
            </a:r>
            <a:br>
              <a:rPr lang="en-GB" sz="5000">
                <a:solidFill>
                  <a:schemeClr val="bg1"/>
                </a:solidFill>
                <a:latin typeface="+mj-lt"/>
              </a:rPr>
            </a:br>
            <a:r>
              <a:rPr lang="en-GB" sz="5000">
                <a:solidFill>
                  <a:schemeClr val="bg1"/>
                </a:solidFill>
                <a:latin typeface="+mj-lt"/>
              </a:rPr>
              <a:t>questions</a:t>
            </a:r>
            <a:r>
              <a:rPr lang="en-GB" sz="5000" dirty="0">
                <a:solidFill>
                  <a:schemeClr val="bg1"/>
                </a:solidFill>
                <a:latin typeface="+mj-lt"/>
              </a:rPr>
              <a:t>?</a:t>
            </a:r>
            <a:endParaRPr lang="en-US" sz="5000" dirty="0">
              <a:solidFill>
                <a:schemeClr val="bg1"/>
              </a:solidFill>
              <a:latin typeface="+mj-lt"/>
            </a:endParaRPr>
          </a:p>
        </p:txBody>
      </p:sp>
      <p:sp>
        <p:nvSpPr>
          <p:cNvPr id="11" name="Contact_Details">
            <a:extLst>
              <a:ext uri="{FF2B5EF4-FFF2-40B4-BE49-F238E27FC236}">
                <a16:creationId xmlns:a16="http://schemas.microsoft.com/office/drawing/2014/main" id="{B5C83AB5-0913-BB48-8A65-2A0AB08D3C71}"/>
              </a:ext>
            </a:extLst>
          </p:cNvPr>
          <p:cNvSpPr>
            <a:spLocks noGrp="1"/>
          </p:cNvSpPr>
          <p:nvPr>
            <p:ph type="title" hasCustomPrompt="1"/>
          </p:nvPr>
        </p:nvSpPr>
        <p:spPr>
          <a:xfrm>
            <a:off x="7315200" y="2555775"/>
            <a:ext cx="4622800" cy="439095"/>
          </a:xfrm>
        </p:spPr>
        <p:txBody>
          <a:bodyPr bIns="0" anchor="t" anchorCtr="0">
            <a:spAutoFit/>
          </a:bodyPr>
          <a:lstStyle>
            <a:lvl1pPr algn="l">
              <a:defRPr sz="2400">
                <a:solidFill>
                  <a:schemeClr val="bg1"/>
                </a:solidFill>
              </a:defRPr>
            </a:lvl1pPr>
          </a:lstStyle>
          <a:p>
            <a:pPr lvl="0"/>
            <a:r>
              <a:rPr lang="en-GB" dirty="0"/>
              <a:t>Insert your contact details here</a:t>
            </a:r>
            <a:endParaRPr lang="en-US" dirty="0"/>
          </a:p>
        </p:txBody>
      </p:sp>
      <p:sp>
        <p:nvSpPr>
          <p:cNvPr id="4" name="URL">
            <a:hlinkClick r:id="rId4"/>
            <a:extLst>
              <a:ext uri="{FF2B5EF4-FFF2-40B4-BE49-F238E27FC236}">
                <a16:creationId xmlns:a16="http://schemas.microsoft.com/office/drawing/2014/main" id="{61BC8FB8-98F4-3641-B2A9-80E99CCE5F17}"/>
              </a:ext>
            </a:extLst>
          </p:cNvPr>
          <p:cNvSpPr txBox="1"/>
          <p:nvPr userDrawn="1"/>
        </p:nvSpPr>
        <p:spPr>
          <a:xfrm>
            <a:off x="1452245" y="5750104"/>
            <a:ext cx="4739640" cy="769441"/>
          </a:xfrm>
          <a:prstGeom prst="rect">
            <a:avLst/>
          </a:prstGeom>
          <a:noFill/>
        </p:spPr>
        <p:txBody>
          <a:bodyPr wrap="square" lIns="0" tIns="0" rIns="0" bIns="0" rtlCol="0">
            <a:spAutoFit/>
          </a:bodyPr>
          <a:lstStyle/>
          <a:p>
            <a:pPr lvl="0"/>
            <a:r>
              <a:rPr lang="en-GB" sz="5000" u="sng" dirty="0">
                <a:solidFill>
                  <a:schemeClr val="bg1"/>
                </a:solidFill>
                <a:latin typeface="+mj-lt"/>
              </a:rPr>
              <a:t>essex.ac.uk</a:t>
            </a:r>
            <a:endParaRPr lang="en-US" sz="5000" u="sng" dirty="0">
              <a:solidFill>
                <a:schemeClr val="bg1"/>
              </a:solidFill>
              <a:latin typeface="+mj-lt"/>
            </a:endParaRPr>
          </a:p>
        </p:txBody>
      </p:sp>
    </p:spTree>
    <p:extLst>
      <p:ext uri="{BB962C8B-B14F-4D97-AF65-F5344CB8AC3E}">
        <p14:creationId xmlns:p14="http://schemas.microsoft.com/office/powerpoint/2010/main" val="35010152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End Slide - Thank you - Colour Gradient">
    <p:bg>
      <p:bgPr>
        <a:gradFill>
          <a:gsLst>
            <a:gs pos="0">
              <a:srgbClr val="622567"/>
            </a:gs>
            <a:gs pos="100000">
              <a:schemeClr val="accent1"/>
            </a:gs>
          </a:gsLst>
          <a:lin ang="0" scaled="0"/>
        </a:gradFill>
        <a:effectLst/>
      </p:bgPr>
    </p:bg>
    <p:spTree>
      <p:nvGrpSpPr>
        <p:cNvPr id="1" name=""/>
        <p:cNvGrpSpPr/>
        <p:nvPr/>
      </p:nvGrpSpPr>
      <p:grpSpPr>
        <a:xfrm>
          <a:off x="0" y="0"/>
          <a:ext cx="0" cy="0"/>
          <a:chOff x="0" y="0"/>
          <a:chExt cx="0" cy="0"/>
        </a:xfrm>
      </p:grpSpPr>
      <p:pic>
        <p:nvPicPr>
          <p:cNvPr id="16" name="UoE_Logo_White" descr="Logo - University of Essex">
            <a:extLst>
              <a:ext uri="{FF2B5EF4-FFF2-40B4-BE49-F238E27FC236}">
                <a16:creationId xmlns:a16="http://schemas.microsoft.com/office/drawing/2014/main" id="{FD99D010-7A0D-7543-8D60-07F8F3F6E582}"/>
              </a:ext>
            </a:extLst>
          </p:cNvPr>
          <p:cNvPicPr>
            <a:picLocks noChangeAspect="1"/>
          </p:cNvPicPr>
          <p:nvPr userDrawn="1"/>
        </p:nvPicPr>
        <p:blipFill>
          <a:blip r:embed="rId2"/>
          <a:stretch>
            <a:fillRect/>
          </a:stretch>
        </p:blipFill>
        <p:spPr>
          <a:xfrm>
            <a:off x="0" y="1"/>
            <a:ext cx="2011934" cy="892937"/>
          </a:xfrm>
          <a:prstGeom prst="rect">
            <a:avLst/>
          </a:prstGeom>
        </p:spPr>
      </p:pic>
      <p:pic>
        <p:nvPicPr>
          <p:cNvPr id="17" name="Open_Box_Graphic">
            <a:extLst>
              <a:ext uri="{FF2B5EF4-FFF2-40B4-BE49-F238E27FC236}">
                <a16:creationId xmlns:a16="http://schemas.microsoft.com/office/drawing/2014/main" id="{A4B12013-57BD-7944-A05D-AE8CA8C683C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07237" y="2021832"/>
            <a:ext cx="2844140" cy="2848618"/>
          </a:xfrm>
          <a:prstGeom prst="rect">
            <a:avLst/>
          </a:prstGeom>
        </p:spPr>
      </p:pic>
      <p:sp>
        <p:nvSpPr>
          <p:cNvPr id="5" name="Any_Questions">
            <a:extLst>
              <a:ext uri="{FF2B5EF4-FFF2-40B4-BE49-F238E27FC236}">
                <a16:creationId xmlns:a16="http://schemas.microsoft.com/office/drawing/2014/main" id="{C21F34E2-D1B9-0D48-9773-640202B2DF07}"/>
              </a:ext>
            </a:extLst>
          </p:cNvPr>
          <p:cNvSpPr txBox="1"/>
          <p:nvPr userDrawn="1"/>
        </p:nvSpPr>
        <p:spPr>
          <a:xfrm>
            <a:off x="1452244" y="2362155"/>
            <a:ext cx="5862955" cy="2011769"/>
          </a:xfrm>
          <a:prstGeom prst="rect">
            <a:avLst/>
          </a:prstGeom>
          <a:noFill/>
        </p:spPr>
        <p:txBody>
          <a:bodyPr wrap="square" lIns="0" tIns="0" rIns="0" bIns="0" rtlCol="0" anchor="ctr" anchorCtr="0">
            <a:noAutofit/>
          </a:bodyPr>
          <a:lstStyle/>
          <a:p>
            <a:pPr>
              <a:lnSpc>
                <a:spcPct val="130000"/>
              </a:lnSpc>
            </a:pPr>
            <a:r>
              <a:rPr lang="en-GB" sz="6000" dirty="0">
                <a:solidFill>
                  <a:schemeClr val="bg1"/>
                </a:solidFill>
                <a:latin typeface="+mj-lt"/>
              </a:rPr>
              <a:t>Thank you</a:t>
            </a:r>
            <a:endParaRPr lang="en-US" sz="6000" dirty="0">
              <a:solidFill>
                <a:schemeClr val="bg1"/>
              </a:solidFill>
              <a:latin typeface="+mj-lt"/>
            </a:endParaRPr>
          </a:p>
        </p:txBody>
      </p:sp>
      <p:sp>
        <p:nvSpPr>
          <p:cNvPr id="11" name="Contact_Details">
            <a:extLst>
              <a:ext uri="{FF2B5EF4-FFF2-40B4-BE49-F238E27FC236}">
                <a16:creationId xmlns:a16="http://schemas.microsoft.com/office/drawing/2014/main" id="{B5C83AB5-0913-BB48-8A65-2A0AB08D3C71}"/>
              </a:ext>
            </a:extLst>
          </p:cNvPr>
          <p:cNvSpPr>
            <a:spLocks noGrp="1"/>
          </p:cNvSpPr>
          <p:nvPr>
            <p:ph type="title" hasCustomPrompt="1"/>
          </p:nvPr>
        </p:nvSpPr>
        <p:spPr>
          <a:xfrm>
            <a:off x="7315200" y="2555775"/>
            <a:ext cx="4622800" cy="439095"/>
          </a:xfrm>
        </p:spPr>
        <p:txBody>
          <a:bodyPr bIns="0" anchor="t" anchorCtr="0">
            <a:spAutoFit/>
          </a:bodyPr>
          <a:lstStyle>
            <a:lvl1pPr algn="l">
              <a:defRPr sz="2400">
                <a:solidFill>
                  <a:schemeClr val="bg1"/>
                </a:solidFill>
              </a:defRPr>
            </a:lvl1pPr>
          </a:lstStyle>
          <a:p>
            <a:pPr lvl="0"/>
            <a:r>
              <a:rPr lang="en-GB" dirty="0"/>
              <a:t>Insert your contact details here</a:t>
            </a:r>
            <a:endParaRPr lang="en-US" dirty="0"/>
          </a:p>
        </p:txBody>
      </p:sp>
      <p:sp>
        <p:nvSpPr>
          <p:cNvPr id="4" name="URL">
            <a:hlinkClick r:id="rId4"/>
            <a:extLst>
              <a:ext uri="{FF2B5EF4-FFF2-40B4-BE49-F238E27FC236}">
                <a16:creationId xmlns:a16="http://schemas.microsoft.com/office/drawing/2014/main" id="{61BC8FB8-98F4-3641-B2A9-80E99CCE5F17}"/>
              </a:ext>
            </a:extLst>
          </p:cNvPr>
          <p:cNvSpPr txBox="1"/>
          <p:nvPr userDrawn="1"/>
        </p:nvSpPr>
        <p:spPr>
          <a:xfrm>
            <a:off x="1452245" y="5750104"/>
            <a:ext cx="4739640" cy="769441"/>
          </a:xfrm>
          <a:prstGeom prst="rect">
            <a:avLst/>
          </a:prstGeom>
          <a:noFill/>
        </p:spPr>
        <p:txBody>
          <a:bodyPr wrap="square" lIns="0" tIns="0" rIns="0" bIns="0" rtlCol="0">
            <a:spAutoFit/>
          </a:bodyPr>
          <a:lstStyle/>
          <a:p>
            <a:pPr lvl="0"/>
            <a:r>
              <a:rPr lang="en-GB" sz="5000" u="sng" dirty="0">
                <a:solidFill>
                  <a:schemeClr val="bg1"/>
                </a:solidFill>
                <a:latin typeface="+mj-lt"/>
              </a:rPr>
              <a:t>essex.ac.uk</a:t>
            </a:r>
            <a:endParaRPr lang="en-US" sz="5000" u="sng" dirty="0">
              <a:solidFill>
                <a:schemeClr val="bg1"/>
              </a:solidFill>
              <a:latin typeface="+mj-lt"/>
            </a:endParaRPr>
          </a:p>
        </p:txBody>
      </p:sp>
    </p:spTree>
    <p:extLst>
      <p:ext uri="{BB962C8B-B14F-4D97-AF65-F5344CB8AC3E}">
        <p14:creationId xmlns:p14="http://schemas.microsoft.com/office/powerpoint/2010/main" val="41438110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End Slide - Thank you - Grey">
    <p:bg>
      <p:bgPr>
        <a:solidFill>
          <a:schemeClr val="accent3"/>
        </a:solidFill>
        <a:effectLst/>
      </p:bgPr>
    </p:bg>
    <p:spTree>
      <p:nvGrpSpPr>
        <p:cNvPr id="1" name=""/>
        <p:cNvGrpSpPr/>
        <p:nvPr/>
      </p:nvGrpSpPr>
      <p:grpSpPr>
        <a:xfrm>
          <a:off x="0" y="0"/>
          <a:ext cx="0" cy="0"/>
          <a:chOff x="0" y="0"/>
          <a:chExt cx="0" cy="0"/>
        </a:xfrm>
      </p:grpSpPr>
      <p:pic>
        <p:nvPicPr>
          <p:cNvPr id="16" name="UoE_Logo_White" descr="Logo - University of Essex">
            <a:extLst>
              <a:ext uri="{FF2B5EF4-FFF2-40B4-BE49-F238E27FC236}">
                <a16:creationId xmlns:a16="http://schemas.microsoft.com/office/drawing/2014/main" id="{FD99D010-7A0D-7543-8D60-07F8F3F6E582}"/>
              </a:ext>
            </a:extLst>
          </p:cNvPr>
          <p:cNvPicPr>
            <a:picLocks noChangeAspect="1"/>
          </p:cNvPicPr>
          <p:nvPr userDrawn="1"/>
        </p:nvPicPr>
        <p:blipFill>
          <a:blip r:embed="rId2"/>
          <a:stretch>
            <a:fillRect/>
          </a:stretch>
        </p:blipFill>
        <p:spPr>
          <a:xfrm>
            <a:off x="0" y="1"/>
            <a:ext cx="2011934" cy="892937"/>
          </a:xfrm>
          <a:prstGeom prst="rect">
            <a:avLst/>
          </a:prstGeom>
        </p:spPr>
      </p:pic>
      <p:pic>
        <p:nvPicPr>
          <p:cNvPr id="17" name="Open_Box_Graphic">
            <a:extLst>
              <a:ext uri="{FF2B5EF4-FFF2-40B4-BE49-F238E27FC236}">
                <a16:creationId xmlns:a16="http://schemas.microsoft.com/office/drawing/2014/main" id="{A4B12013-57BD-7944-A05D-AE8CA8C683C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07237" y="2021832"/>
            <a:ext cx="2844140" cy="2848618"/>
          </a:xfrm>
          <a:prstGeom prst="rect">
            <a:avLst/>
          </a:prstGeom>
        </p:spPr>
      </p:pic>
      <p:sp>
        <p:nvSpPr>
          <p:cNvPr id="5" name="Any_Questions">
            <a:extLst>
              <a:ext uri="{FF2B5EF4-FFF2-40B4-BE49-F238E27FC236}">
                <a16:creationId xmlns:a16="http://schemas.microsoft.com/office/drawing/2014/main" id="{C21F34E2-D1B9-0D48-9773-640202B2DF07}"/>
              </a:ext>
            </a:extLst>
          </p:cNvPr>
          <p:cNvSpPr txBox="1"/>
          <p:nvPr userDrawn="1"/>
        </p:nvSpPr>
        <p:spPr>
          <a:xfrm>
            <a:off x="1452244" y="2362155"/>
            <a:ext cx="5862955" cy="2011769"/>
          </a:xfrm>
          <a:prstGeom prst="rect">
            <a:avLst/>
          </a:prstGeom>
          <a:noFill/>
        </p:spPr>
        <p:txBody>
          <a:bodyPr wrap="square" lIns="0" tIns="0" rIns="0" bIns="0" rtlCol="0" anchor="ctr" anchorCtr="0">
            <a:noAutofit/>
          </a:bodyPr>
          <a:lstStyle/>
          <a:p>
            <a:pPr>
              <a:lnSpc>
                <a:spcPct val="130000"/>
              </a:lnSpc>
            </a:pPr>
            <a:r>
              <a:rPr lang="en-GB" sz="6000" dirty="0">
                <a:solidFill>
                  <a:schemeClr val="bg1"/>
                </a:solidFill>
                <a:latin typeface="+mj-lt"/>
              </a:rPr>
              <a:t>Thank you</a:t>
            </a:r>
            <a:endParaRPr lang="en-US" sz="6000" dirty="0">
              <a:solidFill>
                <a:schemeClr val="bg1"/>
              </a:solidFill>
              <a:latin typeface="+mj-lt"/>
            </a:endParaRPr>
          </a:p>
        </p:txBody>
      </p:sp>
      <p:sp>
        <p:nvSpPr>
          <p:cNvPr id="11" name="Contact_Details">
            <a:extLst>
              <a:ext uri="{FF2B5EF4-FFF2-40B4-BE49-F238E27FC236}">
                <a16:creationId xmlns:a16="http://schemas.microsoft.com/office/drawing/2014/main" id="{B5C83AB5-0913-BB48-8A65-2A0AB08D3C71}"/>
              </a:ext>
            </a:extLst>
          </p:cNvPr>
          <p:cNvSpPr>
            <a:spLocks noGrp="1"/>
          </p:cNvSpPr>
          <p:nvPr>
            <p:ph type="title" hasCustomPrompt="1"/>
          </p:nvPr>
        </p:nvSpPr>
        <p:spPr>
          <a:xfrm>
            <a:off x="7315200" y="2555775"/>
            <a:ext cx="4622800" cy="439095"/>
          </a:xfrm>
        </p:spPr>
        <p:txBody>
          <a:bodyPr bIns="0" anchor="t" anchorCtr="0">
            <a:spAutoFit/>
          </a:bodyPr>
          <a:lstStyle>
            <a:lvl1pPr algn="l">
              <a:defRPr sz="2400">
                <a:solidFill>
                  <a:schemeClr val="bg1"/>
                </a:solidFill>
              </a:defRPr>
            </a:lvl1pPr>
          </a:lstStyle>
          <a:p>
            <a:pPr lvl="0"/>
            <a:r>
              <a:rPr lang="en-GB" dirty="0"/>
              <a:t>Insert your contact details here</a:t>
            </a:r>
            <a:endParaRPr lang="en-US" dirty="0"/>
          </a:p>
        </p:txBody>
      </p:sp>
      <p:sp>
        <p:nvSpPr>
          <p:cNvPr id="4" name="URL">
            <a:hlinkClick r:id="rId4"/>
            <a:extLst>
              <a:ext uri="{FF2B5EF4-FFF2-40B4-BE49-F238E27FC236}">
                <a16:creationId xmlns:a16="http://schemas.microsoft.com/office/drawing/2014/main" id="{61BC8FB8-98F4-3641-B2A9-80E99CCE5F17}"/>
              </a:ext>
            </a:extLst>
          </p:cNvPr>
          <p:cNvSpPr txBox="1"/>
          <p:nvPr userDrawn="1"/>
        </p:nvSpPr>
        <p:spPr>
          <a:xfrm>
            <a:off x="1452245" y="5750104"/>
            <a:ext cx="4739640" cy="769441"/>
          </a:xfrm>
          <a:prstGeom prst="rect">
            <a:avLst/>
          </a:prstGeom>
          <a:noFill/>
        </p:spPr>
        <p:txBody>
          <a:bodyPr wrap="square" lIns="0" tIns="0" rIns="0" bIns="0" rtlCol="0">
            <a:spAutoFit/>
          </a:bodyPr>
          <a:lstStyle/>
          <a:p>
            <a:pPr lvl="0"/>
            <a:r>
              <a:rPr lang="en-GB" sz="5000" u="sng" dirty="0">
                <a:solidFill>
                  <a:schemeClr val="bg1"/>
                </a:solidFill>
                <a:latin typeface="+mj-lt"/>
              </a:rPr>
              <a:t>essex.ac.uk</a:t>
            </a:r>
            <a:endParaRPr lang="en-US" sz="5000" u="sng" dirty="0">
              <a:solidFill>
                <a:schemeClr val="bg1"/>
              </a:solidFill>
              <a:latin typeface="+mj-lt"/>
            </a:endParaRPr>
          </a:p>
        </p:txBody>
      </p:sp>
    </p:spTree>
    <p:extLst>
      <p:ext uri="{BB962C8B-B14F-4D97-AF65-F5344CB8AC3E}">
        <p14:creationId xmlns:p14="http://schemas.microsoft.com/office/powerpoint/2010/main" val="173390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slideLayout" Target="../slideLayouts/slideLayout27.xml"/><Relationship Id="rId3" Type="http://schemas.openxmlformats.org/officeDocument/2006/relationships/slideLayout" Target="../slideLayouts/slideLayout12.xml"/><Relationship Id="rId21" Type="http://schemas.openxmlformats.org/officeDocument/2006/relationships/image" Target="../media/image1.png"/><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theme" Target="../theme/theme2.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19" Type="http://schemas.openxmlformats.org/officeDocument/2006/relationships/slideLayout" Target="../slideLayouts/slideLayout28.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31.xml"/><Relationship Id="rId7" Type="http://schemas.openxmlformats.org/officeDocument/2006/relationships/slideLayout" Target="../slideLayouts/slideLayout3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4" Type="http://schemas.openxmlformats.org/officeDocument/2006/relationships/slideLayout" Target="../slideLayouts/slideLayout32.xml"/><Relationship Id="rId9"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image" Target="../media/image1.png"/><Relationship Id="rId5" Type="http://schemas.openxmlformats.org/officeDocument/2006/relationships/theme" Target="../theme/theme4.xml"/><Relationship Id="rId4"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8" name="UoE_Logo_Black" descr="Logo - University of Essex">
            <a:extLst>
              <a:ext uri="{FF2B5EF4-FFF2-40B4-BE49-F238E27FC236}">
                <a16:creationId xmlns:a16="http://schemas.microsoft.com/office/drawing/2014/main" id="{3CE254A6-DCE6-584B-B72E-6DBFE6E57238}"/>
              </a:ext>
            </a:extLst>
          </p:cNvPr>
          <p:cNvPicPr>
            <a:picLocks noChangeAspect="1"/>
          </p:cNvPicPr>
          <p:nvPr userDrawn="1"/>
        </p:nvPicPr>
        <p:blipFill>
          <a:blip r:embed="rId11"/>
          <a:stretch>
            <a:fillRect/>
          </a:stretch>
        </p:blipFill>
        <p:spPr>
          <a:xfrm>
            <a:off x="0" y="0"/>
            <a:ext cx="2006641" cy="890588"/>
          </a:xfrm>
          <a:prstGeom prst="rect">
            <a:avLst/>
          </a:prstGeom>
        </p:spPr>
      </p:pic>
      <p:sp>
        <p:nvSpPr>
          <p:cNvPr id="8" name="Slide_Description">
            <a:extLst>
              <a:ext uri="{FF2B5EF4-FFF2-40B4-BE49-F238E27FC236}">
                <a16:creationId xmlns:a16="http://schemas.microsoft.com/office/drawing/2014/main" id="{DC770D80-3BDB-6546-A6D5-6639088A5D65}"/>
              </a:ext>
            </a:extLst>
          </p:cNvPr>
          <p:cNvSpPr>
            <a:spLocks noGrp="1"/>
          </p:cNvSpPr>
          <p:nvPr>
            <p:ph type="title"/>
          </p:nvPr>
        </p:nvSpPr>
        <p:spPr>
          <a:xfrm>
            <a:off x="6221994" y="0"/>
            <a:ext cx="5714994" cy="890588"/>
          </a:xfrm>
          <a:prstGeom prst="rect">
            <a:avLst/>
          </a:prstGeom>
        </p:spPr>
        <p:txBody>
          <a:bodyPr vert="horz" lIns="0" tIns="0" rIns="0" bIns="72000" rtlCol="0" anchor="ctr" anchorCtr="0">
            <a:noAutofit/>
          </a:bodyPr>
          <a:lstStyle/>
          <a:p>
            <a:pPr lvl="0"/>
            <a:r>
              <a:rPr lang="en-GB" dirty="0"/>
              <a:t>PowerPoint slide description here</a:t>
            </a:r>
            <a:endParaRPr lang="en-US" dirty="0"/>
          </a:p>
        </p:txBody>
      </p:sp>
      <p:sp>
        <p:nvSpPr>
          <p:cNvPr id="3" name="Body_Copy">
            <a:extLst>
              <a:ext uri="{FF2B5EF4-FFF2-40B4-BE49-F238E27FC236}">
                <a16:creationId xmlns:a16="http://schemas.microsoft.com/office/drawing/2014/main" id="{0B584603-C62E-7841-9C38-1DF3030D7C3D}"/>
              </a:ext>
            </a:extLst>
          </p:cNvPr>
          <p:cNvSpPr>
            <a:spLocks noGrp="1"/>
          </p:cNvSpPr>
          <p:nvPr>
            <p:ph type="body" idx="1"/>
          </p:nvPr>
        </p:nvSpPr>
        <p:spPr>
          <a:xfrm>
            <a:off x="1444625" y="1992195"/>
            <a:ext cx="9502774" cy="4351455"/>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Bottom_Gradient_Box">
            <a:extLst>
              <a:ext uri="{FF2B5EF4-FFF2-40B4-BE49-F238E27FC236}">
                <a16:creationId xmlns:a16="http://schemas.microsoft.com/office/drawing/2014/main" id="{4B3A2000-96BB-FF47-8C26-D46684C0FF1B}"/>
              </a:ext>
              <a:ext uri="{C183D7F6-B498-43B3-948B-1728B52AA6E4}">
                <adec:decorative xmlns:adec="http://schemas.microsoft.com/office/drawing/2017/decorative" val="1"/>
              </a:ext>
            </a:extLst>
          </p:cNvPr>
          <p:cNvSpPr/>
          <p:nvPr userDrawn="1"/>
        </p:nvSpPr>
        <p:spPr>
          <a:xfrm>
            <a:off x="0" y="6604000"/>
            <a:ext cx="12192000" cy="254000"/>
          </a:xfrm>
          <a:prstGeom prst="rect">
            <a:avLst/>
          </a:prstGeom>
          <a:gradFill>
            <a:gsLst>
              <a:gs pos="0">
                <a:srgbClr val="622567"/>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3" name="Slide_Number_Text">
            <a:extLst>
              <a:ext uri="{FF2B5EF4-FFF2-40B4-BE49-F238E27FC236}">
                <a16:creationId xmlns:a16="http://schemas.microsoft.com/office/drawing/2014/main" id="{FF804030-956E-894B-98DD-47A2B751D8F5}"/>
              </a:ext>
            </a:extLst>
          </p:cNvPr>
          <p:cNvSpPr txBox="1"/>
          <p:nvPr userDrawn="1"/>
        </p:nvSpPr>
        <p:spPr>
          <a:xfrm>
            <a:off x="11296538" y="6604001"/>
            <a:ext cx="339837" cy="253999"/>
          </a:xfrm>
          <a:prstGeom prst="rect">
            <a:avLst/>
          </a:prstGeom>
          <a:noFill/>
        </p:spPr>
        <p:txBody>
          <a:bodyPr wrap="square" lIns="0" tIns="46800" rIns="0" rtlCol="0" anchor="ctr" anchorCtr="0">
            <a:noAutofit/>
          </a:bodyPr>
          <a:lstStyle/>
          <a:p>
            <a:pPr algn="r"/>
            <a:r>
              <a:rPr lang="en-US" sz="1200" dirty="0">
                <a:solidFill>
                  <a:schemeClr val="bg1"/>
                </a:solidFill>
              </a:rPr>
              <a:t>Slide</a:t>
            </a:r>
          </a:p>
        </p:txBody>
      </p:sp>
      <p:cxnSp>
        <p:nvCxnSpPr>
          <p:cNvPr id="19" name="Divider_Line">
            <a:extLst>
              <a:ext uri="{FF2B5EF4-FFF2-40B4-BE49-F238E27FC236}">
                <a16:creationId xmlns:a16="http://schemas.microsoft.com/office/drawing/2014/main" id="{E6FF28E1-891A-4F46-8E97-972AACF7A1F7}"/>
              </a:ext>
              <a:ext uri="{C183D7F6-B498-43B3-948B-1728B52AA6E4}">
                <adec:decorative xmlns:adec="http://schemas.microsoft.com/office/drawing/2017/decorative" val="1"/>
              </a:ext>
            </a:extLst>
          </p:cNvPr>
          <p:cNvCxnSpPr/>
          <p:nvPr userDrawn="1"/>
        </p:nvCxnSpPr>
        <p:spPr>
          <a:xfrm>
            <a:off x="10950166" y="6654297"/>
            <a:ext cx="0" cy="16296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Slide_Number">
            <a:extLst>
              <a:ext uri="{FF2B5EF4-FFF2-40B4-BE49-F238E27FC236}">
                <a16:creationId xmlns:a16="http://schemas.microsoft.com/office/drawing/2014/main" id="{047226C1-608E-2044-8B8B-42C93BD887B9}"/>
              </a:ext>
              <a:ext uri="{C183D7F6-B498-43B3-948B-1728B52AA6E4}">
                <adec:decorative xmlns:adec="http://schemas.microsoft.com/office/drawing/2017/decorative" val="1"/>
              </a:ext>
            </a:extLst>
          </p:cNvPr>
          <p:cNvSpPr>
            <a:spLocks noGrp="1"/>
          </p:cNvSpPr>
          <p:nvPr>
            <p:ph type="sldNum" sz="quarter" idx="4"/>
          </p:nvPr>
        </p:nvSpPr>
        <p:spPr>
          <a:xfrm>
            <a:off x="11677523" y="6604000"/>
            <a:ext cx="303213" cy="254000"/>
          </a:xfrm>
          <a:prstGeom prst="rect">
            <a:avLst/>
          </a:prstGeom>
        </p:spPr>
        <p:txBody>
          <a:bodyPr lIns="0" tIns="46800" rIns="0" anchor="ctr" anchorCtr="0"/>
          <a:lstStyle>
            <a:lvl1pPr algn="l">
              <a:defRPr sz="1200">
                <a:solidFill>
                  <a:schemeClr val="bg1"/>
                </a:solidFill>
              </a:defRPr>
            </a:lvl1p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2272336639"/>
      </p:ext>
    </p:extLst>
  </p:cSld>
  <p:clrMap bg1="lt1" tx1="dk1" bg2="lt2" tx2="dk2" accent1="accent1" accent2="accent2" accent3="accent3" accent4="accent4" accent5="accent5" accent6="accent6" hlink="hlink" folHlink="folHlink"/>
  <p:sldLayoutIdLst>
    <p:sldLayoutId id="2147483873" r:id="rId1"/>
    <p:sldLayoutId id="2147483828" r:id="rId2"/>
    <p:sldLayoutId id="2147483817" r:id="rId3"/>
    <p:sldLayoutId id="2147483872" r:id="rId4"/>
    <p:sldLayoutId id="2147483847" r:id="rId5"/>
    <p:sldLayoutId id="2147483875" r:id="rId6"/>
    <p:sldLayoutId id="2147484001" r:id="rId7"/>
    <p:sldLayoutId id="2147484002" r:id="rId8"/>
    <p:sldLayoutId id="2147484003" r:id="rId9"/>
  </p:sldLayoutIdLst>
  <p:hf hdr="0" ftr="0" dt="0"/>
  <p:txStyles>
    <p:titleStyle>
      <a:lvl1pPr algn="r" defTabSz="914400" rtl="0" eaLnBrk="1" latinLnBrk="0" hangingPunct="1">
        <a:lnSpc>
          <a:spcPct val="130000"/>
        </a:lnSpc>
        <a:spcBef>
          <a:spcPct val="0"/>
        </a:spcBef>
        <a:buNone/>
        <a:defRPr sz="1800" kern="1200">
          <a:solidFill>
            <a:schemeClr val="tx1"/>
          </a:solidFill>
          <a:latin typeface="+mn-lt"/>
          <a:ea typeface="+mj-ea"/>
          <a:cs typeface="+mj-cs"/>
        </a:defRPr>
      </a:lvl1pPr>
    </p:titleStyle>
    <p:bodyStyle>
      <a:lvl1pPr marL="269875" indent="-263525" algn="l" defTabSz="914400" rtl="0" eaLnBrk="1" latinLnBrk="0" hangingPunct="1">
        <a:lnSpc>
          <a:spcPct val="130000"/>
        </a:lnSpc>
        <a:spcBef>
          <a:spcPts val="0"/>
        </a:spcBef>
        <a:buSzPct val="100000"/>
        <a:buFont typeface="Wingdings" pitchFamily="2" charset="2"/>
        <a:buChar char="§"/>
        <a:tabLst/>
        <a:defRPr sz="2400" kern="1200">
          <a:solidFill>
            <a:schemeClr val="tx1"/>
          </a:solidFill>
          <a:latin typeface="+mn-lt"/>
          <a:ea typeface="+mn-ea"/>
          <a:cs typeface="+mn-cs"/>
        </a:defRPr>
      </a:lvl1pPr>
      <a:lvl2pPr marL="450850" indent="-180975" algn="l" defTabSz="914400" rtl="0" eaLnBrk="1" latinLnBrk="0" hangingPunct="1">
        <a:lnSpc>
          <a:spcPct val="130000"/>
        </a:lnSpc>
        <a:spcBef>
          <a:spcPts val="0"/>
        </a:spcBef>
        <a:buSzPct val="100000"/>
        <a:buFont typeface="System Font Regular"/>
        <a:buChar char="-"/>
        <a:tabLst/>
        <a:defRPr sz="1800" kern="1200">
          <a:solidFill>
            <a:schemeClr val="tx1"/>
          </a:solidFill>
          <a:latin typeface="+mn-lt"/>
          <a:ea typeface="+mn-ea"/>
          <a:cs typeface="+mn-cs"/>
        </a:defRPr>
      </a:lvl2pPr>
      <a:lvl3pPr marL="623888" indent="-173038"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3pPr>
      <a:lvl4pPr marL="804863" indent="-180975"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4pPr>
      <a:lvl5pPr marL="977900" indent="-173038"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60" userDrawn="1">
          <p15:clr>
            <a:srgbClr val="F26B43"/>
          </p15:clr>
        </p15:guide>
        <p15:guide id="2" pos="160" userDrawn="1">
          <p15:clr>
            <a:srgbClr val="F26B43"/>
          </p15:clr>
        </p15:guide>
        <p15:guide id="3" pos="7520" userDrawn="1">
          <p15:clr>
            <a:srgbClr val="F26B43"/>
          </p15:clr>
        </p15:guide>
        <p15:guide id="4" orient="horz" pos="561" userDrawn="1">
          <p15:clr>
            <a:srgbClr val="F26B43"/>
          </p15:clr>
        </p15:guide>
        <p15:guide id="5" pos="910" userDrawn="1">
          <p15:clr>
            <a:srgbClr val="F26B43"/>
          </p15:clr>
        </p15:guide>
        <p15:guide id="7" pos="316" userDrawn="1">
          <p15:clr>
            <a:srgbClr val="F26B43"/>
          </p15:clr>
        </p15:guide>
        <p15:guide id="8" pos="6896" userDrawn="1">
          <p15:clr>
            <a:srgbClr val="F26B43"/>
          </p15:clr>
        </p15:guide>
        <p15:guide id="9" orient="horz" pos="3996" userDrawn="1">
          <p15:clr>
            <a:srgbClr val="F26B43"/>
          </p15:clr>
        </p15:guide>
        <p15:guide id="10" orient="horz" pos="4078" userDrawn="1">
          <p15:clr>
            <a:srgbClr val="F26B43"/>
          </p15:clr>
        </p15:guide>
        <p15:guide id="11" orient="horz" pos="31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8" name="UoE_Logo_Black" descr="Logo - University of Essex">
            <a:extLst>
              <a:ext uri="{FF2B5EF4-FFF2-40B4-BE49-F238E27FC236}">
                <a16:creationId xmlns:a16="http://schemas.microsoft.com/office/drawing/2014/main" id="{3CE254A6-DCE6-584B-B72E-6DBFE6E57238}"/>
              </a:ext>
            </a:extLst>
          </p:cNvPr>
          <p:cNvPicPr>
            <a:picLocks noChangeAspect="1"/>
          </p:cNvPicPr>
          <p:nvPr userDrawn="1"/>
        </p:nvPicPr>
        <p:blipFill>
          <a:blip r:embed="rId21"/>
          <a:stretch>
            <a:fillRect/>
          </a:stretch>
        </p:blipFill>
        <p:spPr>
          <a:xfrm>
            <a:off x="0" y="0"/>
            <a:ext cx="2006641" cy="890588"/>
          </a:xfrm>
          <a:prstGeom prst="rect">
            <a:avLst/>
          </a:prstGeom>
        </p:spPr>
      </p:pic>
      <p:sp>
        <p:nvSpPr>
          <p:cNvPr id="8" name="Slide_Description">
            <a:extLst>
              <a:ext uri="{FF2B5EF4-FFF2-40B4-BE49-F238E27FC236}">
                <a16:creationId xmlns:a16="http://schemas.microsoft.com/office/drawing/2014/main" id="{DC770D80-3BDB-6546-A6D5-6639088A5D65}"/>
              </a:ext>
            </a:extLst>
          </p:cNvPr>
          <p:cNvSpPr>
            <a:spLocks noGrp="1"/>
          </p:cNvSpPr>
          <p:nvPr>
            <p:ph type="title"/>
          </p:nvPr>
        </p:nvSpPr>
        <p:spPr>
          <a:xfrm>
            <a:off x="6221994" y="0"/>
            <a:ext cx="5714994" cy="890588"/>
          </a:xfrm>
          <a:prstGeom prst="rect">
            <a:avLst/>
          </a:prstGeom>
        </p:spPr>
        <p:txBody>
          <a:bodyPr vert="horz" lIns="0" tIns="0" rIns="0" bIns="72000" rtlCol="0" anchor="ctr" anchorCtr="0">
            <a:noAutofit/>
          </a:bodyPr>
          <a:lstStyle/>
          <a:p>
            <a:pPr lvl="0"/>
            <a:r>
              <a:rPr lang="en-GB" dirty="0"/>
              <a:t>PowerPoint slide description here</a:t>
            </a:r>
            <a:endParaRPr lang="en-US" dirty="0"/>
          </a:p>
        </p:txBody>
      </p:sp>
      <p:sp>
        <p:nvSpPr>
          <p:cNvPr id="3" name="Body_Copy">
            <a:extLst>
              <a:ext uri="{FF2B5EF4-FFF2-40B4-BE49-F238E27FC236}">
                <a16:creationId xmlns:a16="http://schemas.microsoft.com/office/drawing/2014/main" id="{0B584603-C62E-7841-9C38-1DF3030D7C3D}"/>
              </a:ext>
            </a:extLst>
          </p:cNvPr>
          <p:cNvSpPr>
            <a:spLocks noGrp="1"/>
          </p:cNvSpPr>
          <p:nvPr>
            <p:ph type="body" idx="1"/>
          </p:nvPr>
        </p:nvSpPr>
        <p:spPr>
          <a:xfrm>
            <a:off x="1444625" y="1992195"/>
            <a:ext cx="9502774" cy="4351455"/>
          </a:xfrm>
          <a:prstGeom prst="rect">
            <a:avLst/>
          </a:prstGeom>
        </p:spPr>
        <p:txBody>
          <a:bodyPr vert="horz" lIns="0" tIns="45720" rIns="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Bottom_Gradient_Box">
            <a:extLst>
              <a:ext uri="{FF2B5EF4-FFF2-40B4-BE49-F238E27FC236}">
                <a16:creationId xmlns:a16="http://schemas.microsoft.com/office/drawing/2014/main" id="{4B3A2000-96BB-FF47-8C26-D46684C0FF1B}"/>
              </a:ext>
              <a:ext uri="{C183D7F6-B498-43B3-948B-1728B52AA6E4}">
                <adec:decorative xmlns:adec="http://schemas.microsoft.com/office/drawing/2017/decorative" val="1"/>
              </a:ext>
            </a:extLst>
          </p:cNvPr>
          <p:cNvSpPr/>
          <p:nvPr userDrawn="1"/>
        </p:nvSpPr>
        <p:spPr>
          <a:xfrm>
            <a:off x="0" y="6604000"/>
            <a:ext cx="12192000" cy="254000"/>
          </a:xfrm>
          <a:prstGeom prst="rect">
            <a:avLst/>
          </a:prstGeom>
          <a:gradFill>
            <a:gsLst>
              <a:gs pos="0">
                <a:srgbClr val="622567"/>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3" name="Slide_Number_Text">
            <a:extLst>
              <a:ext uri="{FF2B5EF4-FFF2-40B4-BE49-F238E27FC236}">
                <a16:creationId xmlns:a16="http://schemas.microsoft.com/office/drawing/2014/main" id="{FF804030-956E-894B-98DD-47A2B751D8F5}"/>
              </a:ext>
            </a:extLst>
          </p:cNvPr>
          <p:cNvSpPr txBox="1"/>
          <p:nvPr userDrawn="1"/>
        </p:nvSpPr>
        <p:spPr>
          <a:xfrm>
            <a:off x="11296538" y="6604001"/>
            <a:ext cx="339837" cy="253999"/>
          </a:xfrm>
          <a:prstGeom prst="rect">
            <a:avLst/>
          </a:prstGeom>
          <a:noFill/>
        </p:spPr>
        <p:txBody>
          <a:bodyPr wrap="square" lIns="0" tIns="46800" rIns="0" rtlCol="0" anchor="ctr" anchorCtr="0">
            <a:noAutofit/>
          </a:bodyPr>
          <a:lstStyle/>
          <a:p>
            <a:pPr algn="r"/>
            <a:r>
              <a:rPr lang="en-US" sz="1200" dirty="0">
                <a:solidFill>
                  <a:schemeClr val="bg1"/>
                </a:solidFill>
              </a:rPr>
              <a:t>Slide</a:t>
            </a:r>
          </a:p>
        </p:txBody>
      </p:sp>
      <p:cxnSp>
        <p:nvCxnSpPr>
          <p:cNvPr id="19" name="Divider_Line">
            <a:extLst>
              <a:ext uri="{FF2B5EF4-FFF2-40B4-BE49-F238E27FC236}">
                <a16:creationId xmlns:a16="http://schemas.microsoft.com/office/drawing/2014/main" id="{E6FF28E1-891A-4F46-8E97-972AACF7A1F7}"/>
              </a:ext>
              <a:ext uri="{C183D7F6-B498-43B3-948B-1728B52AA6E4}">
                <adec:decorative xmlns:adec="http://schemas.microsoft.com/office/drawing/2017/decorative" val="1"/>
              </a:ext>
            </a:extLst>
          </p:cNvPr>
          <p:cNvCxnSpPr/>
          <p:nvPr userDrawn="1"/>
        </p:nvCxnSpPr>
        <p:spPr>
          <a:xfrm>
            <a:off x="10950166" y="6654297"/>
            <a:ext cx="0" cy="16296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Slide_Number">
            <a:extLst>
              <a:ext uri="{FF2B5EF4-FFF2-40B4-BE49-F238E27FC236}">
                <a16:creationId xmlns:a16="http://schemas.microsoft.com/office/drawing/2014/main" id="{047226C1-608E-2044-8B8B-42C93BD887B9}"/>
              </a:ext>
              <a:ext uri="{C183D7F6-B498-43B3-948B-1728B52AA6E4}">
                <adec:decorative xmlns:adec="http://schemas.microsoft.com/office/drawing/2017/decorative" val="1"/>
              </a:ext>
            </a:extLst>
          </p:cNvPr>
          <p:cNvSpPr>
            <a:spLocks noGrp="1"/>
          </p:cNvSpPr>
          <p:nvPr>
            <p:ph type="sldNum" sz="quarter" idx="4"/>
          </p:nvPr>
        </p:nvSpPr>
        <p:spPr>
          <a:xfrm>
            <a:off x="11677523" y="6604000"/>
            <a:ext cx="303213" cy="254000"/>
          </a:xfrm>
          <a:prstGeom prst="rect">
            <a:avLst/>
          </a:prstGeom>
        </p:spPr>
        <p:txBody>
          <a:bodyPr lIns="0" tIns="46800" rIns="0" anchor="ctr" anchorCtr="0"/>
          <a:lstStyle>
            <a:lvl1pPr algn="l">
              <a:defRPr sz="1200">
                <a:solidFill>
                  <a:schemeClr val="bg1"/>
                </a:solidFill>
              </a:defRPr>
            </a:lvl1p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31292576"/>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5" r:id="rId7"/>
    <p:sldLayoutId id="2147483906" r:id="rId8"/>
    <p:sldLayoutId id="2147483907" r:id="rId9"/>
    <p:sldLayoutId id="2147483908" r:id="rId10"/>
    <p:sldLayoutId id="2147483912" r:id="rId11"/>
    <p:sldLayoutId id="2147483913" r:id="rId12"/>
    <p:sldLayoutId id="2147483916" r:id="rId13"/>
    <p:sldLayoutId id="2147483917" r:id="rId14"/>
    <p:sldLayoutId id="2147483918" r:id="rId15"/>
    <p:sldLayoutId id="2147483919" r:id="rId16"/>
    <p:sldLayoutId id="2147483920" r:id="rId17"/>
    <p:sldLayoutId id="2147483921" r:id="rId18"/>
    <p:sldLayoutId id="2147483922" r:id="rId19"/>
  </p:sldLayoutIdLst>
  <p:hf hdr="0" ftr="0" dt="0"/>
  <p:txStyles>
    <p:titleStyle>
      <a:lvl1pPr algn="r" defTabSz="914400" rtl="0" eaLnBrk="1" latinLnBrk="0" hangingPunct="1">
        <a:lnSpc>
          <a:spcPct val="130000"/>
        </a:lnSpc>
        <a:spcBef>
          <a:spcPct val="0"/>
        </a:spcBef>
        <a:buNone/>
        <a:defRPr sz="1800" kern="1200">
          <a:solidFill>
            <a:schemeClr val="tx1"/>
          </a:solidFill>
          <a:latin typeface="+mn-lt"/>
          <a:ea typeface="+mj-ea"/>
          <a:cs typeface="+mj-cs"/>
        </a:defRPr>
      </a:lvl1pPr>
    </p:titleStyle>
    <p:bodyStyle>
      <a:lvl1pPr marL="269875" indent="-263525" algn="l" defTabSz="914400" rtl="0" eaLnBrk="1" latinLnBrk="0" hangingPunct="1">
        <a:lnSpc>
          <a:spcPct val="130000"/>
        </a:lnSpc>
        <a:spcBef>
          <a:spcPts val="0"/>
        </a:spcBef>
        <a:buSzPct val="100000"/>
        <a:buFont typeface="Wingdings" pitchFamily="2" charset="2"/>
        <a:buChar char="§"/>
        <a:tabLst/>
        <a:defRPr sz="2400" kern="1200">
          <a:solidFill>
            <a:schemeClr val="tx1"/>
          </a:solidFill>
          <a:latin typeface="+mn-lt"/>
          <a:ea typeface="+mn-ea"/>
          <a:cs typeface="+mn-cs"/>
        </a:defRPr>
      </a:lvl1pPr>
      <a:lvl2pPr marL="450850" indent="-180975" algn="l" defTabSz="914400" rtl="0" eaLnBrk="1" latinLnBrk="0" hangingPunct="1">
        <a:lnSpc>
          <a:spcPct val="130000"/>
        </a:lnSpc>
        <a:spcBef>
          <a:spcPts val="0"/>
        </a:spcBef>
        <a:buSzPct val="100000"/>
        <a:buFont typeface="System Font Regular"/>
        <a:buChar char="-"/>
        <a:tabLst/>
        <a:defRPr sz="1800" kern="1200">
          <a:solidFill>
            <a:schemeClr val="tx1"/>
          </a:solidFill>
          <a:latin typeface="+mn-lt"/>
          <a:ea typeface="+mn-ea"/>
          <a:cs typeface="+mn-cs"/>
        </a:defRPr>
      </a:lvl2pPr>
      <a:lvl3pPr marL="623888" indent="-173038"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3pPr>
      <a:lvl4pPr marL="804863" indent="-180975"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4pPr>
      <a:lvl5pPr marL="977900" indent="-173038"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60" userDrawn="1">
          <p15:clr>
            <a:srgbClr val="F26B43"/>
          </p15:clr>
        </p15:guide>
        <p15:guide id="2" pos="160" userDrawn="1">
          <p15:clr>
            <a:srgbClr val="F26B43"/>
          </p15:clr>
        </p15:guide>
        <p15:guide id="3" pos="7520" userDrawn="1">
          <p15:clr>
            <a:srgbClr val="F26B43"/>
          </p15:clr>
        </p15:guide>
        <p15:guide id="4" orient="horz" pos="561" userDrawn="1">
          <p15:clr>
            <a:srgbClr val="F26B43"/>
          </p15:clr>
        </p15:guide>
        <p15:guide id="5" pos="910" userDrawn="1">
          <p15:clr>
            <a:srgbClr val="F26B43"/>
          </p15:clr>
        </p15:guide>
        <p15:guide id="7" pos="316" userDrawn="1">
          <p15:clr>
            <a:srgbClr val="F26B43"/>
          </p15:clr>
        </p15:guide>
        <p15:guide id="8" pos="6896" userDrawn="1">
          <p15:clr>
            <a:srgbClr val="F26B43"/>
          </p15:clr>
        </p15:guide>
        <p15:guide id="9" orient="horz" pos="3996" userDrawn="1">
          <p15:clr>
            <a:srgbClr val="F26B43"/>
          </p15:clr>
        </p15:guide>
        <p15:guide id="10" orient="horz" pos="4078" userDrawn="1">
          <p15:clr>
            <a:srgbClr val="F26B43"/>
          </p15:clr>
        </p15:guide>
        <p15:guide id="11" orient="horz" pos="318"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8" name="UoE_Logo_Black" descr="Logo - University of Essex">
            <a:extLst>
              <a:ext uri="{FF2B5EF4-FFF2-40B4-BE49-F238E27FC236}">
                <a16:creationId xmlns:a16="http://schemas.microsoft.com/office/drawing/2014/main" id="{3CE254A6-DCE6-584B-B72E-6DBFE6E57238}"/>
              </a:ext>
            </a:extLst>
          </p:cNvPr>
          <p:cNvPicPr>
            <a:picLocks noChangeAspect="1"/>
          </p:cNvPicPr>
          <p:nvPr userDrawn="1"/>
        </p:nvPicPr>
        <p:blipFill>
          <a:blip r:embed="rId9"/>
          <a:stretch>
            <a:fillRect/>
          </a:stretch>
        </p:blipFill>
        <p:spPr>
          <a:xfrm>
            <a:off x="0" y="0"/>
            <a:ext cx="2006641" cy="890588"/>
          </a:xfrm>
          <a:prstGeom prst="rect">
            <a:avLst/>
          </a:prstGeom>
        </p:spPr>
      </p:pic>
      <p:sp>
        <p:nvSpPr>
          <p:cNvPr id="8" name="Slide_Description">
            <a:extLst>
              <a:ext uri="{FF2B5EF4-FFF2-40B4-BE49-F238E27FC236}">
                <a16:creationId xmlns:a16="http://schemas.microsoft.com/office/drawing/2014/main" id="{DC770D80-3BDB-6546-A6D5-6639088A5D65}"/>
              </a:ext>
            </a:extLst>
          </p:cNvPr>
          <p:cNvSpPr>
            <a:spLocks noGrp="1"/>
          </p:cNvSpPr>
          <p:nvPr>
            <p:ph type="title"/>
          </p:nvPr>
        </p:nvSpPr>
        <p:spPr>
          <a:xfrm>
            <a:off x="6221994" y="0"/>
            <a:ext cx="5714994" cy="890588"/>
          </a:xfrm>
          <a:prstGeom prst="rect">
            <a:avLst/>
          </a:prstGeom>
        </p:spPr>
        <p:txBody>
          <a:bodyPr vert="horz" lIns="0" tIns="0" rIns="0" bIns="72000" rtlCol="0" anchor="ctr" anchorCtr="0">
            <a:noAutofit/>
          </a:bodyPr>
          <a:lstStyle/>
          <a:p>
            <a:pPr lvl="0"/>
            <a:r>
              <a:rPr lang="en-GB" dirty="0"/>
              <a:t>PowerPoint slide description here</a:t>
            </a:r>
            <a:endParaRPr lang="en-US" dirty="0"/>
          </a:p>
        </p:txBody>
      </p:sp>
      <p:sp>
        <p:nvSpPr>
          <p:cNvPr id="3" name="Body_Copy">
            <a:extLst>
              <a:ext uri="{FF2B5EF4-FFF2-40B4-BE49-F238E27FC236}">
                <a16:creationId xmlns:a16="http://schemas.microsoft.com/office/drawing/2014/main" id="{0B584603-C62E-7841-9C38-1DF3030D7C3D}"/>
              </a:ext>
            </a:extLst>
          </p:cNvPr>
          <p:cNvSpPr>
            <a:spLocks noGrp="1"/>
          </p:cNvSpPr>
          <p:nvPr>
            <p:ph type="body" idx="1"/>
          </p:nvPr>
        </p:nvSpPr>
        <p:spPr>
          <a:xfrm>
            <a:off x="1444625" y="1992195"/>
            <a:ext cx="9502774" cy="4351455"/>
          </a:xfrm>
          <a:prstGeom prst="rect">
            <a:avLst/>
          </a:prstGeom>
        </p:spPr>
        <p:txBody>
          <a:bodyPr vert="horz" lIns="0" tIns="45720" rIns="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Bottom_Gradient_Box">
            <a:extLst>
              <a:ext uri="{FF2B5EF4-FFF2-40B4-BE49-F238E27FC236}">
                <a16:creationId xmlns:a16="http://schemas.microsoft.com/office/drawing/2014/main" id="{4B3A2000-96BB-FF47-8C26-D46684C0FF1B}"/>
              </a:ext>
              <a:ext uri="{C183D7F6-B498-43B3-948B-1728B52AA6E4}">
                <adec:decorative xmlns:adec="http://schemas.microsoft.com/office/drawing/2017/decorative" val="1"/>
              </a:ext>
            </a:extLst>
          </p:cNvPr>
          <p:cNvSpPr/>
          <p:nvPr userDrawn="1"/>
        </p:nvSpPr>
        <p:spPr>
          <a:xfrm>
            <a:off x="0" y="6604000"/>
            <a:ext cx="12192000" cy="254000"/>
          </a:xfrm>
          <a:prstGeom prst="rect">
            <a:avLst/>
          </a:prstGeom>
          <a:gradFill>
            <a:gsLst>
              <a:gs pos="0">
                <a:srgbClr val="622567"/>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3" name="Slide_Number_Text">
            <a:extLst>
              <a:ext uri="{FF2B5EF4-FFF2-40B4-BE49-F238E27FC236}">
                <a16:creationId xmlns:a16="http://schemas.microsoft.com/office/drawing/2014/main" id="{FF804030-956E-894B-98DD-47A2B751D8F5}"/>
              </a:ext>
            </a:extLst>
          </p:cNvPr>
          <p:cNvSpPr txBox="1"/>
          <p:nvPr userDrawn="1"/>
        </p:nvSpPr>
        <p:spPr>
          <a:xfrm>
            <a:off x="11296538" y="6604001"/>
            <a:ext cx="339837" cy="253999"/>
          </a:xfrm>
          <a:prstGeom prst="rect">
            <a:avLst/>
          </a:prstGeom>
          <a:noFill/>
        </p:spPr>
        <p:txBody>
          <a:bodyPr wrap="square" lIns="0" tIns="46800" rIns="0" rtlCol="0" anchor="ctr" anchorCtr="0">
            <a:noAutofit/>
          </a:bodyPr>
          <a:lstStyle/>
          <a:p>
            <a:pPr algn="r"/>
            <a:r>
              <a:rPr lang="en-US" sz="1200" dirty="0">
                <a:solidFill>
                  <a:schemeClr val="bg1"/>
                </a:solidFill>
              </a:rPr>
              <a:t>Slide</a:t>
            </a:r>
          </a:p>
        </p:txBody>
      </p:sp>
      <p:cxnSp>
        <p:nvCxnSpPr>
          <p:cNvPr id="19" name="Divider_Line">
            <a:extLst>
              <a:ext uri="{FF2B5EF4-FFF2-40B4-BE49-F238E27FC236}">
                <a16:creationId xmlns:a16="http://schemas.microsoft.com/office/drawing/2014/main" id="{E6FF28E1-891A-4F46-8E97-972AACF7A1F7}"/>
              </a:ext>
              <a:ext uri="{C183D7F6-B498-43B3-948B-1728B52AA6E4}">
                <adec:decorative xmlns:adec="http://schemas.microsoft.com/office/drawing/2017/decorative" val="1"/>
              </a:ext>
            </a:extLst>
          </p:cNvPr>
          <p:cNvCxnSpPr/>
          <p:nvPr userDrawn="1"/>
        </p:nvCxnSpPr>
        <p:spPr>
          <a:xfrm>
            <a:off x="10950166" y="6654297"/>
            <a:ext cx="0" cy="16296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Slide_Number">
            <a:extLst>
              <a:ext uri="{FF2B5EF4-FFF2-40B4-BE49-F238E27FC236}">
                <a16:creationId xmlns:a16="http://schemas.microsoft.com/office/drawing/2014/main" id="{047226C1-608E-2044-8B8B-42C93BD887B9}"/>
              </a:ext>
              <a:ext uri="{C183D7F6-B498-43B3-948B-1728B52AA6E4}">
                <adec:decorative xmlns:adec="http://schemas.microsoft.com/office/drawing/2017/decorative" val="1"/>
              </a:ext>
            </a:extLst>
          </p:cNvPr>
          <p:cNvSpPr>
            <a:spLocks noGrp="1"/>
          </p:cNvSpPr>
          <p:nvPr>
            <p:ph type="sldNum" sz="quarter" idx="4"/>
          </p:nvPr>
        </p:nvSpPr>
        <p:spPr>
          <a:xfrm>
            <a:off x="11677523" y="6604000"/>
            <a:ext cx="303213" cy="254000"/>
          </a:xfrm>
          <a:prstGeom prst="rect">
            <a:avLst/>
          </a:prstGeom>
        </p:spPr>
        <p:txBody>
          <a:bodyPr lIns="0" tIns="46800" rIns="0" anchor="ctr" anchorCtr="0"/>
          <a:lstStyle>
            <a:lvl1pPr algn="l">
              <a:defRPr sz="1200">
                <a:solidFill>
                  <a:schemeClr val="bg1"/>
                </a:solidFill>
              </a:defRPr>
            </a:lvl1p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3749079145"/>
      </p:ext>
    </p:extLst>
  </p:cSld>
  <p:clrMap bg1="lt1" tx1="dk1" bg2="lt2" tx2="dk2" accent1="accent1" accent2="accent2" accent3="accent3" accent4="accent4" accent5="accent5" accent6="accent6" hlink="hlink" folHlink="folHlink"/>
  <p:sldLayoutIdLst>
    <p:sldLayoutId id="2147483940" r:id="rId1"/>
    <p:sldLayoutId id="2147483941" r:id="rId2"/>
    <p:sldLayoutId id="2147483946" r:id="rId3"/>
    <p:sldLayoutId id="2147483947" r:id="rId4"/>
    <p:sldLayoutId id="2147483948" r:id="rId5"/>
    <p:sldLayoutId id="2147483951" r:id="rId6"/>
    <p:sldLayoutId id="2147483952" r:id="rId7"/>
  </p:sldLayoutIdLst>
  <p:hf hdr="0" ftr="0" dt="0"/>
  <p:txStyles>
    <p:titleStyle>
      <a:lvl1pPr algn="r" defTabSz="914400" rtl="0" eaLnBrk="1" latinLnBrk="0" hangingPunct="1">
        <a:lnSpc>
          <a:spcPct val="130000"/>
        </a:lnSpc>
        <a:spcBef>
          <a:spcPct val="0"/>
        </a:spcBef>
        <a:buNone/>
        <a:defRPr sz="1800" kern="1200">
          <a:solidFill>
            <a:schemeClr val="tx1"/>
          </a:solidFill>
          <a:latin typeface="+mn-lt"/>
          <a:ea typeface="+mj-ea"/>
          <a:cs typeface="+mj-cs"/>
        </a:defRPr>
      </a:lvl1pPr>
    </p:titleStyle>
    <p:bodyStyle>
      <a:lvl1pPr marL="269875" indent="-263525" algn="l" defTabSz="914400" rtl="0" eaLnBrk="1" latinLnBrk="0" hangingPunct="1">
        <a:lnSpc>
          <a:spcPct val="130000"/>
        </a:lnSpc>
        <a:spcBef>
          <a:spcPts val="0"/>
        </a:spcBef>
        <a:buSzPct val="100000"/>
        <a:buFont typeface="Wingdings" pitchFamily="2" charset="2"/>
        <a:buChar char="§"/>
        <a:tabLst/>
        <a:defRPr sz="2400" kern="1200">
          <a:solidFill>
            <a:schemeClr val="tx1"/>
          </a:solidFill>
          <a:latin typeface="+mn-lt"/>
          <a:ea typeface="+mn-ea"/>
          <a:cs typeface="+mn-cs"/>
        </a:defRPr>
      </a:lvl1pPr>
      <a:lvl2pPr marL="450850" indent="-180975" algn="l" defTabSz="914400" rtl="0" eaLnBrk="1" latinLnBrk="0" hangingPunct="1">
        <a:lnSpc>
          <a:spcPct val="130000"/>
        </a:lnSpc>
        <a:spcBef>
          <a:spcPts val="0"/>
        </a:spcBef>
        <a:buSzPct val="100000"/>
        <a:buFont typeface="System Font Regular"/>
        <a:buChar char="-"/>
        <a:tabLst/>
        <a:defRPr sz="1800" kern="1200">
          <a:solidFill>
            <a:schemeClr val="tx1"/>
          </a:solidFill>
          <a:latin typeface="+mn-lt"/>
          <a:ea typeface="+mn-ea"/>
          <a:cs typeface="+mn-cs"/>
        </a:defRPr>
      </a:lvl2pPr>
      <a:lvl3pPr marL="623888" indent="-173038"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3pPr>
      <a:lvl4pPr marL="804863" indent="-180975"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4pPr>
      <a:lvl5pPr marL="977900" indent="-173038"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60" userDrawn="1">
          <p15:clr>
            <a:srgbClr val="F26B43"/>
          </p15:clr>
        </p15:guide>
        <p15:guide id="2" pos="160" userDrawn="1">
          <p15:clr>
            <a:srgbClr val="F26B43"/>
          </p15:clr>
        </p15:guide>
        <p15:guide id="3" pos="7520" userDrawn="1">
          <p15:clr>
            <a:srgbClr val="F26B43"/>
          </p15:clr>
        </p15:guide>
        <p15:guide id="4" orient="horz" pos="561" userDrawn="1">
          <p15:clr>
            <a:srgbClr val="F26B43"/>
          </p15:clr>
        </p15:guide>
        <p15:guide id="5" pos="910" userDrawn="1">
          <p15:clr>
            <a:srgbClr val="F26B43"/>
          </p15:clr>
        </p15:guide>
        <p15:guide id="7" pos="316" userDrawn="1">
          <p15:clr>
            <a:srgbClr val="F26B43"/>
          </p15:clr>
        </p15:guide>
        <p15:guide id="8" pos="6896" userDrawn="1">
          <p15:clr>
            <a:srgbClr val="F26B43"/>
          </p15:clr>
        </p15:guide>
        <p15:guide id="9" orient="horz" pos="3996" userDrawn="1">
          <p15:clr>
            <a:srgbClr val="F26B43"/>
          </p15:clr>
        </p15:guide>
        <p15:guide id="10" orient="horz" pos="4078" userDrawn="1">
          <p15:clr>
            <a:srgbClr val="F26B43"/>
          </p15:clr>
        </p15:guide>
        <p15:guide id="11" orient="horz" pos="318"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8" name="UoE_Logo_Black" descr="Logo - University of Essex">
            <a:extLst>
              <a:ext uri="{FF2B5EF4-FFF2-40B4-BE49-F238E27FC236}">
                <a16:creationId xmlns:a16="http://schemas.microsoft.com/office/drawing/2014/main" id="{3CE254A6-DCE6-584B-B72E-6DBFE6E57238}"/>
              </a:ext>
            </a:extLst>
          </p:cNvPr>
          <p:cNvPicPr>
            <a:picLocks noChangeAspect="1"/>
          </p:cNvPicPr>
          <p:nvPr userDrawn="1"/>
        </p:nvPicPr>
        <p:blipFill>
          <a:blip r:embed="rId6"/>
          <a:stretch>
            <a:fillRect/>
          </a:stretch>
        </p:blipFill>
        <p:spPr>
          <a:xfrm>
            <a:off x="0" y="0"/>
            <a:ext cx="2006641" cy="890588"/>
          </a:xfrm>
          <a:prstGeom prst="rect">
            <a:avLst/>
          </a:prstGeom>
        </p:spPr>
      </p:pic>
      <p:sp>
        <p:nvSpPr>
          <p:cNvPr id="8" name="Slide_Description">
            <a:extLst>
              <a:ext uri="{FF2B5EF4-FFF2-40B4-BE49-F238E27FC236}">
                <a16:creationId xmlns:a16="http://schemas.microsoft.com/office/drawing/2014/main" id="{DC770D80-3BDB-6546-A6D5-6639088A5D65}"/>
              </a:ext>
            </a:extLst>
          </p:cNvPr>
          <p:cNvSpPr>
            <a:spLocks noGrp="1"/>
          </p:cNvSpPr>
          <p:nvPr>
            <p:ph type="title"/>
          </p:nvPr>
        </p:nvSpPr>
        <p:spPr>
          <a:xfrm>
            <a:off x="6221994" y="0"/>
            <a:ext cx="5714994" cy="890588"/>
          </a:xfrm>
          <a:prstGeom prst="rect">
            <a:avLst/>
          </a:prstGeom>
        </p:spPr>
        <p:txBody>
          <a:bodyPr vert="horz" lIns="0" tIns="0" rIns="0" bIns="72000" rtlCol="0" anchor="ctr" anchorCtr="0">
            <a:noAutofit/>
          </a:bodyPr>
          <a:lstStyle/>
          <a:p>
            <a:pPr lvl="0"/>
            <a:r>
              <a:rPr lang="en-GB" dirty="0"/>
              <a:t>PowerPoint slide description here</a:t>
            </a:r>
            <a:endParaRPr lang="en-US" dirty="0"/>
          </a:p>
        </p:txBody>
      </p:sp>
      <p:sp>
        <p:nvSpPr>
          <p:cNvPr id="3" name="Body_Copy">
            <a:extLst>
              <a:ext uri="{FF2B5EF4-FFF2-40B4-BE49-F238E27FC236}">
                <a16:creationId xmlns:a16="http://schemas.microsoft.com/office/drawing/2014/main" id="{0B584603-C62E-7841-9C38-1DF3030D7C3D}"/>
              </a:ext>
            </a:extLst>
          </p:cNvPr>
          <p:cNvSpPr>
            <a:spLocks noGrp="1"/>
          </p:cNvSpPr>
          <p:nvPr>
            <p:ph type="body" idx="1"/>
          </p:nvPr>
        </p:nvSpPr>
        <p:spPr>
          <a:xfrm>
            <a:off x="1444625" y="1992195"/>
            <a:ext cx="9502774" cy="4351455"/>
          </a:xfrm>
          <a:prstGeom prst="rect">
            <a:avLst/>
          </a:prstGeom>
        </p:spPr>
        <p:txBody>
          <a:bodyPr vert="horz" lIns="0" tIns="45720" rIns="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7" name="Bottom_Gradient_Box">
            <a:extLst>
              <a:ext uri="{FF2B5EF4-FFF2-40B4-BE49-F238E27FC236}">
                <a16:creationId xmlns:a16="http://schemas.microsoft.com/office/drawing/2014/main" id="{4B3A2000-96BB-FF47-8C26-D46684C0FF1B}"/>
              </a:ext>
              <a:ext uri="{C183D7F6-B498-43B3-948B-1728B52AA6E4}">
                <adec:decorative xmlns:adec="http://schemas.microsoft.com/office/drawing/2017/decorative" val="1"/>
              </a:ext>
            </a:extLst>
          </p:cNvPr>
          <p:cNvSpPr/>
          <p:nvPr userDrawn="1"/>
        </p:nvSpPr>
        <p:spPr>
          <a:xfrm>
            <a:off x="0" y="6604000"/>
            <a:ext cx="12192000" cy="254000"/>
          </a:xfrm>
          <a:prstGeom prst="rect">
            <a:avLst/>
          </a:prstGeom>
          <a:gradFill>
            <a:gsLst>
              <a:gs pos="0">
                <a:srgbClr val="622567"/>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3" name="Slide_Number_Text">
            <a:extLst>
              <a:ext uri="{FF2B5EF4-FFF2-40B4-BE49-F238E27FC236}">
                <a16:creationId xmlns:a16="http://schemas.microsoft.com/office/drawing/2014/main" id="{FF804030-956E-894B-98DD-47A2B751D8F5}"/>
              </a:ext>
            </a:extLst>
          </p:cNvPr>
          <p:cNvSpPr txBox="1"/>
          <p:nvPr userDrawn="1"/>
        </p:nvSpPr>
        <p:spPr>
          <a:xfrm>
            <a:off x="11296538" y="6604001"/>
            <a:ext cx="339837" cy="253999"/>
          </a:xfrm>
          <a:prstGeom prst="rect">
            <a:avLst/>
          </a:prstGeom>
          <a:noFill/>
        </p:spPr>
        <p:txBody>
          <a:bodyPr wrap="square" lIns="0" tIns="46800" rIns="0" rtlCol="0" anchor="ctr" anchorCtr="0">
            <a:noAutofit/>
          </a:bodyPr>
          <a:lstStyle/>
          <a:p>
            <a:pPr algn="r"/>
            <a:r>
              <a:rPr lang="en-US" sz="1200" dirty="0">
                <a:solidFill>
                  <a:schemeClr val="bg1"/>
                </a:solidFill>
              </a:rPr>
              <a:t>Slide</a:t>
            </a:r>
          </a:p>
        </p:txBody>
      </p:sp>
      <p:cxnSp>
        <p:nvCxnSpPr>
          <p:cNvPr id="19" name="Divider_Line">
            <a:extLst>
              <a:ext uri="{FF2B5EF4-FFF2-40B4-BE49-F238E27FC236}">
                <a16:creationId xmlns:a16="http://schemas.microsoft.com/office/drawing/2014/main" id="{E6FF28E1-891A-4F46-8E97-972AACF7A1F7}"/>
              </a:ext>
              <a:ext uri="{C183D7F6-B498-43B3-948B-1728B52AA6E4}">
                <adec:decorative xmlns:adec="http://schemas.microsoft.com/office/drawing/2017/decorative" val="1"/>
              </a:ext>
            </a:extLst>
          </p:cNvPr>
          <p:cNvCxnSpPr/>
          <p:nvPr userDrawn="1"/>
        </p:nvCxnSpPr>
        <p:spPr>
          <a:xfrm>
            <a:off x="10950166" y="6654297"/>
            <a:ext cx="0" cy="16296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Slide_Number">
            <a:extLst>
              <a:ext uri="{FF2B5EF4-FFF2-40B4-BE49-F238E27FC236}">
                <a16:creationId xmlns:a16="http://schemas.microsoft.com/office/drawing/2014/main" id="{047226C1-608E-2044-8B8B-42C93BD887B9}"/>
              </a:ext>
              <a:ext uri="{C183D7F6-B498-43B3-948B-1728B52AA6E4}">
                <adec:decorative xmlns:adec="http://schemas.microsoft.com/office/drawing/2017/decorative" val="1"/>
              </a:ext>
            </a:extLst>
          </p:cNvPr>
          <p:cNvSpPr>
            <a:spLocks noGrp="1"/>
          </p:cNvSpPr>
          <p:nvPr>
            <p:ph type="sldNum" sz="quarter" idx="4"/>
          </p:nvPr>
        </p:nvSpPr>
        <p:spPr>
          <a:xfrm>
            <a:off x="11677523" y="6604000"/>
            <a:ext cx="303213" cy="254000"/>
          </a:xfrm>
          <a:prstGeom prst="rect">
            <a:avLst/>
          </a:prstGeom>
        </p:spPr>
        <p:txBody>
          <a:bodyPr lIns="0" tIns="46800" rIns="0" anchor="ctr" anchorCtr="0"/>
          <a:lstStyle>
            <a:lvl1pPr algn="l">
              <a:defRPr sz="1200">
                <a:solidFill>
                  <a:schemeClr val="bg1"/>
                </a:solidFill>
              </a:defRPr>
            </a:lvl1pPr>
          </a:lstStyle>
          <a:p>
            <a:fld id="{D7E85FC7-13DC-D24B-89C2-5E16CAE8A885}" type="slidenum">
              <a:rPr lang="en-US" smtClean="0"/>
              <a:pPr/>
              <a:t>‹#›</a:t>
            </a:fld>
            <a:endParaRPr lang="en-US" dirty="0"/>
          </a:p>
        </p:txBody>
      </p:sp>
    </p:spTree>
    <p:extLst>
      <p:ext uri="{BB962C8B-B14F-4D97-AF65-F5344CB8AC3E}">
        <p14:creationId xmlns:p14="http://schemas.microsoft.com/office/powerpoint/2010/main" val="2173284047"/>
      </p:ext>
    </p:extLst>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Lst>
  <p:hf hdr="0" ftr="0" dt="0"/>
  <p:txStyles>
    <p:titleStyle>
      <a:lvl1pPr algn="r" defTabSz="914400" rtl="0" eaLnBrk="1" latinLnBrk="0" hangingPunct="1">
        <a:lnSpc>
          <a:spcPct val="130000"/>
        </a:lnSpc>
        <a:spcBef>
          <a:spcPct val="0"/>
        </a:spcBef>
        <a:buNone/>
        <a:defRPr sz="1800" kern="1200">
          <a:solidFill>
            <a:schemeClr val="tx1"/>
          </a:solidFill>
          <a:latin typeface="+mn-lt"/>
          <a:ea typeface="+mj-ea"/>
          <a:cs typeface="+mj-cs"/>
        </a:defRPr>
      </a:lvl1pPr>
    </p:titleStyle>
    <p:bodyStyle>
      <a:lvl1pPr marL="269875" indent="-263525" algn="l" defTabSz="914400" rtl="0" eaLnBrk="1" latinLnBrk="0" hangingPunct="1">
        <a:lnSpc>
          <a:spcPct val="130000"/>
        </a:lnSpc>
        <a:spcBef>
          <a:spcPts val="0"/>
        </a:spcBef>
        <a:buSzPct val="100000"/>
        <a:buFont typeface="Wingdings" pitchFamily="2" charset="2"/>
        <a:buChar char="§"/>
        <a:tabLst/>
        <a:defRPr sz="2400" kern="1200">
          <a:solidFill>
            <a:schemeClr val="tx1"/>
          </a:solidFill>
          <a:latin typeface="+mn-lt"/>
          <a:ea typeface="+mn-ea"/>
          <a:cs typeface="+mn-cs"/>
        </a:defRPr>
      </a:lvl1pPr>
      <a:lvl2pPr marL="450850" indent="-180975" algn="l" defTabSz="914400" rtl="0" eaLnBrk="1" latinLnBrk="0" hangingPunct="1">
        <a:lnSpc>
          <a:spcPct val="130000"/>
        </a:lnSpc>
        <a:spcBef>
          <a:spcPts val="0"/>
        </a:spcBef>
        <a:buSzPct val="100000"/>
        <a:buFont typeface="System Font Regular"/>
        <a:buChar char="-"/>
        <a:tabLst/>
        <a:defRPr sz="1800" kern="1200">
          <a:solidFill>
            <a:schemeClr val="tx1"/>
          </a:solidFill>
          <a:latin typeface="+mn-lt"/>
          <a:ea typeface="+mn-ea"/>
          <a:cs typeface="+mn-cs"/>
        </a:defRPr>
      </a:lvl2pPr>
      <a:lvl3pPr marL="623888" indent="-173038"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3pPr>
      <a:lvl4pPr marL="804863" indent="-180975"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4pPr>
      <a:lvl5pPr marL="977900" indent="-173038" algn="l" defTabSz="914400" rtl="0" eaLnBrk="1" latinLnBrk="0" hangingPunct="1">
        <a:lnSpc>
          <a:spcPct val="130000"/>
        </a:lnSpc>
        <a:spcBef>
          <a:spcPts val="0"/>
        </a:spcBef>
        <a:buSzPct val="100000"/>
        <a:buFont typeface="System Font Regular"/>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60" userDrawn="1">
          <p15:clr>
            <a:srgbClr val="F26B43"/>
          </p15:clr>
        </p15:guide>
        <p15:guide id="2" pos="160" userDrawn="1">
          <p15:clr>
            <a:srgbClr val="F26B43"/>
          </p15:clr>
        </p15:guide>
        <p15:guide id="3" pos="7520" userDrawn="1">
          <p15:clr>
            <a:srgbClr val="F26B43"/>
          </p15:clr>
        </p15:guide>
        <p15:guide id="4" orient="horz" pos="561" userDrawn="1">
          <p15:clr>
            <a:srgbClr val="F26B43"/>
          </p15:clr>
        </p15:guide>
        <p15:guide id="5" pos="910" userDrawn="1">
          <p15:clr>
            <a:srgbClr val="F26B43"/>
          </p15:clr>
        </p15:guide>
        <p15:guide id="7" pos="316" userDrawn="1">
          <p15:clr>
            <a:srgbClr val="F26B43"/>
          </p15:clr>
        </p15:guide>
        <p15:guide id="8" pos="6896" userDrawn="1">
          <p15:clr>
            <a:srgbClr val="F26B43"/>
          </p15:clr>
        </p15:guide>
        <p15:guide id="9" orient="horz" pos="3996" userDrawn="1">
          <p15:clr>
            <a:srgbClr val="F26B43"/>
          </p15:clr>
        </p15:guide>
        <p15:guide id="10" orient="horz" pos="4078" userDrawn="1">
          <p15:clr>
            <a:srgbClr val="F26B43"/>
          </p15:clr>
        </p15:guide>
        <p15:guide id="11" orient="horz" pos="31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slide" Target="slide6.xml"/><Relationship Id="rId1" Type="http://schemas.openxmlformats.org/officeDocument/2006/relationships/slideLayout" Target="../slideLayouts/slideLayout7.xml"/><Relationship Id="rId4" Type="http://schemas.openxmlformats.org/officeDocument/2006/relationships/slide" Target="slide3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ris.essex.ac.uk/" TargetMode="Externa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tableau.essex.ac.uk/#/views/ProfessionalActivities/UserDashboard?:iid=1" TargetMode="Externa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8" Type="http://schemas.openxmlformats.org/officeDocument/2006/relationships/slide" Target="slide17.xml"/><Relationship Id="rId13" Type="http://schemas.openxmlformats.org/officeDocument/2006/relationships/slide" Target="slide22.xml"/><Relationship Id="rId18" Type="http://schemas.openxmlformats.org/officeDocument/2006/relationships/slide" Target="slide27.xml"/><Relationship Id="rId3" Type="http://schemas.openxmlformats.org/officeDocument/2006/relationships/slide" Target="slide12.xml"/><Relationship Id="rId21" Type="http://schemas.openxmlformats.org/officeDocument/2006/relationships/slide" Target="slide30.xml"/><Relationship Id="rId7" Type="http://schemas.openxmlformats.org/officeDocument/2006/relationships/slide" Target="slide16.xml"/><Relationship Id="rId12" Type="http://schemas.openxmlformats.org/officeDocument/2006/relationships/slide" Target="slide21.xml"/><Relationship Id="rId17" Type="http://schemas.openxmlformats.org/officeDocument/2006/relationships/slide" Target="slide26.xml"/><Relationship Id="rId2" Type="http://schemas.openxmlformats.org/officeDocument/2006/relationships/slide" Target="slide11.xml"/><Relationship Id="rId16" Type="http://schemas.openxmlformats.org/officeDocument/2006/relationships/slide" Target="slide25.xml"/><Relationship Id="rId20" Type="http://schemas.openxmlformats.org/officeDocument/2006/relationships/slide" Target="slide29.xml"/><Relationship Id="rId1" Type="http://schemas.openxmlformats.org/officeDocument/2006/relationships/slideLayout" Target="../slideLayouts/slideLayout15.xml"/><Relationship Id="rId6" Type="http://schemas.openxmlformats.org/officeDocument/2006/relationships/slide" Target="slide15.xml"/><Relationship Id="rId11" Type="http://schemas.openxmlformats.org/officeDocument/2006/relationships/slide" Target="slide20.xml"/><Relationship Id="rId5" Type="http://schemas.openxmlformats.org/officeDocument/2006/relationships/slide" Target="slide14.xml"/><Relationship Id="rId15" Type="http://schemas.openxmlformats.org/officeDocument/2006/relationships/slide" Target="slide24.xml"/><Relationship Id="rId23" Type="http://schemas.openxmlformats.org/officeDocument/2006/relationships/slide" Target="slide32.xml"/><Relationship Id="rId10" Type="http://schemas.openxmlformats.org/officeDocument/2006/relationships/slide" Target="slide19.xml"/><Relationship Id="rId19" Type="http://schemas.openxmlformats.org/officeDocument/2006/relationships/slide" Target="slide28.xml"/><Relationship Id="rId4" Type="http://schemas.openxmlformats.org/officeDocument/2006/relationships/slide" Target="slide13.xml"/><Relationship Id="rId9" Type="http://schemas.openxmlformats.org/officeDocument/2006/relationships/slide" Target="slide18.xml"/><Relationship Id="rId14" Type="http://schemas.openxmlformats.org/officeDocument/2006/relationships/slide" Target="slide23.xml"/><Relationship Id="rId22" Type="http://schemas.openxmlformats.org/officeDocument/2006/relationships/slide" Target="slide31.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 Target="slide31.xml"/><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slide" Target="slide19.xml"/><Relationship Id="rId1" Type="http://schemas.openxmlformats.org/officeDocument/2006/relationships/slideLayout" Target="../slideLayouts/slideLayout26.xml"/><Relationship Id="rId5" Type="http://schemas.openxmlformats.org/officeDocument/2006/relationships/image" Target="../media/image13.png"/><Relationship Id="rId4" Type="http://schemas.openxmlformats.org/officeDocument/2006/relationships/slide" Target="slide30.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19.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slide" Target="slide18.xml"/><Relationship Id="rId1" Type="http://schemas.openxmlformats.org/officeDocument/2006/relationships/slideLayout" Target="../slideLayouts/slideLayout26.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slide" Target="slide13.xml"/><Relationship Id="rId1" Type="http://schemas.openxmlformats.org/officeDocument/2006/relationships/slideLayout" Target="../slideLayouts/slideLayout26.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 Target="slide24.xml"/><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 Target="slide13.xml"/><Relationship Id="rId1" Type="http://schemas.openxmlformats.org/officeDocument/2006/relationships/slideLayout" Target="../slideLayouts/slideLayout26.xml"/><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 Target="slide14.xml"/><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tableau.essex.ac.uk/#/views/ProfessionalActivities_17804041139960/UserDashboard" TargetMode="External"/><Relationship Id="rId1" Type="http://schemas.openxmlformats.org/officeDocument/2006/relationships/slideLayout" Target="../slideLayouts/slideLayout26.xml"/><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tableau.essex.ac.uk/#/views/ProfessionalActivitiesDepartmentUoASummary/DeptUoAOfficeHolderSummary?:iid=3" TargetMode="External"/><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7C7D1-C8E2-467A-8215-FEAF3F6F9981}"/>
              </a:ext>
            </a:extLst>
          </p:cNvPr>
          <p:cNvSpPr>
            <a:spLocks noGrp="1"/>
          </p:cNvSpPr>
          <p:nvPr>
            <p:ph type="title"/>
          </p:nvPr>
        </p:nvSpPr>
        <p:spPr/>
        <p:txBody>
          <a:bodyPr/>
          <a:lstStyle/>
          <a:p>
            <a:r>
              <a:rPr lang="en-US" dirty="0"/>
              <a:t>RIS</a:t>
            </a:r>
            <a:endParaRPr lang="en-GB" dirty="0"/>
          </a:p>
        </p:txBody>
      </p:sp>
      <p:sp>
        <p:nvSpPr>
          <p:cNvPr id="3" name="Subtitle 2">
            <a:extLst>
              <a:ext uri="{FF2B5EF4-FFF2-40B4-BE49-F238E27FC236}">
                <a16:creationId xmlns:a16="http://schemas.microsoft.com/office/drawing/2014/main" id="{735DE6CE-ABBF-4F55-B17E-FF5E3DF2B54C}"/>
              </a:ext>
            </a:extLst>
          </p:cNvPr>
          <p:cNvSpPr>
            <a:spLocks noGrp="1"/>
          </p:cNvSpPr>
          <p:nvPr>
            <p:ph type="subTitle" idx="1"/>
          </p:nvPr>
        </p:nvSpPr>
        <p:spPr/>
        <p:txBody>
          <a:bodyPr/>
          <a:lstStyle/>
          <a:p>
            <a:r>
              <a:rPr lang="en-GB" dirty="0"/>
              <a:t>Recording Professional Activities</a:t>
            </a:r>
          </a:p>
          <a:p>
            <a:endParaRPr lang="en-GB" dirty="0"/>
          </a:p>
        </p:txBody>
      </p:sp>
      <p:sp>
        <p:nvSpPr>
          <p:cNvPr id="4" name="Text Placeholder 3">
            <a:extLst>
              <a:ext uri="{FF2B5EF4-FFF2-40B4-BE49-F238E27FC236}">
                <a16:creationId xmlns:a16="http://schemas.microsoft.com/office/drawing/2014/main" id="{4A9C0BC3-E039-4F09-9CE5-658B33CC9969}"/>
              </a:ext>
              <a:ext uri="{C183D7F6-B498-43B3-948B-1728B52AA6E4}">
                <adec:decorative xmlns:adec="http://schemas.microsoft.com/office/drawing/2017/decorative" val="1"/>
              </a:ext>
            </a:extLst>
          </p:cNvPr>
          <p:cNvSpPr>
            <a:spLocks noGrp="1"/>
          </p:cNvSpPr>
          <p:nvPr>
            <p:ph type="body" sz="quarter" idx="13"/>
          </p:nvPr>
        </p:nvSpPr>
        <p:spPr>
          <a:xfrm>
            <a:off x="1290003" y="4854795"/>
            <a:ext cx="2195180" cy="649309"/>
          </a:xfrm>
        </p:spPr>
        <p:txBody>
          <a:bodyPr/>
          <a:lstStyle/>
          <a:p>
            <a:r>
              <a:rPr lang="en-GB"/>
              <a:t>September </a:t>
            </a:r>
            <a:r>
              <a:rPr lang="en-GB" dirty="0"/>
              <a:t>2026</a:t>
            </a:r>
          </a:p>
        </p:txBody>
      </p:sp>
    </p:spTree>
    <p:extLst>
      <p:ext uri="{BB962C8B-B14F-4D97-AF65-F5344CB8AC3E}">
        <p14:creationId xmlns:p14="http://schemas.microsoft.com/office/powerpoint/2010/main" val="3722802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E948FB4-A4D2-46C1-980E-86B9F825D29D}"/>
              </a:ext>
            </a:extLst>
          </p:cNvPr>
          <p:cNvSpPr>
            <a:spLocks noGrp="1"/>
          </p:cNvSpPr>
          <p:nvPr>
            <p:ph type="title"/>
          </p:nvPr>
        </p:nvSpPr>
        <p:spPr/>
        <p:txBody>
          <a:bodyPr/>
          <a:lstStyle/>
          <a:p>
            <a:endParaRPr lang="en-GB" dirty="0"/>
          </a:p>
        </p:txBody>
      </p:sp>
      <p:sp>
        <p:nvSpPr>
          <p:cNvPr id="8" name="Text Placeholder 7">
            <a:extLst>
              <a:ext uri="{FF2B5EF4-FFF2-40B4-BE49-F238E27FC236}">
                <a16:creationId xmlns:a16="http://schemas.microsoft.com/office/drawing/2014/main" id="{FA5C7AEE-F060-441F-B73F-926A43239AB9}"/>
              </a:ext>
            </a:extLst>
          </p:cNvPr>
          <p:cNvSpPr>
            <a:spLocks noGrp="1"/>
          </p:cNvSpPr>
          <p:nvPr>
            <p:ph type="body" sz="quarter" idx="19"/>
          </p:nvPr>
        </p:nvSpPr>
        <p:spPr/>
        <p:txBody>
          <a:bodyPr/>
          <a:lstStyle/>
          <a:p>
            <a:r>
              <a:rPr lang="en-GB" dirty="0"/>
              <a:t>About this guide</a:t>
            </a:r>
          </a:p>
        </p:txBody>
      </p:sp>
      <p:sp>
        <p:nvSpPr>
          <p:cNvPr id="9" name="Text Placeholder 8">
            <a:extLst>
              <a:ext uri="{FF2B5EF4-FFF2-40B4-BE49-F238E27FC236}">
                <a16:creationId xmlns:a16="http://schemas.microsoft.com/office/drawing/2014/main" id="{BF0CD5C9-0C6E-4F3C-89D3-7FFA0778E458}"/>
              </a:ext>
            </a:extLst>
          </p:cNvPr>
          <p:cNvSpPr>
            <a:spLocks noGrp="1"/>
          </p:cNvSpPr>
          <p:nvPr>
            <p:ph type="body" sz="quarter" idx="20"/>
          </p:nvPr>
        </p:nvSpPr>
        <p:spPr/>
        <p:txBody>
          <a:bodyPr/>
          <a:lstStyle/>
          <a:p>
            <a:r>
              <a:rPr lang="en-GB" dirty="0"/>
              <a:t>This guide describes the process of adding professional activities to your profile. </a:t>
            </a:r>
          </a:p>
        </p:txBody>
      </p:sp>
      <p:sp>
        <p:nvSpPr>
          <p:cNvPr id="10" name="Text Placeholder 9">
            <a:extLst>
              <a:ext uri="{FF2B5EF4-FFF2-40B4-BE49-F238E27FC236}">
                <a16:creationId xmlns:a16="http://schemas.microsoft.com/office/drawing/2014/main" id="{A2D50EF2-45C5-470E-975D-A1542ACCDAF2}"/>
              </a:ext>
            </a:extLst>
          </p:cNvPr>
          <p:cNvSpPr>
            <a:spLocks noGrp="1"/>
          </p:cNvSpPr>
          <p:nvPr>
            <p:ph type="body" sz="quarter" idx="21"/>
          </p:nvPr>
        </p:nvSpPr>
        <p:spPr>
          <a:xfrm>
            <a:off x="1444623" y="3087149"/>
            <a:ext cx="9502777" cy="3256501"/>
          </a:xfrm>
        </p:spPr>
        <p:txBody>
          <a:bodyPr/>
          <a:lstStyle/>
          <a:p>
            <a:pPr marL="6350" indent="0">
              <a:buNone/>
            </a:pPr>
            <a:r>
              <a:rPr lang="en-GB" dirty="0"/>
              <a:t>By the end of the guide you should be able to: </a:t>
            </a:r>
          </a:p>
          <a:p>
            <a:endParaRPr lang="en-GB" dirty="0"/>
          </a:p>
          <a:p>
            <a:r>
              <a:rPr lang="en-GB" dirty="0">
                <a:solidFill>
                  <a:schemeClr val="accent1"/>
                </a:solidFill>
                <a:hlinkClick r:id="rId2" action="ppaction://hlinksldjump"/>
              </a:rPr>
              <a:t>Login</a:t>
            </a:r>
            <a:r>
              <a:rPr lang="en-GB" dirty="0"/>
              <a:t> to the System</a:t>
            </a:r>
          </a:p>
          <a:p>
            <a:r>
              <a:rPr lang="en-GB" dirty="0">
                <a:solidFill>
                  <a:schemeClr val="accent1"/>
                </a:solidFill>
                <a:hlinkClick r:id="rId3" action="ppaction://hlinksldjump"/>
              </a:rPr>
              <a:t>Add</a:t>
            </a:r>
            <a:r>
              <a:rPr lang="en-GB" dirty="0"/>
              <a:t> your Professional Activities</a:t>
            </a:r>
          </a:p>
          <a:p>
            <a:r>
              <a:rPr lang="en-GB" dirty="0">
                <a:solidFill>
                  <a:schemeClr val="accent1"/>
                </a:solidFill>
                <a:hlinkClick r:id="rId4" action="ppaction://hlinksldjump"/>
              </a:rPr>
              <a:t>Review</a:t>
            </a:r>
            <a:r>
              <a:rPr lang="en-GB" dirty="0">
                <a:solidFill>
                  <a:schemeClr val="accent1"/>
                </a:solidFill>
              </a:rPr>
              <a:t> </a:t>
            </a:r>
            <a:r>
              <a:rPr lang="en-GB" dirty="0"/>
              <a:t>your Professional Activities on Tableau.  </a:t>
            </a:r>
          </a:p>
          <a:p>
            <a:endParaRPr lang="en-GB" sz="1400" dirty="0"/>
          </a:p>
        </p:txBody>
      </p:sp>
      <p:sp>
        <p:nvSpPr>
          <p:cNvPr id="6" name="Slide Number Placeholder 5">
            <a:extLst>
              <a:ext uri="{FF2B5EF4-FFF2-40B4-BE49-F238E27FC236}">
                <a16:creationId xmlns:a16="http://schemas.microsoft.com/office/drawing/2014/main" id="{951ACAAF-2A7A-4925-8C86-9AF80F37EC58}"/>
              </a:ext>
            </a:extLst>
          </p:cNvPr>
          <p:cNvSpPr>
            <a:spLocks noGrp="1"/>
          </p:cNvSpPr>
          <p:nvPr>
            <p:ph type="sldNum" sz="quarter" idx="18"/>
          </p:nvPr>
        </p:nvSpPr>
        <p:spPr/>
        <p:txBody>
          <a:bodyPr/>
          <a:lstStyle/>
          <a:p>
            <a:fld id="{D7E85FC7-13DC-D24B-89C2-5E16CAE8A885}" type="slidenum">
              <a:rPr lang="en-US" smtClean="0"/>
              <a:pPr/>
              <a:t>2</a:t>
            </a:fld>
            <a:endParaRPr lang="en-US" dirty="0"/>
          </a:p>
        </p:txBody>
      </p:sp>
    </p:spTree>
    <p:extLst>
      <p:ext uri="{BB962C8B-B14F-4D97-AF65-F5344CB8AC3E}">
        <p14:creationId xmlns:p14="http://schemas.microsoft.com/office/powerpoint/2010/main" val="253386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E948FB4-A4D2-46C1-980E-86B9F825D29D}"/>
              </a:ext>
            </a:extLst>
          </p:cNvPr>
          <p:cNvSpPr>
            <a:spLocks noGrp="1"/>
          </p:cNvSpPr>
          <p:nvPr>
            <p:ph type="title"/>
          </p:nvPr>
        </p:nvSpPr>
        <p:spPr/>
        <p:txBody>
          <a:bodyPr/>
          <a:lstStyle/>
          <a:p>
            <a:endParaRPr lang="en-GB" dirty="0"/>
          </a:p>
        </p:txBody>
      </p:sp>
      <p:sp>
        <p:nvSpPr>
          <p:cNvPr id="8" name="Text Placeholder 7">
            <a:extLst>
              <a:ext uri="{FF2B5EF4-FFF2-40B4-BE49-F238E27FC236}">
                <a16:creationId xmlns:a16="http://schemas.microsoft.com/office/drawing/2014/main" id="{FA5C7AEE-F060-441F-B73F-926A43239AB9}"/>
              </a:ext>
            </a:extLst>
          </p:cNvPr>
          <p:cNvSpPr>
            <a:spLocks noGrp="1"/>
          </p:cNvSpPr>
          <p:nvPr>
            <p:ph type="body" sz="quarter" idx="19"/>
          </p:nvPr>
        </p:nvSpPr>
        <p:spPr/>
        <p:txBody>
          <a:bodyPr/>
          <a:lstStyle/>
          <a:p>
            <a:r>
              <a:rPr lang="en-GB" dirty="0"/>
              <a:t>About the RIS</a:t>
            </a:r>
          </a:p>
        </p:txBody>
      </p:sp>
      <p:sp>
        <p:nvSpPr>
          <p:cNvPr id="9" name="Text Placeholder 8">
            <a:extLst>
              <a:ext uri="{FF2B5EF4-FFF2-40B4-BE49-F238E27FC236}">
                <a16:creationId xmlns:a16="http://schemas.microsoft.com/office/drawing/2014/main" id="{BF0CD5C9-0C6E-4F3C-89D3-7FFA0778E458}"/>
              </a:ext>
            </a:extLst>
          </p:cNvPr>
          <p:cNvSpPr>
            <a:spLocks noGrp="1"/>
          </p:cNvSpPr>
          <p:nvPr>
            <p:ph type="body" sz="quarter" idx="20"/>
          </p:nvPr>
        </p:nvSpPr>
        <p:spPr/>
        <p:txBody>
          <a:bodyPr/>
          <a:lstStyle/>
          <a:p>
            <a:r>
              <a:rPr lang="en-GB" dirty="0"/>
              <a:t>The Research Information System delivers important benefits which include:</a:t>
            </a:r>
          </a:p>
          <a:p>
            <a:endParaRPr lang="en-GB" dirty="0"/>
          </a:p>
        </p:txBody>
      </p:sp>
      <p:sp>
        <p:nvSpPr>
          <p:cNvPr id="10" name="Text Placeholder 9">
            <a:extLst>
              <a:ext uri="{FF2B5EF4-FFF2-40B4-BE49-F238E27FC236}">
                <a16:creationId xmlns:a16="http://schemas.microsoft.com/office/drawing/2014/main" id="{A2D50EF2-45C5-470E-975D-A1542ACCDAF2}"/>
              </a:ext>
            </a:extLst>
          </p:cNvPr>
          <p:cNvSpPr>
            <a:spLocks noGrp="1"/>
          </p:cNvSpPr>
          <p:nvPr>
            <p:ph type="body" sz="quarter" idx="21"/>
          </p:nvPr>
        </p:nvSpPr>
        <p:spPr>
          <a:xfrm>
            <a:off x="1444623" y="3087149"/>
            <a:ext cx="9502777" cy="3256501"/>
          </a:xfrm>
        </p:spPr>
        <p:txBody>
          <a:bodyPr/>
          <a:lstStyle/>
          <a:p>
            <a:r>
              <a:rPr lang="en-GB" sz="1800" dirty="0"/>
              <a:t>A single place where researchers can manage grants, professional activities, teaching responsibilities and supervision, publications and impact. </a:t>
            </a:r>
          </a:p>
          <a:p>
            <a:r>
              <a:rPr lang="en-GB" sz="1800" dirty="0"/>
              <a:t>A platform in which our REF submission can be managed with minimal re-keying of data or completing of forms.</a:t>
            </a:r>
          </a:p>
          <a:p>
            <a:r>
              <a:rPr lang="en-GB" sz="1800" dirty="0"/>
              <a:t>A way to manage and edit external web profiles.</a:t>
            </a:r>
          </a:p>
          <a:p>
            <a:r>
              <a:rPr lang="en-GB" sz="1800" dirty="0"/>
              <a:t>The automatic searching of publications from a range of external sources and a simple process to deposit them into the Research Repository.</a:t>
            </a:r>
          </a:p>
          <a:p>
            <a:endParaRPr lang="en-GB" sz="1800" dirty="0"/>
          </a:p>
          <a:p>
            <a:endParaRPr lang="en-GB" sz="1800" dirty="0"/>
          </a:p>
        </p:txBody>
      </p:sp>
      <p:sp>
        <p:nvSpPr>
          <p:cNvPr id="6" name="Slide Number Placeholder 5">
            <a:extLst>
              <a:ext uri="{FF2B5EF4-FFF2-40B4-BE49-F238E27FC236}">
                <a16:creationId xmlns:a16="http://schemas.microsoft.com/office/drawing/2014/main" id="{951ACAAF-2A7A-4925-8C86-9AF80F37EC58}"/>
              </a:ext>
            </a:extLst>
          </p:cNvPr>
          <p:cNvSpPr>
            <a:spLocks noGrp="1"/>
          </p:cNvSpPr>
          <p:nvPr>
            <p:ph type="sldNum" sz="quarter" idx="18"/>
          </p:nvPr>
        </p:nvSpPr>
        <p:spPr/>
        <p:txBody>
          <a:bodyPr/>
          <a:lstStyle/>
          <a:p>
            <a:fld id="{D7E85FC7-13DC-D24B-89C2-5E16CAE8A885}" type="slidenum">
              <a:rPr lang="en-US" smtClean="0"/>
              <a:pPr/>
              <a:t>3</a:t>
            </a:fld>
            <a:endParaRPr lang="en-US" dirty="0"/>
          </a:p>
        </p:txBody>
      </p:sp>
    </p:spTree>
    <p:extLst>
      <p:ext uri="{BB962C8B-B14F-4D97-AF65-F5344CB8AC3E}">
        <p14:creationId xmlns:p14="http://schemas.microsoft.com/office/powerpoint/2010/main" val="896103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2B596-1137-4928-5E65-591CD8ED01B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7A215EE3-0389-21C6-1CB0-923031414783}"/>
              </a:ext>
            </a:extLst>
          </p:cNvPr>
          <p:cNvSpPr>
            <a:spLocks noGrp="1"/>
          </p:cNvSpPr>
          <p:nvPr>
            <p:ph type="title"/>
          </p:nvPr>
        </p:nvSpPr>
        <p:spPr/>
        <p:txBody>
          <a:bodyPr/>
          <a:lstStyle/>
          <a:p>
            <a:endParaRPr lang="en-GB" dirty="0"/>
          </a:p>
        </p:txBody>
      </p:sp>
      <p:sp>
        <p:nvSpPr>
          <p:cNvPr id="8" name="Text Placeholder 7">
            <a:extLst>
              <a:ext uri="{FF2B5EF4-FFF2-40B4-BE49-F238E27FC236}">
                <a16:creationId xmlns:a16="http://schemas.microsoft.com/office/drawing/2014/main" id="{18AFA0EE-2636-9323-85CC-66D0C965D039}"/>
              </a:ext>
            </a:extLst>
          </p:cNvPr>
          <p:cNvSpPr>
            <a:spLocks noGrp="1"/>
          </p:cNvSpPr>
          <p:nvPr>
            <p:ph type="body" sz="quarter" idx="19"/>
          </p:nvPr>
        </p:nvSpPr>
        <p:spPr/>
        <p:txBody>
          <a:bodyPr/>
          <a:lstStyle/>
          <a:p>
            <a:r>
              <a:rPr lang="en-GB" sz="2900" dirty="0"/>
              <a:t>Why should I add my Professional Activities to RIS?</a:t>
            </a:r>
          </a:p>
        </p:txBody>
      </p:sp>
      <p:sp>
        <p:nvSpPr>
          <p:cNvPr id="10" name="Text Placeholder 9">
            <a:extLst>
              <a:ext uri="{FF2B5EF4-FFF2-40B4-BE49-F238E27FC236}">
                <a16:creationId xmlns:a16="http://schemas.microsoft.com/office/drawing/2014/main" id="{78A1F450-247E-9C51-5864-220AF88B782B}"/>
              </a:ext>
            </a:extLst>
          </p:cNvPr>
          <p:cNvSpPr>
            <a:spLocks noGrp="1"/>
          </p:cNvSpPr>
          <p:nvPr>
            <p:ph type="body" sz="quarter" idx="21"/>
          </p:nvPr>
        </p:nvSpPr>
        <p:spPr>
          <a:xfrm>
            <a:off x="1444623" y="2387601"/>
            <a:ext cx="9502777" cy="3956050"/>
          </a:xfrm>
        </p:spPr>
        <p:txBody>
          <a:bodyPr/>
          <a:lstStyle/>
          <a:p>
            <a:r>
              <a:rPr lang="en-GB" sz="1800" dirty="0"/>
              <a:t>Ensure that the full breadth of your excellent academic and research contributions is visible and recognised. </a:t>
            </a:r>
          </a:p>
          <a:p>
            <a:endParaRPr lang="en-GB" sz="1800" dirty="0"/>
          </a:p>
          <a:p>
            <a:r>
              <a:rPr lang="en-GB" sz="1800" dirty="0"/>
              <a:t>Help us create an up-to-date evidence-base to enable the writing of our Institutional-level and Unit-level Strategy, People, and Research Environment statements for REF 2029 (referred to as Environment in REF 2021).</a:t>
            </a:r>
          </a:p>
          <a:p>
            <a:endParaRPr lang="en-GB" sz="1800" dirty="0"/>
          </a:p>
          <a:p>
            <a:r>
              <a:rPr lang="en-GB" sz="1800" dirty="0"/>
              <a:t>For REF 2029 we are expected to use evidence between </a:t>
            </a:r>
            <a:r>
              <a:rPr lang="en-GB" sz="1800" b="1" dirty="0"/>
              <a:t>1 August 2020 and 31 July 2028</a:t>
            </a:r>
            <a:r>
              <a:rPr lang="en-GB" sz="1800" dirty="0"/>
              <a:t>. </a:t>
            </a:r>
          </a:p>
          <a:p>
            <a:endParaRPr lang="en-GB" sz="1800" dirty="0"/>
          </a:p>
          <a:p>
            <a:endParaRPr lang="en-GB" sz="1800" dirty="0"/>
          </a:p>
        </p:txBody>
      </p:sp>
      <p:sp>
        <p:nvSpPr>
          <p:cNvPr id="6" name="Slide Number Placeholder 5">
            <a:extLst>
              <a:ext uri="{FF2B5EF4-FFF2-40B4-BE49-F238E27FC236}">
                <a16:creationId xmlns:a16="http://schemas.microsoft.com/office/drawing/2014/main" id="{244BC727-8DCC-F215-4618-53FF51203800}"/>
              </a:ext>
            </a:extLst>
          </p:cNvPr>
          <p:cNvSpPr>
            <a:spLocks noGrp="1"/>
          </p:cNvSpPr>
          <p:nvPr>
            <p:ph type="sldNum" sz="quarter" idx="18"/>
          </p:nvPr>
        </p:nvSpPr>
        <p:spPr/>
        <p:txBody>
          <a:bodyPr/>
          <a:lstStyle/>
          <a:p>
            <a:fld id="{D7E85FC7-13DC-D24B-89C2-5E16CAE8A885}" type="slidenum">
              <a:rPr lang="en-US" smtClean="0"/>
              <a:pPr/>
              <a:t>4</a:t>
            </a:fld>
            <a:endParaRPr lang="en-US" dirty="0"/>
          </a:p>
        </p:txBody>
      </p:sp>
    </p:spTree>
    <p:extLst>
      <p:ext uri="{BB962C8B-B14F-4D97-AF65-F5344CB8AC3E}">
        <p14:creationId xmlns:p14="http://schemas.microsoft.com/office/powerpoint/2010/main" val="29689767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A1D37-5083-FFF5-9112-6FD960A8B28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7CA61E2-A538-A55A-BD0D-5732A1776245}"/>
              </a:ext>
            </a:extLst>
          </p:cNvPr>
          <p:cNvSpPr>
            <a:spLocks noGrp="1"/>
          </p:cNvSpPr>
          <p:nvPr>
            <p:ph type="title"/>
          </p:nvPr>
        </p:nvSpPr>
        <p:spPr/>
        <p:txBody>
          <a:bodyPr/>
          <a:lstStyle/>
          <a:p>
            <a:endParaRPr lang="en-GB" dirty="0"/>
          </a:p>
        </p:txBody>
      </p:sp>
      <p:sp>
        <p:nvSpPr>
          <p:cNvPr id="8" name="Text Placeholder 7">
            <a:extLst>
              <a:ext uri="{FF2B5EF4-FFF2-40B4-BE49-F238E27FC236}">
                <a16:creationId xmlns:a16="http://schemas.microsoft.com/office/drawing/2014/main" id="{57EBD14F-8FBC-B3EB-B753-BC9DDCB009E0}"/>
              </a:ext>
            </a:extLst>
          </p:cNvPr>
          <p:cNvSpPr>
            <a:spLocks noGrp="1"/>
          </p:cNvSpPr>
          <p:nvPr>
            <p:ph type="body" sz="quarter" idx="19"/>
          </p:nvPr>
        </p:nvSpPr>
        <p:spPr/>
        <p:txBody>
          <a:bodyPr/>
          <a:lstStyle/>
          <a:p>
            <a:r>
              <a:rPr lang="en-GB" sz="2900" dirty="0"/>
              <a:t>When should I add my Professional Activities to RIS?</a:t>
            </a:r>
          </a:p>
        </p:txBody>
      </p:sp>
      <p:sp>
        <p:nvSpPr>
          <p:cNvPr id="10" name="Text Placeholder 9">
            <a:extLst>
              <a:ext uri="{FF2B5EF4-FFF2-40B4-BE49-F238E27FC236}">
                <a16:creationId xmlns:a16="http://schemas.microsoft.com/office/drawing/2014/main" id="{ADCE22CE-FDC2-A43A-3B0F-78EF2314629F}"/>
              </a:ext>
            </a:extLst>
          </p:cNvPr>
          <p:cNvSpPr>
            <a:spLocks noGrp="1"/>
          </p:cNvSpPr>
          <p:nvPr>
            <p:ph type="body" sz="quarter" idx="21"/>
          </p:nvPr>
        </p:nvSpPr>
        <p:spPr>
          <a:xfrm>
            <a:off x="1444623" y="2387601"/>
            <a:ext cx="9502777" cy="3956050"/>
          </a:xfrm>
        </p:spPr>
        <p:txBody>
          <a:bodyPr/>
          <a:lstStyle/>
          <a:p>
            <a:endParaRPr lang="en-GB" sz="1800" dirty="0"/>
          </a:p>
          <a:p>
            <a:r>
              <a:rPr lang="en-GB" sz="1800" dirty="0"/>
              <a:t>You can add Professional Activities to RIS at any time (as is the case with research outputs). </a:t>
            </a:r>
          </a:p>
          <a:p>
            <a:endParaRPr lang="en-GB" sz="1800" dirty="0"/>
          </a:p>
          <a:p>
            <a:r>
              <a:rPr lang="en-GB" sz="1800" dirty="0"/>
              <a:t>It is best to record activities as soon as possible after they occur, while details and contributions are still fresh in your mind. This will ensure the record is captured as accurately and as comprehensively as possible.</a:t>
            </a:r>
          </a:p>
          <a:p>
            <a:endParaRPr lang="en-GB" sz="1800" dirty="0"/>
          </a:p>
          <a:p>
            <a:endParaRPr lang="en-GB" sz="1800" dirty="0"/>
          </a:p>
          <a:p>
            <a:endParaRPr lang="en-GB" sz="1800" dirty="0"/>
          </a:p>
        </p:txBody>
      </p:sp>
      <p:sp>
        <p:nvSpPr>
          <p:cNvPr id="6" name="Slide Number Placeholder 5">
            <a:extLst>
              <a:ext uri="{FF2B5EF4-FFF2-40B4-BE49-F238E27FC236}">
                <a16:creationId xmlns:a16="http://schemas.microsoft.com/office/drawing/2014/main" id="{DD19173A-6361-63B5-569E-55FD2FC035BC}"/>
              </a:ext>
            </a:extLst>
          </p:cNvPr>
          <p:cNvSpPr>
            <a:spLocks noGrp="1"/>
          </p:cNvSpPr>
          <p:nvPr>
            <p:ph type="sldNum" sz="quarter" idx="18"/>
          </p:nvPr>
        </p:nvSpPr>
        <p:spPr/>
        <p:txBody>
          <a:bodyPr/>
          <a:lstStyle/>
          <a:p>
            <a:fld id="{D7E85FC7-13DC-D24B-89C2-5E16CAE8A885}" type="slidenum">
              <a:rPr lang="en-US" smtClean="0"/>
              <a:pPr/>
              <a:t>5</a:t>
            </a:fld>
            <a:endParaRPr lang="en-US" dirty="0"/>
          </a:p>
        </p:txBody>
      </p:sp>
    </p:spTree>
    <p:extLst>
      <p:ext uri="{BB962C8B-B14F-4D97-AF65-F5344CB8AC3E}">
        <p14:creationId xmlns:p14="http://schemas.microsoft.com/office/powerpoint/2010/main" val="2436987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59FFA-BC23-4A70-BBC3-14EF821E316D}"/>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7DB6680B-8113-4CA7-BDAA-DAF893E8D634}"/>
              </a:ext>
            </a:extLst>
          </p:cNvPr>
          <p:cNvSpPr>
            <a:spLocks noGrp="1"/>
          </p:cNvSpPr>
          <p:nvPr>
            <p:ph type="body" sz="quarter" idx="30"/>
          </p:nvPr>
        </p:nvSpPr>
        <p:spPr/>
        <p:txBody>
          <a:bodyPr/>
          <a:lstStyle/>
          <a:p>
            <a:r>
              <a:rPr lang="en-GB" dirty="0"/>
              <a:t>Log In</a:t>
            </a:r>
          </a:p>
        </p:txBody>
      </p:sp>
      <p:sp>
        <p:nvSpPr>
          <p:cNvPr id="4" name="Text Placeholder 3">
            <a:extLst>
              <a:ext uri="{FF2B5EF4-FFF2-40B4-BE49-F238E27FC236}">
                <a16:creationId xmlns:a16="http://schemas.microsoft.com/office/drawing/2014/main" id="{EBA91B2A-7F9C-4772-9C7E-D363C74CA372}"/>
              </a:ext>
            </a:extLst>
          </p:cNvPr>
          <p:cNvSpPr>
            <a:spLocks noGrp="1"/>
          </p:cNvSpPr>
          <p:nvPr>
            <p:ph type="body" sz="quarter" idx="31"/>
          </p:nvPr>
        </p:nvSpPr>
        <p:spPr/>
        <p:txBody>
          <a:bodyPr/>
          <a:lstStyle/>
          <a:p>
            <a:r>
              <a:rPr lang="en-GB" dirty="0"/>
              <a:t>Login at: </a:t>
            </a:r>
            <a:r>
              <a:rPr lang="en-GB" dirty="0">
                <a:solidFill>
                  <a:schemeClr val="accent1"/>
                </a:solidFill>
                <a:hlinkClick r:id="rId2"/>
              </a:rPr>
              <a:t>https://ris.essex.ac.uk</a:t>
            </a:r>
            <a:r>
              <a:rPr lang="en-GB" dirty="0">
                <a:solidFill>
                  <a:schemeClr val="accent1"/>
                </a:solidFill>
              </a:rPr>
              <a:t> </a:t>
            </a:r>
          </a:p>
          <a:p>
            <a:endParaRPr lang="en-GB" dirty="0"/>
          </a:p>
          <a:p>
            <a:r>
              <a:rPr lang="en-GB" dirty="0"/>
              <a:t>Your normal university login is all you need. </a:t>
            </a:r>
          </a:p>
          <a:p>
            <a:endParaRPr lang="en-GB" dirty="0"/>
          </a:p>
          <a:p>
            <a:r>
              <a:rPr lang="en-GB" dirty="0"/>
              <a:t>You do not need the VPN to access the RIS. It works from anywhere with an internet connection and in most browsers (Microsoft Edge, Chrome, Firefox, Safari).</a:t>
            </a:r>
          </a:p>
          <a:p>
            <a:endParaRPr lang="en-GB" dirty="0"/>
          </a:p>
        </p:txBody>
      </p:sp>
      <p:sp>
        <p:nvSpPr>
          <p:cNvPr id="7" name="Slide Number Placeholder 6">
            <a:extLst>
              <a:ext uri="{FF2B5EF4-FFF2-40B4-BE49-F238E27FC236}">
                <a16:creationId xmlns:a16="http://schemas.microsoft.com/office/drawing/2014/main" id="{0D550862-BBC2-44D9-ADB2-95ED9291B08E}"/>
              </a:ext>
            </a:extLst>
          </p:cNvPr>
          <p:cNvSpPr>
            <a:spLocks noGrp="1"/>
          </p:cNvSpPr>
          <p:nvPr>
            <p:ph type="sldNum" sz="quarter" idx="28"/>
          </p:nvPr>
        </p:nvSpPr>
        <p:spPr/>
        <p:txBody>
          <a:bodyPr/>
          <a:lstStyle/>
          <a:p>
            <a:fld id="{D7E85FC7-13DC-D24B-89C2-5E16CAE8A885}" type="slidenum">
              <a:rPr lang="en-US" smtClean="0"/>
              <a:pPr/>
              <a:t>6</a:t>
            </a:fld>
            <a:endParaRPr lang="en-US" dirty="0"/>
          </a:p>
        </p:txBody>
      </p:sp>
      <p:pic>
        <p:nvPicPr>
          <p:cNvPr id="8" name="Picture 7" descr="Graphical user interface. RIS Login Screen">
            <a:extLst>
              <a:ext uri="{FF2B5EF4-FFF2-40B4-BE49-F238E27FC236}">
                <a16:creationId xmlns:a16="http://schemas.microsoft.com/office/drawing/2014/main" id="{6A492130-9FF2-4D58-B8A5-38B98875F7C0}"/>
              </a:ext>
            </a:extLst>
          </p:cNvPr>
          <p:cNvPicPr>
            <a:picLocks noChangeAspect="1"/>
          </p:cNvPicPr>
          <p:nvPr/>
        </p:nvPicPr>
        <p:blipFill>
          <a:blip r:embed="rId3"/>
          <a:stretch>
            <a:fillRect/>
          </a:stretch>
        </p:blipFill>
        <p:spPr>
          <a:xfrm>
            <a:off x="254001" y="1291131"/>
            <a:ext cx="4662387" cy="3594905"/>
          </a:xfrm>
          <a:prstGeom prst="rect">
            <a:avLst/>
          </a:prstGeom>
        </p:spPr>
      </p:pic>
    </p:spTree>
    <p:extLst>
      <p:ext uri="{BB962C8B-B14F-4D97-AF65-F5344CB8AC3E}">
        <p14:creationId xmlns:p14="http://schemas.microsoft.com/office/powerpoint/2010/main" val="793859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A978AEE-9434-FC55-8D74-6785856CE066}"/>
              </a:ext>
            </a:extLst>
          </p:cNvPr>
          <p:cNvPicPr>
            <a:picLocks noChangeAspect="1"/>
          </p:cNvPicPr>
          <p:nvPr/>
        </p:nvPicPr>
        <p:blipFill>
          <a:blip r:embed="rId2"/>
          <a:stretch>
            <a:fillRect/>
          </a:stretch>
        </p:blipFill>
        <p:spPr>
          <a:xfrm>
            <a:off x="405782" y="1653579"/>
            <a:ext cx="5566253" cy="4572000"/>
          </a:xfrm>
          <a:prstGeom prst="rect">
            <a:avLst/>
          </a:prstGeom>
        </p:spPr>
      </p:pic>
      <p:sp>
        <p:nvSpPr>
          <p:cNvPr id="2" name="Title 1">
            <a:extLst>
              <a:ext uri="{FF2B5EF4-FFF2-40B4-BE49-F238E27FC236}">
                <a16:creationId xmlns:a16="http://schemas.microsoft.com/office/drawing/2014/main" id="{A5259FFA-BC23-4A70-BBC3-14EF821E316D}"/>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7DB6680B-8113-4CA7-BDAA-DAF893E8D634}"/>
              </a:ext>
            </a:extLst>
          </p:cNvPr>
          <p:cNvSpPr>
            <a:spLocks noGrp="1"/>
          </p:cNvSpPr>
          <p:nvPr>
            <p:ph type="body" sz="quarter" idx="30"/>
          </p:nvPr>
        </p:nvSpPr>
        <p:spPr>
          <a:xfrm>
            <a:off x="405782" y="982067"/>
            <a:ext cx="5285528" cy="671512"/>
          </a:xfrm>
        </p:spPr>
        <p:txBody>
          <a:bodyPr/>
          <a:lstStyle/>
          <a:p>
            <a:r>
              <a:rPr lang="en-GB" dirty="0"/>
              <a:t>How to begin</a:t>
            </a:r>
          </a:p>
        </p:txBody>
      </p:sp>
      <p:sp>
        <p:nvSpPr>
          <p:cNvPr id="4" name="Text Placeholder 3">
            <a:extLst>
              <a:ext uri="{FF2B5EF4-FFF2-40B4-BE49-F238E27FC236}">
                <a16:creationId xmlns:a16="http://schemas.microsoft.com/office/drawing/2014/main" id="{EBA91B2A-7F9C-4772-9C7E-D363C74CA372}"/>
              </a:ext>
            </a:extLst>
          </p:cNvPr>
          <p:cNvSpPr>
            <a:spLocks noGrp="1"/>
          </p:cNvSpPr>
          <p:nvPr>
            <p:ph type="body" sz="quarter" idx="31"/>
          </p:nvPr>
        </p:nvSpPr>
        <p:spPr>
          <a:xfrm>
            <a:off x="8233842" y="1857373"/>
            <a:ext cx="3848908" cy="4486275"/>
          </a:xfrm>
        </p:spPr>
        <p:txBody>
          <a:bodyPr/>
          <a:lstStyle/>
          <a:p>
            <a:r>
              <a:rPr lang="en-GB" dirty="0"/>
              <a:t>On the homepage you will then have the option to </a:t>
            </a:r>
            <a:r>
              <a:rPr lang="en-GB" b="1" dirty="0"/>
              <a:t>‘Add New’ </a:t>
            </a:r>
            <a:r>
              <a:rPr lang="en-GB" dirty="0"/>
              <a:t>or </a:t>
            </a:r>
            <a:r>
              <a:rPr lang="en-GB" b="1" dirty="0"/>
              <a:t>‘View all’ </a:t>
            </a:r>
            <a:r>
              <a:rPr lang="en-GB" dirty="0"/>
              <a:t>Professional Activities </a:t>
            </a:r>
          </a:p>
        </p:txBody>
      </p:sp>
      <p:sp>
        <p:nvSpPr>
          <p:cNvPr id="7" name="Slide Number Placeholder 6">
            <a:extLst>
              <a:ext uri="{FF2B5EF4-FFF2-40B4-BE49-F238E27FC236}">
                <a16:creationId xmlns:a16="http://schemas.microsoft.com/office/drawing/2014/main" id="{0D550862-BBC2-44D9-ADB2-95ED9291B08E}"/>
              </a:ext>
            </a:extLst>
          </p:cNvPr>
          <p:cNvSpPr>
            <a:spLocks noGrp="1"/>
          </p:cNvSpPr>
          <p:nvPr>
            <p:ph type="sldNum" sz="quarter" idx="28"/>
          </p:nvPr>
        </p:nvSpPr>
        <p:spPr/>
        <p:txBody>
          <a:bodyPr/>
          <a:lstStyle/>
          <a:p>
            <a:fld id="{D7E85FC7-13DC-D24B-89C2-5E16CAE8A885}" type="slidenum">
              <a:rPr lang="en-US" smtClean="0"/>
              <a:pPr/>
              <a:t>7</a:t>
            </a:fld>
            <a:endParaRPr lang="en-US" dirty="0"/>
          </a:p>
        </p:txBody>
      </p:sp>
      <p:sp>
        <p:nvSpPr>
          <p:cNvPr id="16" name="Oval 15">
            <a:extLst>
              <a:ext uri="{FF2B5EF4-FFF2-40B4-BE49-F238E27FC236}">
                <a16:creationId xmlns:a16="http://schemas.microsoft.com/office/drawing/2014/main" id="{A4D656E3-A324-826E-59B2-D3DB84377087}"/>
              </a:ext>
            </a:extLst>
          </p:cNvPr>
          <p:cNvSpPr/>
          <p:nvPr/>
        </p:nvSpPr>
        <p:spPr>
          <a:xfrm>
            <a:off x="3301984" y="3409723"/>
            <a:ext cx="1082292" cy="296322"/>
          </a:xfrm>
          <a:prstGeom prst="ellipse">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672475D3-DF2F-A1B4-4105-1B30946CC096}"/>
              </a:ext>
            </a:extLst>
          </p:cNvPr>
          <p:cNvSpPr/>
          <p:nvPr/>
        </p:nvSpPr>
        <p:spPr>
          <a:xfrm>
            <a:off x="3301984" y="4560655"/>
            <a:ext cx="507007" cy="230524"/>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E67E1CA3-2F22-1BF2-C509-82B421C44F85}"/>
              </a:ext>
            </a:extLst>
          </p:cNvPr>
          <p:cNvSpPr/>
          <p:nvPr/>
        </p:nvSpPr>
        <p:spPr>
          <a:xfrm>
            <a:off x="4160218" y="4573943"/>
            <a:ext cx="396644" cy="230524"/>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233543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0FC71-A9A0-8E55-537C-31248521EB1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5A3B524-4DB6-B084-6785-8CA7931051BC}"/>
              </a:ext>
            </a:extLst>
          </p:cNvPr>
          <p:cNvSpPr>
            <a:spLocks noGrp="1"/>
          </p:cNvSpPr>
          <p:nvPr>
            <p:ph type="title"/>
          </p:nvPr>
        </p:nvSpPr>
        <p:spPr/>
        <p:txBody>
          <a:bodyPr/>
          <a:lstStyle/>
          <a:p>
            <a:endParaRPr lang="en-GB"/>
          </a:p>
        </p:txBody>
      </p:sp>
      <p:sp>
        <p:nvSpPr>
          <p:cNvPr id="8" name="Text Placeholder 7">
            <a:extLst>
              <a:ext uri="{FF2B5EF4-FFF2-40B4-BE49-F238E27FC236}">
                <a16:creationId xmlns:a16="http://schemas.microsoft.com/office/drawing/2014/main" id="{30771460-FC28-2DB5-406D-5E8D71864444}"/>
              </a:ext>
            </a:extLst>
          </p:cNvPr>
          <p:cNvSpPr>
            <a:spLocks noGrp="1"/>
          </p:cNvSpPr>
          <p:nvPr>
            <p:ph type="body" sz="quarter" idx="30"/>
          </p:nvPr>
        </p:nvSpPr>
        <p:spPr/>
        <p:txBody>
          <a:bodyPr/>
          <a:lstStyle/>
          <a:p>
            <a:r>
              <a:rPr lang="en-GB" sz="2900" dirty="0"/>
              <a:t>What activities should I include?</a:t>
            </a:r>
          </a:p>
        </p:txBody>
      </p:sp>
      <p:sp>
        <p:nvSpPr>
          <p:cNvPr id="10" name="Text Placeholder 9">
            <a:extLst>
              <a:ext uri="{FF2B5EF4-FFF2-40B4-BE49-F238E27FC236}">
                <a16:creationId xmlns:a16="http://schemas.microsoft.com/office/drawing/2014/main" id="{446828E4-7C58-ABB6-89A0-B9EE1F9741C6}"/>
              </a:ext>
            </a:extLst>
          </p:cNvPr>
          <p:cNvSpPr>
            <a:spLocks noGrp="1"/>
          </p:cNvSpPr>
          <p:nvPr>
            <p:ph type="body" sz="quarter" idx="31"/>
          </p:nvPr>
        </p:nvSpPr>
        <p:spPr>
          <a:xfrm>
            <a:off x="501650" y="2357120"/>
            <a:ext cx="5468938" cy="2643506"/>
          </a:xfrm>
        </p:spPr>
        <p:txBody>
          <a:bodyPr/>
          <a:lstStyle/>
          <a:p>
            <a:r>
              <a:rPr lang="en-GB" sz="1800" dirty="0"/>
              <a:t>The RIS has the following pre-set professional activities.</a:t>
            </a:r>
          </a:p>
          <a:p>
            <a:endParaRPr lang="en-GB" sz="1800" dirty="0"/>
          </a:p>
          <a:p>
            <a:r>
              <a:rPr lang="en-GB" sz="1800" dirty="0"/>
              <a:t>Please note that not all of these will be relevant for your discipline. Please contact your departmental Director of Research, if you have any questions about which activities are most relevant to your research area.</a:t>
            </a:r>
          </a:p>
          <a:p>
            <a:endParaRPr lang="en-GB" sz="1800" dirty="0"/>
          </a:p>
        </p:txBody>
      </p:sp>
      <p:sp>
        <p:nvSpPr>
          <p:cNvPr id="5" name="Chart Placeholder 4">
            <a:extLst>
              <a:ext uri="{FF2B5EF4-FFF2-40B4-BE49-F238E27FC236}">
                <a16:creationId xmlns:a16="http://schemas.microsoft.com/office/drawing/2014/main" id="{E03CC477-4479-F7A4-03BA-2793150C51CA}"/>
              </a:ext>
            </a:extLst>
          </p:cNvPr>
          <p:cNvSpPr>
            <a:spLocks noGrp="1"/>
          </p:cNvSpPr>
          <p:nvPr>
            <p:ph type="chart" sz="quarter" idx="32"/>
          </p:nvPr>
        </p:nvSpPr>
        <p:spPr/>
        <p:txBody>
          <a:bodyPr/>
          <a:lstStyle/>
          <a:p>
            <a:endParaRPr lang="en-GB"/>
          </a:p>
        </p:txBody>
      </p:sp>
      <p:sp>
        <p:nvSpPr>
          <p:cNvPr id="6" name="Slide Number Placeholder 5">
            <a:extLst>
              <a:ext uri="{FF2B5EF4-FFF2-40B4-BE49-F238E27FC236}">
                <a16:creationId xmlns:a16="http://schemas.microsoft.com/office/drawing/2014/main" id="{8C41018C-159F-ED5F-69A7-4F12B240C5C9}"/>
              </a:ext>
            </a:extLst>
          </p:cNvPr>
          <p:cNvSpPr>
            <a:spLocks noGrp="1"/>
          </p:cNvSpPr>
          <p:nvPr>
            <p:ph type="sldNum" sz="quarter" idx="10"/>
          </p:nvPr>
        </p:nvSpPr>
        <p:spPr/>
        <p:txBody>
          <a:bodyPr/>
          <a:lstStyle/>
          <a:p>
            <a:fld id="{D7E85FC7-13DC-D24B-89C2-5E16CAE8A885}" type="slidenum">
              <a:rPr lang="en-US" smtClean="0"/>
              <a:pPr/>
              <a:t>8</a:t>
            </a:fld>
            <a:endParaRPr lang="en-US" dirty="0"/>
          </a:p>
        </p:txBody>
      </p:sp>
      <p:pic>
        <p:nvPicPr>
          <p:cNvPr id="3" name="Picture 2">
            <a:extLst>
              <a:ext uri="{FF2B5EF4-FFF2-40B4-BE49-F238E27FC236}">
                <a16:creationId xmlns:a16="http://schemas.microsoft.com/office/drawing/2014/main" id="{EA6FA773-DF8F-D91B-621B-DF5063C98FEA}"/>
              </a:ext>
            </a:extLst>
          </p:cNvPr>
          <p:cNvPicPr>
            <a:picLocks noChangeAspect="1"/>
          </p:cNvPicPr>
          <p:nvPr/>
        </p:nvPicPr>
        <p:blipFill>
          <a:blip r:embed="rId2"/>
          <a:stretch>
            <a:fillRect/>
          </a:stretch>
        </p:blipFill>
        <p:spPr>
          <a:xfrm>
            <a:off x="6313924" y="1185862"/>
            <a:ext cx="5682318" cy="4442777"/>
          </a:xfrm>
          <a:prstGeom prst="rect">
            <a:avLst/>
          </a:prstGeom>
        </p:spPr>
      </p:pic>
    </p:spTree>
    <p:extLst>
      <p:ext uri="{BB962C8B-B14F-4D97-AF65-F5344CB8AC3E}">
        <p14:creationId xmlns:p14="http://schemas.microsoft.com/office/powerpoint/2010/main" val="2092679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8EEF6-8DEA-9045-D36B-EF71308EA3A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4F9C0BE-64CD-BFAE-6E5B-923F2CDA842E}"/>
              </a:ext>
            </a:extLst>
          </p:cNvPr>
          <p:cNvSpPr>
            <a:spLocks noGrp="1"/>
          </p:cNvSpPr>
          <p:nvPr>
            <p:ph type="title"/>
          </p:nvPr>
        </p:nvSpPr>
        <p:spPr/>
        <p:txBody>
          <a:bodyPr/>
          <a:lstStyle/>
          <a:p>
            <a:endParaRPr lang="en-GB"/>
          </a:p>
        </p:txBody>
      </p:sp>
      <p:sp>
        <p:nvSpPr>
          <p:cNvPr id="8" name="Text Placeholder 7">
            <a:extLst>
              <a:ext uri="{FF2B5EF4-FFF2-40B4-BE49-F238E27FC236}">
                <a16:creationId xmlns:a16="http://schemas.microsoft.com/office/drawing/2014/main" id="{FC3490E9-4E34-6945-4E17-C41F73F8D8AE}"/>
              </a:ext>
            </a:extLst>
          </p:cNvPr>
          <p:cNvSpPr>
            <a:spLocks noGrp="1"/>
          </p:cNvSpPr>
          <p:nvPr>
            <p:ph type="body" sz="quarter" idx="30"/>
          </p:nvPr>
        </p:nvSpPr>
        <p:spPr/>
        <p:txBody>
          <a:bodyPr/>
          <a:lstStyle/>
          <a:p>
            <a:r>
              <a:rPr lang="en-GB" sz="2900" dirty="0"/>
              <a:t>Who can view my activities?</a:t>
            </a:r>
          </a:p>
        </p:txBody>
      </p:sp>
      <p:sp>
        <p:nvSpPr>
          <p:cNvPr id="10" name="Text Placeholder 9">
            <a:extLst>
              <a:ext uri="{FF2B5EF4-FFF2-40B4-BE49-F238E27FC236}">
                <a16:creationId xmlns:a16="http://schemas.microsoft.com/office/drawing/2014/main" id="{7E63A445-63C3-C3A0-687F-59BF952E02A2}"/>
              </a:ext>
            </a:extLst>
          </p:cNvPr>
          <p:cNvSpPr>
            <a:spLocks noGrp="1"/>
          </p:cNvSpPr>
          <p:nvPr>
            <p:ph type="body" sz="quarter" idx="31"/>
          </p:nvPr>
        </p:nvSpPr>
        <p:spPr>
          <a:xfrm>
            <a:off x="501650" y="2357120"/>
            <a:ext cx="5468938" cy="2643506"/>
          </a:xfrm>
        </p:spPr>
        <p:txBody>
          <a:bodyPr/>
          <a:lstStyle/>
          <a:p>
            <a:r>
              <a:rPr lang="en-GB" sz="1800" dirty="0"/>
              <a:t>You can view your professional activities on your RIS profile and via </a:t>
            </a:r>
            <a:r>
              <a:rPr lang="en-GB" sz="1800" dirty="0">
                <a:hlinkClick r:id="rId2"/>
              </a:rPr>
              <a:t>Tableau reporting</a:t>
            </a:r>
            <a:r>
              <a:rPr lang="en-GB" sz="1800" dirty="0"/>
              <a:t>.</a:t>
            </a:r>
          </a:p>
          <a:p>
            <a:endParaRPr lang="en-GB" sz="1800" dirty="0"/>
          </a:p>
          <a:p>
            <a:r>
              <a:rPr lang="en-GB" sz="1800" dirty="0"/>
              <a:t>All your professional activities can also be viewed by your department’s Head of School/Department, Director of Research and Unit of Assessment leads (if different).</a:t>
            </a:r>
          </a:p>
          <a:p>
            <a:endParaRPr lang="en-GB" sz="1800" dirty="0"/>
          </a:p>
          <a:p>
            <a:r>
              <a:rPr lang="en-GB" sz="1800" dirty="0"/>
              <a:t>There are only three externally displayed categories on RIS (denoted in red). All other categories can only be viewed by RIS users with relevant permissions (as above).</a:t>
            </a:r>
          </a:p>
          <a:p>
            <a:endParaRPr lang="en-GB" sz="1800" dirty="0"/>
          </a:p>
          <a:p>
            <a:endParaRPr lang="en-GB" sz="1800" dirty="0"/>
          </a:p>
        </p:txBody>
      </p:sp>
      <p:sp>
        <p:nvSpPr>
          <p:cNvPr id="5" name="Chart Placeholder 4">
            <a:extLst>
              <a:ext uri="{FF2B5EF4-FFF2-40B4-BE49-F238E27FC236}">
                <a16:creationId xmlns:a16="http://schemas.microsoft.com/office/drawing/2014/main" id="{9D714647-FFD0-04B4-1BA0-EBD2D29DA50E}"/>
              </a:ext>
            </a:extLst>
          </p:cNvPr>
          <p:cNvSpPr>
            <a:spLocks noGrp="1"/>
          </p:cNvSpPr>
          <p:nvPr>
            <p:ph type="chart" sz="quarter" idx="32"/>
          </p:nvPr>
        </p:nvSpPr>
        <p:spPr/>
        <p:txBody>
          <a:bodyPr/>
          <a:lstStyle/>
          <a:p>
            <a:endParaRPr lang="en-GB"/>
          </a:p>
        </p:txBody>
      </p:sp>
      <p:sp>
        <p:nvSpPr>
          <p:cNvPr id="6" name="Slide Number Placeholder 5">
            <a:extLst>
              <a:ext uri="{FF2B5EF4-FFF2-40B4-BE49-F238E27FC236}">
                <a16:creationId xmlns:a16="http://schemas.microsoft.com/office/drawing/2014/main" id="{5C7A44F5-6C66-7D08-F116-93BE241F86EA}"/>
              </a:ext>
            </a:extLst>
          </p:cNvPr>
          <p:cNvSpPr>
            <a:spLocks noGrp="1"/>
          </p:cNvSpPr>
          <p:nvPr>
            <p:ph type="sldNum" sz="quarter" idx="10"/>
          </p:nvPr>
        </p:nvSpPr>
        <p:spPr/>
        <p:txBody>
          <a:bodyPr/>
          <a:lstStyle/>
          <a:p>
            <a:fld id="{D7E85FC7-13DC-D24B-89C2-5E16CAE8A885}" type="slidenum">
              <a:rPr lang="en-US" smtClean="0"/>
              <a:pPr/>
              <a:t>9</a:t>
            </a:fld>
            <a:endParaRPr lang="en-US" dirty="0"/>
          </a:p>
        </p:txBody>
      </p:sp>
      <p:pic>
        <p:nvPicPr>
          <p:cNvPr id="9" name="Picture 8">
            <a:extLst>
              <a:ext uri="{FF2B5EF4-FFF2-40B4-BE49-F238E27FC236}">
                <a16:creationId xmlns:a16="http://schemas.microsoft.com/office/drawing/2014/main" id="{FFE542D2-C3B8-C5F2-6360-D1521F558C63}"/>
              </a:ext>
            </a:extLst>
          </p:cNvPr>
          <p:cNvPicPr>
            <a:picLocks noChangeAspect="1"/>
          </p:cNvPicPr>
          <p:nvPr/>
        </p:nvPicPr>
        <p:blipFill>
          <a:blip r:embed="rId3"/>
          <a:stretch>
            <a:fillRect/>
          </a:stretch>
        </p:blipFill>
        <p:spPr>
          <a:xfrm>
            <a:off x="6313924" y="1185862"/>
            <a:ext cx="5682318" cy="4442777"/>
          </a:xfrm>
          <a:prstGeom prst="rect">
            <a:avLst/>
          </a:prstGeom>
        </p:spPr>
      </p:pic>
      <p:sp>
        <p:nvSpPr>
          <p:cNvPr id="11" name="Rectangle 10">
            <a:extLst>
              <a:ext uri="{FF2B5EF4-FFF2-40B4-BE49-F238E27FC236}">
                <a16:creationId xmlns:a16="http://schemas.microsoft.com/office/drawing/2014/main" id="{ABAF49C7-EB01-DB6A-47A1-2888F5C5ACFA}"/>
              </a:ext>
            </a:extLst>
          </p:cNvPr>
          <p:cNvSpPr/>
          <p:nvPr/>
        </p:nvSpPr>
        <p:spPr>
          <a:xfrm>
            <a:off x="6493268" y="2578813"/>
            <a:ext cx="1222624" cy="339047"/>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982FB91D-53B5-B29B-B776-9A0B58591519}"/>
              </a:ext>
            </a:extLst>
          </p:cNvPr>
          <p:cNvSpPr/>
          <p:nvPr/>
        </p:nvSpPr>
        <p:spPr>
          <a:xfrm>
            <a:off x="7888840" y="2577102"/>
            <a:ext cx="1222624" cy="339047"/>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3255EECD-10D1-1CBA-849E-A83E446C13BC}"/>
              </a:ext>
            </a:extLst>
          </p:cNvPr>
          <p:cNvSpPr/>
          <p:nvPr/>
        </p:nvSpPr>
        <p:spPr>
          <a:xfrm>
            <a:off x="9222764" y="2575392"/>
            <a:ext cx="1222624" cy="339047"/>
          </a:xfrm>
          <a:prstGeom prst="rect">
            <a:avLst/>
          </a:prstGeom>
          <a:noFill/>
          <a:ln w="5715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8210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87138-681A-8AB7-FE5F-24E7BC49246A}"/>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D2FC7EB9-A666-F64B-6B07-492C2221B110}"/>
              </a:ext>
            </a:extLst>
          </p:cNvPr>
          <p:cNvSpPr>
            <a:spLocks noGrp="1"/>
          </p:cNvSpPr>
          <p:nvPr>
            <p:ph type="body" sz="quarter" idx="19"/>
          </p:nvPr>
        </p:nvSpPr>
        <p:spPr/>
        <p:txBody>
          <a:bodyPr/>
          <a:lstStyle/>
          <a:p>
            <a:r>
              <a:rPr lang="en-GB" dirty="0"/>
              <a:t>All Activity Types</a:t>
            </a:r>
          </a:p>
          <a:p>
            <a:endParaRPr lang="en-GB" dirty="0"/>
          </a:p>
        </p:txBody>
      </p:sp>
      <p:sp>
        <p:nvSpPr>
          <p:cNvPr id="4" name="Text Placeholder 3">
            <a:extLst>
              <a:ext uri="{FF2B5EF4-FFF2-40B4-BE49-F238E27FC236}">
                <a16:creationId xmlns:a16="http://schemas.microsoft.com/office/drawing/2014/main" id="{EC394654-30B3-6DC3-3E49-8CD0C788150D}"/>
              </a:ext>
            </a:extLst>
          </p:cNvPr>
          <p:cNvSpPr>
            <a:spLocks noGrp="1"/>
          </p:cNvSpPr>
          <p:nvPr>
            <p:ph type="body" sz="quarter" idx="20"/>
          </p:nvPr>
        </p:nvSpPr>
        <p:spPr/>
        <p:txBody>
          <a:bodyPr/>
          <a:lstStyle/>
          <a:p>
            <a:r>
              <a:rPr lang="en-GB" dirty="0"/>
              <a:t>Click on the relevant activity type for more information</a:t>
            </a:r>
          </a:p>
        </p:txBody>
      </p:sp>
      <p:sp>
        <p:nvSpPr>
          <p:cNvPr id="6" name="Slide Number Placeholder 5">
            <a:extLst>
              <a:ext uri="{FF2B5EF4-FFF2-40B4-BE49-F238E27FC236}">
                <a16:creationId xmlns:a16="http://schemas.microsoft.com/office/drawing/2014/main" id="{1607747E-779D-81F2-909C-5140CB5CF599}"/>
              </a:ext>
            </a:extLst>
          </p:cNvPr>
          <p:cNvSpPr>
            <a:spLocks noGrp="1"/>
          </p:cNvSpPr>
          <p:nvPr>
            <p:ph type="sldNum" sz="quarter" idx="18"/>
          </p:nvPr>
        </p:nvSpPr>
        <p:spPr/>
        <p:txBody>
          <a:bodyPr/>
          <a:lstStyle/>
          <a:p>
            <a:fld id="{D7E85FC7-13DC-D24B-89C2-5E16CAE8A885}" type="slidenum">
              <a:rPr lang="en-US" smtClean="0"/>
              <a:pPr/>
              <a:t>10</a:t>
            </a:fld>
            <a:endParaRPr lang="en-US" dirty="0"/>
          </a:p>
        </p:txBody>
      </p:sp>
      <p:graphicFrame>
        <p:nvGraphicFramePr>
          <p:cNvPr id="7" name="Table 6">
            <a:extLst>
              <a:ext uri="{FF2B5EF4-FFF2-40B4-BE49-F238E27FC236}">
                <a16:creationId xmlns:a16="http://schemas.microsoft.com/office/drawing/2014/main" id="{E40B97D2-F1AC-BA80-7719-98A8F075E788}"/>
              </a:ext>
            </a:extLst>
          </p:cNvPr>
          <p:cNvGraphicFramePr>
            <a:graphicFrameLocks noGrp="1"/>
          </p:cNvGraphicFramePr>
          <p:nvPr>
            <p:extLst>
              <p:ext uri="{D42A27DB-BD31-4B8C-83A1-F6EECF244321}">
                <p14:modId xmlns:p14="http://schemas.microsoft.com/office/powerpoint/2010/main" val="2552475921"/>
              </p:ext>
            </p:extLst>
          </p:nvPr>
        </p:nvGraphicFramePr>
        <p:xfrm>
          <a:off x="959521" y="2606516"/>
          <a:ext cx="10869608" cy="3746465"/>
        </p:xfrm>
        <a:graphic>
          <a:graphicData uri="http://schemas.openxmlformats.org/drawingml/2006/table">
            <a:tbl>
              <a:tblPr bandRow="1">
                <a:tableStyleId>{5C22544A-7EE6-4342-B048-85BDC9FD1C3A}</a:tableStyleId>
              </a:tblPr>
              <a:tblGrid>
                <a:gridCol w="2717402">
                  <a:extLst>
                    <a:ext uri="{9D8B030D-6E8A-4147-A177-3AD203B41FA5}">
                      <a16:colId xmlns:a16="http://schemas.microsoft.com/office/drawing/2014/main" val="1060095635"/>
                    </a:ext>
                  </a:extLst>
                </a:gridCol>
                <a:gridCol w="2717402">
                  <a:extLst>
                    <a:ext uri="{9D8B030D-6E8A-4147-A177-3AD203B41FA5}">
                      <a16:colId xmlns:a16="http://schemas.microsoft.com/office/drawing/2014/main" val="654931963"/>
                    </a:ext>
                  </a:extLst>
                </a:gridCol>
                <a:gridCol w="2717402">
                  <a:extLst>
                    <a:ext uri="{9D8B030D-6E8A-4147-A177-3AD203B41FA5}">
                      <a16:colId xmlns:a16="http://schemas.microsoft.com/office/drawing/2014/main" val="2135051833"/>
                    </a:ext>
                  </a:extLst>
                </a:gridCol>
                <a:gridCol w="2717402">
                  <a:extLst>
                    <a:ext uri="{9D8B030D-6E8A-4147-A177-3AD203B41FA5}">
                      <a16:colId xmlns:a16="http://schemas.microsoft.com/office/drawing/2014/main" val="434956788"/>
                    </a:ext>
                  </a:extLst>
                </a:gridCol>
              </a:tblGrid>
              <a:tr h="546065">
                <a:tc>
                  <a:txBody>
                    <a:bodyPr/>
                    <a:lstStyle/>
                    <a:p>
                      <a:r>
                        <a:rPr lang="en-GB" dirty="0">
                          <a:hlinkClick r:id="rId2" action="ppaction://hlinksldjump"/>
                        </a:rPr>
                        <a:t>Research Interest</a:t>
                      </a:r>
                      <a:endParaRPr lang="en-GB" dirty="0"/>
                    </a:p>
                  </a:txBody>
                  <a:tcPr/>
                </a:tc>
                <a:tc>
                  <a:txBody>
                    <a:bodyPr/>
                    <a:lstStyle/>
                    <a:p>
                      <a:r>
                        <a:rPr lang="en-GB" dirty="0">
                          <a:hlinkClick r:id="rId3" action="ppaction://hlinksldjump"/>
                        </a:rPr>
                        <a:t>Current Research</a:t>
                      </a:r>
                      <a:endParaRPr lang="en-GB" dirty="0"/>
                    </a:p>
                  </a:txBody>
                  <a:tcPr/>
                </a:tc>
                <a:tc>
                  <a:txBody>
                    <a:bodyPr/>
                    <a:lstStyle/>
                    <a:p>
                      <a:r>
                        <a:rPr lang="en-GB" dirty="0">
                          <a:hlinkClick r:id="rId4" action="ppaction://hlinksldjump"/>
                        </a:rPr>
                        <a:t>Conference Participation</a:t>
                      </a:r>
                      <a:endParaRPr lang="en-GB" dirty="0"/>
                    </a:p>
                  </a:txBody>
                  <a:tcPr/>
                </a:tc>
                <a:tc>
                  <a:txBody>
                    <a:bodyPr/>
                    <a:lstStyle/>
                    <a:p>
                      <a:r>
                        <a:rPr lang="en-GB" dirty="0">
                          <a:hlinkClick r:id="rId5" action="ppaction://hlinksldjump"/>
                        </a:rPr>
                        <a:t>Academic Visit</a:t>
                      </a:r>
                      <a:endParaRPr lang="en-GB" dirty="0"/>
                    </a:p>
                  </a:txBody>
                  <a:tcPr/>
                </a:tc>
                <a:extLst>
                  <a:ext uri="{0D108BD9-81ED-4DB2-BD59-A6C34878D82A}">
                    <a16:rowId xmlns:a16="http://schemas.microsoft.com/office/drawing/2014/main" val="177667466"/>
                  </a:ext>
                </a:extLst>
              </a:tr>
              <a:tr h="546065">
                <a:tc>
                  <a:txBody>
                    <a:bodyPr/>
                    <a:lstStyle/>
                    <a:p>
                      <a:r>
                        <a:rPr lang="en-GB" dirty="0">
                          <a:hlinkClick r:id="rId6" action="ppaction://hlinksldjump"/>
                        </a:rPr>
                        <a:t>Consulting, Advisory and Evaluation</a:t>
                      </a:r>
                      <a:endParaRPr lang="en-GB" dirty="0"/>
                    </a:p>
                  </a:txBody>
                  <a:tcPr/>
                </a:tc>
                <a:tc>
                  <a:txBody>
                    <a:bodyPr/>
                    <a:lstStyle/>
                    <a:p>
                      <a:r>
                        <a:rPr lang="en-GB" dirty="0">
                          <a:hlinkClick r:id="rId7" action="ppaction://hlinksldjump"/>
                        </a:rPr>
                        <a:t>Committee/Panel Membership</a:t>
                      </a:r>
                      <a:endParaRPr lang="en-GB" dirty="0"/>
                    </a:p>
                  </a:txBody>
                  <a:tcPr/>
                </a:tc>
                <a:tc>
                  <a:txBody>
                    <a:bodyPr/>
                    <a:lstStyle/>
                    <a:p>
                      <a:r>
                        <a:rPr lang="en-GB" dirty="0">
                          <a:hlinkClick r:id="rId8" action="ppaction://hlinksldjump"/>
                        </a:rPr>
                        <a:t>Distinction, Award or Prize</a:t>
                      </a:r>
                      <a:endParaRPr lang="en-GB" dirty="0"/>
                    </a:p>
                  </a:txBody>
                  <a:tcPr/>
                </a:tc>
                <a:tc>
                  <a:txBody>
                    <a:bodyPr/>
                    <a:lstStyle/>
                    <a:p>
                      <a:r>
                        <a:rPr lang="en-GB" dirty="0">
                          <a:hlinkClick r:id="rId9" action="ppaction://hlinksldjump"/>
                        </a:rPr>
                        <a:t>Editorship</a:t>
                      </a:r>
                      <a:endParaRPr lang="en-GB" dirty="0"/>
                    </a:p>
                  </a:txBody>
                  <a:tcPr/>
                </a:tc>
                <a:extLst>
                  <a:ext uri="{0D108BD9-81ED-4DB2-BD59-A6C34878D82A}">
                    <a16:rowId xmlns:a16="http://schemas.microsoft.com/office/drawing/2014/main" val="1797262328"/>
                  </a:ext>
                </a:extLst>
              </a:tr>
              <a:tr h="546065">
                <a:tc>
                  <a:txBody>
                    <a:bodyPr/>
                    <a:lstStyle/>
                    <a:p>
                      <a:r>
                        <a:rPr lang="en-GB" dirty="0">
                          <a:hlinkClick r:id="rId10" action="ppaction://hlinksldjump"/>
                        </a:rPr>
                        <a:t>Editorial Board Membership</a:t>
                      </a:r>
                      <a:endParaRPr lang="en-GB" dirty="0"/>
                    </a:p>
                  </a:txBody>
                  <a:tcPr/>
                </a:tc>
                <a:tc>
                  <a:txBody>
                    <a:bodyPr/>
                    <a:lstStyle/>
                    <a:p>
                      <a:r>
                        <a:rPr lang="en-GB" dirty="0">
                          <a:hlinkClick r:id="rId11" action="ppaction://hlinksldjump"/>
                        </a:rPr>
                        <a:t>Event</a:t>
                      </a:r>
                      <a:endParaRPr lang="en-GB" dirty="0"/>
                    </a:p>
                  </a:txBody>
                  <a:tcPr/>
                </a:tc>
                <a:tc>
                  <a:txBody>
                    <a:bodyPr/>
                    <a:lstStyle/>
                    <a:p>
                      <a:r>
                        <a:rPr lang="en-GB" dirty="0">
                          <a:hlinkClick r:id="rId12" action="ppaction://hlinksldjump"/>
                        </a:rPr>
                        <a:t>Examination</a:t>
                      </a:r>
                      <a:endParaRPr lang="en-GB" dirty="0"/>
                    </a:p>
                  </a:txBody>
                  <a:tcPr/>
                </a:tc>
                <a:tc>
                  <a:txBody>
                    <a:bodyPr/>
                    <a:lstStyle/>
                    <a:p>
                      <a:pPr algn="l"/>
                      <a:r>
                        <a:rPr lang="en-GB" dirty="0">
                          <a:hlinkClick r:id="rId13" action="ppaction://hlinksldjump"/>
                        </a:rPr>
                        <a:t>Expert Witness or Evidence</a:t>
                      </a:r>
                      <a:endParaRPr lang="en-GB" dirty="0"/>
                    </a:p>
                  </a:txBody>
                  <a:tcPr/>
                </a:tc>
                <a:extLst>
                  <a:ext uri="{0D108BD9-81ED-4DB2-BD59-A6C34878D82A}">
                    <a16:rowId xmlns:a16="http://schemas.microsoft.com/office/drawing/2014/main" val="3985825952"/>
                  </a:ext>
                </a:extLst>
              </a:tr>
              <a:tr h="546065">
                <a:tc>
                  <a:txBody>
                    <a:bodyPr/>
                    <a:lstStyle/>
                    <a:p>
                      <a:r>
                        <a:rPr lang="en-GB" dirty="0">
                          <a:hlinkClick r:id="rId14" action="ppaction://hlinksldjump"/>
                        </a:rPr>
                        <a:t>Fellowship</a:t>
                      </a:r>
                      <a:endParaRPr lang="en-GB" dirty="0"/>
                    </a:p>
                  </a:txBody>
                  <a:tcPr/>
                </a:tc>
                <a:tc>
                  <a:txBody>
                    <a:bodyPr/>
                    <a:lstStyle/>
                    <a:p>
                      <a:r>
                        <a:rPr lang="en-GB" dirty="0">
                          <a:hlinkClick r:id="rId15" action="ppaction://hlinksldjump"/>
                        </a:rPr>
                        <a:t>Grant application assessment</a:t>
                      </a:r>
                      <a:endParaRPr lang="en-GB" dirty="0"/>
                    </a:p>
                  </a:txBody>
                  <a:tcPr/>
                </a:tc>
                <a:tc>
                  <a:txBody>
                    <a:bodyPr/>
                    <a:lstStyle/>
                    <a:p>
                      <a:r>
                        <a:rPr lang="en-GB" dirty="0">
                          <a:hlinkClick r:id="rId16" action="ppaction://hlinksldjump"/>
                        </a:rPr>
                        <a:t>Media, Interview or Broadcast</a:t>
                      </a:r>
                      <a:endParaRPr lang="en-GB" dirty="0"/>
                    </a:p>
                  </a:txBody>
                  <a:tcPr/>
                </a:tc>
                <a:tc>
                  <a:txBody>
                    <a:bodyPr/>
                    <a:lstStyle/>
                    <a:p>
                      <a:r>
                        <a:rPr lang="en-GB" dirty="0">
                          <a:hlinkClick r:id="rId17" action="ppaction://hlinksldjump"/>
                        </a:rPr>
                        <a:t>Office held</a:t>
                      </a:r>
                      <a:endParaRPr lang="en-GB" dirty="0"/>
                    </a:p>
                  </a:txBody>
                  <a:tcPr/>
                </a:tc>
                <a:extLst>
                  <a:ext uri="{0D108BD9-81ED-4DB2-BD59-A6C34878D82A}">
                    <a16:rowId xmlns:a16="http://schemas.microsoft.com/office/drawing/2014/main" val="3481829914"/>
                  </a:ext>
                </a:extLst>
              </a:tr>
              <a:tr h="546065">
                <a:tc>
                  <a:txBody>
                    <a:bodyPr/>
                    <a:lstStyle/>
                    <a:p>
                      <a:r>
                        <a:rPr lang="en-GB" dirty="0">
                          <a:hlinkClick r:id="rId18" action="ppaction://hlinksldjump"/>
                        </a:rPr>
                        <a:t>Peer Reviewing/ Refereeing</a:t>
                      </a:r>
                      <a:endParaRPr lang="en-GB" dirty="0"/>
                    </a:p>
                  </a:txBody>
                  <a:tcPr/>
                </a:tc>
                <a:tc>
                  <a:txBody>
                    <a:bodyPr/>
                    <a:lstStyle/>
                    <a:p>
                      <a:r>
                        <a:rPr lang="en-GB" dirty="0">
                          <a:hlinkClick r:id="rId19" action="ppaction://hlinksldjump"/>
                        </a:rPr>
                        <a:t>Performance or Exhibition</a:t>
                      </a:r>
                      <a:endParaRPr lang="en-GB" dirty="0"/>
                    </a:p>
                  </a:txBody>
                  <a:tcPr/>
                </a:tc>
                <a:tc>
                  <a:txBody>
                    <a:bodyPr/>
                    <a:lstStyle/>
                    <a:p>
                      <a:r>
                        <a:rPr lang="en-GB" dirty="0">
                          <a:hlinkClick r:id="rId20" action="ppaction://hlinksldjump"/>
                        </a:rPr>
                        <a:t>Presentation, Lecture or Talk (non-research)</a:t>
                      </a:r>
                      <a:endParaRPr lang="en-GB" dirty="0"/>
                    </a:p>
                  </a:txBody>
                  <a:tcPr/>
                </a:tc>
                <a:tc>
                  <a:txBody>
                    <a:bodyPr/>
                    <a:lstStyle/>
                    <a:p>
                      <a:r>
                        <a:rPr lang="en-GB" dirty="0">
                          <a:hlinkClick r:id="rId21" action="ppaction://hlinksldjump"/>
                        </a:rPr>
                        <a:t>Professional Membership</a:t>
                      </a:r>
                      <a:endParaRPr lang="en-GB" dirty="0"/>
                    </a:p>
                  </a:txBody>
                  <a:tcPr/>
                </a:tc>
                <a:extLst>
                  <a:ext uri="{0D108BD9-81ED-4DB2-BD59-A6C34878D82A}">
                    <a16:rowId xmlns:a16="http://schemas.microsoft.com/office/drawing/2014/main" val="3565951175"/>
                  </a:ext>
                </a:extLst>
              </a:tr>
              <a:tr h="546065">
                <a:tc>
                  <a:txBody>
                    <a:bodyPr/>
                    <a:lstStyle/>
                    <a:p>
                      <a:r>
                        <a:rPr lang="en-GB" dirty="0">
                          <a:hlinkClick r:id="rId22" action="ppaction://hlinksldjump"/>
                        </a:rPr>
                        <a:t>Visiting Position</a:t>
                      </a:r>
                      <a:endParaRPr lang="en-GB" dirty="0"/>
                    </a:p>
                  </a:txBody>
                  <a:tcPr/>
                </a:tc>
                <a:tc>
                  <a:txBody>
                    <a:bodyPr/>
                    <a:lstStyle/>
                    <a:p>
                      <a:r>
                        <a:rPr lang="en-GB" dirty="0">
                          <a:hlinkClick r:id="rId23" action="ppaction://hlinksldjump"/>
                        </a:rPr>
                        <a:t>Training and Development</a:t>
                      </a:r>
                      <a:endParaRPr lang="en-GB" dirty="0"/>
                    </a:p>
                  </a:txBody>
                  <a:tcPr/>
                </a:tc>
                <a:tc>
                  <a:txBody>
                    <a:bodyPr/>
                    <a:lstStyle/>
                    <a:p>
                      <a:endParaRPr lang="en-GB" dirty="0"/>
                    </a:p>
                  </a:txBody>
                  <a:tcPr/>
                </a:tc>
                <a:tc>
                  <a:txBody>
                    <a:bodyPr/>
                    <a:lstStyle/>
                    <a:p>
                      <a:endParaRPr lang="en-GB" sz="1800" kern="1200" dirty="0">
                        <a:solidFill>
                          <a:schemeClr val="dk1"/>
                        </a:solidFill>
                        <a:latin typeface="+mn-lt"/>
                        <a:ea typeface="+mn-ea"/>
                        <a:cs typeface="+mn-cs"/>
                      </a:endParaRPr>
                    </a:p>
                  </a:txBody>
                  <a:tcPr/>
                </a:tc>
                <a:extLst>
                  <a:ext uri="{0D108BD9-81ED-4DB2-BD59-A6C34878D82A}">
                    <a16:rowId xmlns:a16="http://schemas.microsoft.com/office/drawing/2014/main" val="2933569865"/>
                  </a:ext>
                </a:extLst>
              </a:tr>
            </a:tbl>
          </a:graphicData>
        </a:graphic>
      </p:graphicFrame>
    </p:spTree>
    <p:extLst>
      <p:ext uri="{BB962C8B-B14F-4D97-AF65-F5344CB8AC3E}">
        <p14:creationId xmlns:p14="http://schemas.microsoft.com/office/powerpoint/2010/main" val="35100683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75058-F26D-AAA5-D0E7-FD0295119CF5}"/>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AAFAC5E0-7070-9B2E-4F21-D2711B836B0E}"/>
              </a:ext>
            </a:extLst>
          </p:cNvPr>
          <p:cNvSpPr>
            <a:spLocks noGrp="1"/>
          </p:cNvSpPr>
          <p:nvPr>
            <p:ph type="body" sz="quarter" idx="30"/>
          </p:nvPr>
        </p:nvSpPr>
        <p:spPr/>
        <p:txBody>
          <a:bodyPr/>
          <a:lstStyle/>
          <a:p>
            <a:r>
              <a:rPr lang="en-GB" dirty="0"/>
              <a:t>Research Interest</a:t>
            </a:r>
          </a:p>
          <a:p>
            <a:endParaRPr lang="en-GB" dirty="0"/>
          </a:p>
        </p:txBody>
      </p:sp>
      <p:sp>
        <p:nvSpPr>
          <p:cNvPr id="4" name="Text Placeholder 3">
            <a:extLst>
              <a:ext uri="{FF2B5EF4-FFF2-40B4-BE49-F238E27FC236}">
                <a16:creationId xmlns:a16="http://schemas.microsoft.com/office/drawing/2014/main" id="{A5F8A355-CF91-1B75-F63A-93945A52895E}"/>
              </a:ext>
            </a:extLst>
          </p:cNvPr>
          <p:cNvSpPr>
            <a:spLocks noGrp="1"/>
          </p:cNvSpPr>
          <p:nvPr>
            <p:ph type="body" sz="quarter" idx="31"/>
          </p:nvPr>
        </p:nvSpPr>
        <p:spPr>
          <a:xfrm>
            <a:off x="501651" y="1857375"/>
            <a:ext cx="5468938" cy="4486275"/>
          </a:xfrm>
        </p:spPr>
        <p:txBody>
          <a:bodyPr/>
          <a:lstStyle/>
          <a:p>
            <a:r>
              <a:rPr lang="en-GB" dirty="0"/>
              <a:t>This is an externally visible category.</a:t>
            </a:r>
          </a:p>
          <a:p>
            <a:r>
              <a:rPr lang="en-GB" dirty="0"/>
              <a:t>It appears on you own external web profile as well as department web pages and the ‘PGR Finder’ search for prospective Post Graduate students. </a:t>
            </a:r>
          </a:p>
        </p:txBody>
      </p:sp>
      <p:sp>
        <p:nvSpPr>
          <p:cNvPr id="5" name="Chart Placeholder 4">
            <a:extLst>
              <a:ext uri="{FF2B5EF4-FFF2-40B4-BE49-F238E27FC236}">
                <a16:creationId xmlns:a16="http://schemas.microsoft.com/office/drawing/2014/main" id="{83A86B3B-6D96-50B0-B934-C1DAB587D932}"/>
              </a:ext>
            </a:extLst>
          </p:cNvPr>
          <p:cNvSpPr>
            <a:spLocks noGrp="1"/>
          </p:cNvSpPr>
          <p:nvPr>
            <p:ph type="chart" sz="quarter" idx="32"/>
          </p:nvPr>
        </p:nvSpPr>
        <p:spPr/>
        <p:txBody>
          <a:bodyPr/>
          <a:lstStyle/>
          <a:p>
            <a:endParaRPr lang="en-GB"/>
          </a:p>
        </p:txBody>
      </p:sp>
      <p:sp>
        <p:nvSpPr>
          <p:cNvPr id="6" name="Slide Number Placeholder 5">
            <a:extLst>
              <a:ext uri="{FF2B5EF4-FFF2-40B4-BE49-F238E27FC236}">
                <a16:creationId xmlns:a16="http://schemas.microsoft.com/office/drawing/2014/main" id="{6CCD1BD2-456E-96D8-A4ED-0A3B4D5C7998}"/>
              </a:ext>
            </a:extLst>
          </p:cNvPr>
          <p:cNvSpPr>
            <a:spLocks noGrp="1"/>
          </p:cNvSpPr>
          <p:nvPr>
            <p:ph type="sldNum" sz="quarter" idx="10"/>
          </p:nvPr>
        </p:nvSpPr>
        <p:spPr/>
        <p:txBody>
          <a:bodyPr/>
          <a:lstStyle/>
          <a:p>
            <a:fld id="{D7E85FC7-13DC-D24B-89C2-5E16CAE8A885}" type="slidenum">
              <a:rPr lang="en-US" smtClean="0"/>
              <a:pPr/>
              <a:t>11</a:t>
            </a:fld>
            <a:endParaRPr lang="en-US" dirty="0"/>
          </a:p>
        </p:txBody>
      </p:sp>
      <p:pic>
        <p:nvPicPr>
          <p:cNvPr id="8" name="Picture 7">
            <a:extLst>
              <a:ext uri="{FF2B5EF4-FFF2-40B4-BE49-F238E27FC236}">
                <a16:creationId xmlns:a16="http://schemas.microsoft.com/office/drawing/2014/main" id="{80614425-6084-1154-5FA6-82CA5012D507}"/>
              </a:ext>
            </a:extLst>
          </p:cNvPr>
          <p:cNvPicPr>
            <a:picLocks noChangeAspect="1"/>
          </p:cNvPicPr>
          <p:nvPr/>
        </p:nvPicPr>
        <p:blipFill>
          <a:blip r:embed="rId2"/>
          <a:stretch>
            <a:fillRect/>
          </a:stretch>
        </p:blipFill>
        <p:spPr>
          <a:xfrm>
            <a:off x="6653799" y="1116030"/>
            <a:ext cx="4851383" cy="4851383"/>
          </a:xfrm>
          <a:prstGeom prst="rect">
            <a:avLst/>
          </a:prstGeom>
        </p:spPr>
      </p:pic>
    </p:spTree>
    <p:extLst>
      <p:ext uri="{BB962C8B-B14F-4D97-AF65-F5344CB8AC3E}">
        <p14:creationId xmlns:p14="http://schemas.microsoft.com/office/powerpoint/2010/main" val="13499433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95047-47FB-0205-C27C-05D14197F4AF}"/>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1359FA62-3884-9345-7758-709E259FB948}"/>
              </a:ext>
            </a:extLst>
          </p:cNvPr>
          <p:cNvSpPr>
            <a:spLocks noGrp="1"/>
          </p:cNvSpPr>
          <p:nvPr>
            <p:ph type="body" sz="quarter" idx="30"/>
          </p:nvPr>
        </p:nvSpPr>
        <p:spPr/>
        <p:txBody>
          <a:bodyPr/>
          <a:lstStyle/>
          <a:p>
            <a:r>
              <a:rPr lang="en-GB" dirty="0"/>
              <a:t>Current Research</a:t>
            </a:r>
          </a:p>
        </p:txBody>
      </p:sp>
      <p:sp>
        <p:nvSpPr>
          <p:cNvPr id="4" name="Text Placeholder 3">
            <a:extLst>
              <a:ext uri="{FF2B5EF4-FFF2-40B4-BE49-F238E27FC236}">
                <a16:creationId xmlns:a16="http://schemas.microsoft.com/office/drawing/2014/main" id="{1990682B-42BB-D807-FDA6-AAA9ACD87A71}"/>
              </a:ext>
            </a:extLst>
          </p:cNvPr>
          <p:cNvSpPr>
            <a:spLocks noGrp="1"/>
          </p:cNvSpPr>
          <p:nvPr>
            <p:ph type="body" sz="quarter" idx="31"/>
          </p:nvPr>
        </p:nvSpPr>
        <p:spPr/>
        <p:txBody>
          <a:bodyPr/>
          <a:lstStyle/>
          <a:p>
            <a:r>
              <a:rPr lang="en-GB" dirty="0"/>
              <a:t>This is an externally visible category</a:t>
            </a:r>
          </a:p>
          <a:p>
            <a:r>
              <a:rPr lang="en-GB" dirty="0"/>
              <a:t>You can use it to show current projects with links to external websites on you external web profile.  </a:t>
            </a:r>
          </a:p>
          <a:p>
            <a:endParaRPr lang="en-GB" dirty="0"/>
          </a:p>
        </p:txBody>
      </p:sp>
      <p:sp>
        <p:nvSpPr>
          <p:cNvPr id="5" name="Chart Placeholder 4">
            <a:extLst>
              <a:ext uri="{FF2B5EF4-FFF2-40B4-BE49-F238E27FC236}">
                <a16:creationId xmlns:a16="http://schemas.microsoft.com/office/drawing/2014/main" id="{94A24B48-65EA-CF55-9C00-F44D1C2F52BD}"/>
              </a:ext>
            </a:extLst>
          </p:cNvPr>
          <p:cNvSpPr>
            <a:spLocks noGrp="1"/>
          </p:cNvSpPr>
          <p:nvPr>
            <p:ph type="chart" sz="quarter" idx="32"/>
          </p:nvPr>
        </p:nvSpPr>
        <p:spPr/>
        <p:txBody>
          <a:bodyPr/>
          <a:lstStyle/>
          <a:p>
            <a:endParaRPr lang="en-GB"/>
          </a:p>
        </p:txBody>
      </p:sp>
      <p:sp>
        <p:nvSpPr>
          <p:cNvPr id="6" name="Slide Number Placeholder 5">
            <a:extLst>
              <a:ext uri="{FF2B5EF4-FFF2-40B4-BE49-F238E27FC236}">
                <a16:creationId xmlns:a16="http://schemas.microsoft.com/office/drawing/2014/main" id="{60B266DD-A499-087F-E32B-016CF404C1AE}"/>
              </a:ext>
            </a:extLst>
          </p:cNvPr>
          <p:cNvSpPr>
            <a:spLocks noGrp="1"/>
          </p:cNvSpPr>
          <p:nvPr>
            <p:ph type="sldNum" sz="quarter" idx="10"/>
          </p:nvPr>
        </p:nvSpPr>
        <p:spPr/>
        <p:txBody>
          <a:bodyPr/>
          <a:lstStyle/>
          <a:p>
            <a:fld id="{D7E85FC7-13DC-D24B-89C2-5E16CAE8A885}" type="slidenum">
              <a:rPr lang="en-US" smtClean="0"/>
              <a:pPr/>
              <a:t>12</a:t>
            </a:fld>
            <a:endParaRPr lang="en-US" dirty="0"/>
          </a:p>
        </p:txBody>
      </p:sp>
      <p:pic>
        <p:nvPicPr>
          <p:cNvPr id="8" name="Picture 7">
            <a:extLst>
              <a:ext uri="{FF2B5EF4-FFF2-40B4-BE49-F238E27FC236}">
                <a16:creationId xmlns:a16="http://schemas.microsoft.com/office/drawing/2014/main" id="{7D082E86-CF10-AE7F-7E87-C065085EFE58}"/>
              </a:ext>
            </a:extLst>
          </p:cNvPr>
          <p:cNvPicPr>
            <a:picLocks noChangeAspect="1"/>
          </p:cNvPicPr>
          <p:nvPr/>
        </p:nvPicPr>
        <p:blipFill>
          <a:blip r:embed="rId2"/>
          <a:stretch>
            <a:fillRect/>
          </a:stretch>
        </p:blipFill>
        <p:spPr>
          <a:xfrm>
            <a:off x="6636651" y="1371600"/>
            <a:ext cx="4885679" cy="3814845"/>
          </a:xfrm>
          <a:prstGeom prst="rect">
            <a:avLst/>
          </a:prstGeom>
        </p:spPr>
      </p:pic>
    </p:spTree>
    <p:extLst>
      <p:ext uri="{BB962C8B-B14F-4D97-AF65-F5344CB8AC3E}">
        <p14:creationId xmlns:p14="http://schemas.microsoft.com/office/powerpoint/2010/main" val="889267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9A6BB-6A59-0AF2-8AC2-946F40A0BFF5}"/>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FC40C874-D6B5-82CC-8660-65A27C0BCB5B}"/>
              </a:ext>
            </a:extLst>
          </p:cNvPr>
          <p:cNvSpPr>
            <a:spLocks noGrp="1"/>
          </p:cNvSpPr>
          <p:nvPr>
            <p:ph type="body" sz="quarter" idx="30"/>
          </p:nvPr>
        </p:nvSpPr>
        <p:spPr/>
        <p:txBody>
          <a:bodyPr/>
          <a:lstStyle/>
          <a:p>
            <a:r>
              <a:rPr lang="en-GB" dirty="0"/>
              <a:t>Conference Participation</a:t>
            </a:r>
          </a:p>
        </p:txBody>
      </p:sp>
      <p:sp>
        <p:nvSpPr>
          <p:cNvPr id="4" name="Text Placeholder 3">
            <a:extLst>
              <a:ext uri="{FF2B5EF4-FFF2-40B4-BE49-F238E27FC236}">
                <a16:creationId xmlns:a16="http://schemas.microsoft.com/office/drawing/2014/main" id="{D599FEF0-A7FF-59FF-04B7-027C5B71097A}"/>
              </a:ext>
            </a:extLst>
          </p:cNvPr>
          <p:cNvSpPr>
            <a:spLocks noGrp="1"/>
          </p:cNvSpPr>
          <p:nvPr>
            <p:ph type="body" sz="quarter" idx="31"/>
          </p:nvPr>
        </p:nvSpPr>
        <p:spPr>
          <a:xfrm>
            <a:off x="211263" y="2514600"/>
            <a:ext cx="4871204" cy="3829050"/>
          </a:xfrm>
        </p:spPr>
        <p:txBody>
          <a:bodyPr/>
          <a:lstStyle/>
          <a:p>
            <a:r>
              <a:rPr lang="en-GB" dirty="0"/>
              <a:t>This is an externally visible category </a:t>
            </a:r>
          </a:p>
          <a:p>
            <a:r>
              <a:rPr lang="en-GB" dirty="0"/>
              <a:t>Use this category for:</a:t>
            </a:r>
          </a:p>
          <a:p>
            <a:pPr lvl="1"/>
            <a:r>
              <a:rPr lang="en-GB" dirty="0"/>
              <a:t>Conference presentation and organisation including invited and keynote talks</a:t>
            </a:r>
          </a:p>
        </p:txBody>
      </p:sp>
      <p:sp>
        <p:nvSpPr>
          <p:cNvPr id="5" name="Chart Placeholder 4">
            <a:extLst>
              <a:ext uri="{FF2B5EF4-FFF2-40B4-BE49-F238E27FC236}">
                <a16:creationId xmlns:a16="http://schemas.microsoft.com/office/drawing/2014/main" id="{39DF73EE-A299-9BA4-B4EB-12E4A6306EA0}"/>
              </a:ext>
            </a:extLst>
          </p:cNvPr>
          <p:cNvSpPr>
            <a:spLocks noGrp="1"/>
          </p:cNvSpPr>
          <p:nvPr>
            <p:ph type="chart" sz="quarter" idx="32"/>
          </p:nvPr>
        </p:nvSpPr>
        <p:spPr/>
        <p:txBody>
          <a:bodyPr/>
          <a:lstStyle/>
          <a:p>
            <a:endParaRPr lang="en-GB"/>
          </a:p>
        </p:txBody>
      </p:sp>
      <p:sp>
        <p:nvSpPr>
          <p:cNvPr id="6" name="Slide Number Placeholder 5">
            <a:extLst>
              <a:ext uri="{FF2B5EF4-FFF2-40B4-BE49-F238E27FC236}">
                <a16:creationId xmlns:a16="http://schemas.microsoft.com/office/drawing/2014/main" id="{BE0BE2D9-EEEB-CD1E-5274-2427BB111411}"/>
              </a:ext>
            </a:extLst>
          </p:cNvPr>
          <p:cNvSpPr>
            <a:spLocks noGrp="1"/>
          </p:cNvSpPr>
          <p:nvPr>
            <p:ph type="sldNum" sz="quarter" idx="10"/>
          </p:nvPr>
        </p:nvSpPr>
        <p:spPr/>
        <p:txBody>
          <a:bodyPr/>
          <a:lstStyle/>
          <a:p>
            <a:fld id="{D7E85FC7-13DC-D24B-89C2-5E16CAE8A885}" type="slidenum">
              <a:rPr lang="en-US" smtClean="0"/>
              <a:pPr/>
              <a:t>13</a:t>
            </a:fld>
            <a:endParaRPr lang="en-US" dirty="0"/>
          </a:p>
        </p:txBody>
      </p:sp>
      <p:pic>
        <p:nvPicPr>
          <p:cNvPr id="8" name="Picture 7">
            <a:extLst>
              <a:ext uri="{FF2B5EF4-FFF2-40B4-BE49-F238E27FC236}">
                <a16:creationId xmlns:a16="http://schemas.microsoft.com/office/drawing/2014/main" id="{05F10D89-6C8E-B6F6-C8C4-3A6225048445}"/>
              </a:ext>
            </a:extLst>
          </p:cNvPr>
          <p:cNvPicPr>
            <a:picLocks noChangeAspect="1"/>
          </p:cNvPicPr>
          <p:nvPr/>
        </p:nvPicPr>
        <p:blipFill>
          <a:blip r:embed="rId2"/>
          <a:srcRect r="7990"/>
          <a:stretch>
            <a:fillRect/>
          </a:stretch>
        </p:blipFill>
        <p:spPr>
          <a:xfrm>
            <a:off x="5082467" y="1785794"/>
            <a:ext cx="3604334" cy="3662648"/>
          </a:xfrm>
          <a:prstGeom prst="rect">
            <a:avLst/>
          </a:prstGeom>
        </p:spPr>
      </p:pic>
      <p:pic>
        <p:nvPicPr>
          <p:cNvPr id="10" name="Picture 9">
            <a:extLst>
              <a:ext uri="{FF2B5EF4-FFF2-40B4-BE49-F238E27FC236}">
                <a16:creationId xmlns:a16="http://schemas.microsoft.com/office/drawing/2014/main" id="{E973C9A3-DE57-BD33-ABF3-E42D888CB266}"/>
              </a:ext>
            </a:extLst>
          </p:cNvPr>
          <p:cNvPicPr>
            <a:picLocks noChangeAspect="1"/>
          </p:cNvPicPr>
          <p:nvPr/>
        </p:nvPicPr>
        <p:blipFill>
          <a:blip r:embed="rId3"/>
          <a:srcRect r="9453"/>
          <a:stretch>
            <a:fillRect/>
          </a:stretch>
        </p:blipFill>
        <p:spPr>
          <a:xfrm>
            <a:off x="8585471" y="1720762"/>
            <a:ext cx="3395266" cy="3835597"/>
          </a:xfrm>
          <a:prstGeom prst="rect">
            <a:avLst/>
          </a:prstGeom>
        </p:spPr>
      </p:pic>
    </p:spTree>
    <p:extLst>
      <p:ext uri="{BB962C8B-B14F-4D97-AF65-F5344CB8AC3E}">
        <p14:creationId xmlns:p14="http://schemas.microsoft.com/office/powerpoint/2010/main" val="15077664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15CF9-7FE9-C72D-BBCF-360F4580E56D}"/>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9F571462-9C76-AC47-5CD0-77D91AA858A3}"/>
              </a:ext>
            </a:extLst>
          </p:cNvPr>
          <p:cNvSpPr>
            <a:spLocks noGrp="1"/>
          </p:cNvSpPr>
          <p:nvPr>
            <p:ph type="body" sz="quarter" idx="30"/>
          </p:nvPr>
        </p:nvSpPr>
        <p:spPr/>
        <p:txBody>
          <a:bodyPr/>
          <a:lstStyle/>
          <a:p>
            <a:r>
              <a:rPr lang="en-GB" dirty="0"/>
              <a:t>Academic Visit</a:t>
            </a:r>
          </a:p>
        </p:txBody>
      </p:sp>
      <p:sp>
        <p:nvSpPr>
          <p:cNvPr id="4" name="Text Placeholder 3">
            <a:extLst>
              <a:ext uri="{FF2B5EF4-FFF2-40B4-BE49-F238E27FC236}">
                <a16:creationId xmlns:a16="http://schemas.microsoft.com/office/drawing/2014/main" id="{52CC62BF-8EE1-62F0-9A02-FEF724EBDDBE}"/>
              </a:ext>
            </a:extLst>
          </p:cNvPr>
          <p:cNvSpPr>
            <a:spLocks noGrp="1"/>
          </p:cNvSpPr>
          <p:nvPr>
            <p:ph type="body" sz="quarter" idx="31"/>
          </p:nvPr>
        </p:nvSpPr>
        <p:spPr/>
        <p:txBody>
          <a:bodyPr/>
          <a:lstStyle/>
          <a:p>
            <a:r>
              <a:rPr lang="en-GB" dirty="0"/>
              <a:t>Use this category for:</a:t>
            </a:r>
          </a:p>
          <a:p>
            <a:pPr lvl="1"/>
            <a:r>
              <a:rPr lang="en-GB" dirty="0"/>
              <a:t>Outbound visit (i.e. Essex academic visiting another organisation for research-related purposes)</a:t>
            </a:r>
          </a:p>
          <a:p>
            <a:pPr lvl="1"/>
            <a:r>
              <a:rPr lang="en-GB" dirty="0"/>
              <a:t>Inbound visit (i.e. non-Essex academic visiting Essex for research-related purposes) </a:t>
            </a:r>
          </a:p>
          <a:p>
            <a:pPr marL="269875" lvl="1" indent="0">
              <a:buNone/>
            </a:pPr>
            <a:endParaRPr lang="en-GB" dirty="0"/>
          </a:p>
          <a:p>
            <a:r>
              <a:rPr lang="en-GB" dirty="0"/>
              <a:t>Do not use this category for:</a:t>
            </a:r>
          </a:p>
          <a:p>
            <a:pPr lvl="1"/>
            <a:r>
              <a:rPr lang="en-GB" dirty="0"/>
              <a:t>Appointed </a:t>
            </a:r>
            <a:r>
              <a:rPr lang="en-GB" dirty="0">
                <a:hlinkClick r:id="rId2" action="ppaction://hlinksldjump"/>
              </a:rPr>
              <a:t>visiting positions</a:t>
            </a:r>
            <a:r>
              <a:rPr lang="en-GB" dirty="0"/>
              <a:t> or those of an extended nature (see Visiting Positions category instead) </a:t>
            </a:r>
          </a:p>
        </p:txBody>
      </p:sp>
      <p:sp>
        <p:nvSpPr>
          <p:cNvPr id="5" name="Chart Placeholder 4">
            <a:extLst>
              <a:ext uri="{FF2B5EF4-FFF2-40B4-BE49-F238E27FC236}">
                <a16:creationId xmlns:a16="http://schemas.microsoft.com/office/drawing/2014/main" id="{C338E110-1D67-652C-3D7C-44B54128B4E9}"/>
              </a:ext>
            </a:extLst>
          </p:cNvPr>
          <p:cNvSpPr>
            <a:spLocks noGrp="1"/>
          </p:cNvSpPr>
          <p:nvPr>
            <p:ph type="chart" sz="quarter" idx="32"/>
          </p:nvPr>
        </p:nvSpPr>
        <p:spPr/>
        <p:txBody>
          <a:bodyPr/>
          <a:lstStyle/>
          <a:p>
            <a:endParaRPr lang="en-GB"/>
          </a:p>
        </p:txBody>
      </p:sp>
      <p:sp>
        <p:nvSpPr>
          <p:cNvPr id="6" name="Slide Number Placeholder 5">
            <a:extLst>
              <a:ext uri="{FF2B5EF4-FFF2-40B4-BE49-F238E27FC236}">
                <a16:creationId xmlns:a16="http://schemas.microsoft.com/office/drawing/2014/main" id="{2DA0F6B6-A5A4-7A4E-EE7C-069C76E1E7D8}"/>
              </a:ext>
            </a:extLst>
          </p:cNvPr>
          <p:cNvSpPr>
            <a:spLocks noGrp="1"/>
          </p:cNvSpPr>
          <p:nvPr>
            <p:ph type="sldNum" sz="quarter" idx="10"/>
          </p:nvPr>
        </p:nvSpPr>
        <p:spPr/>
        <p:txBody>
          <a:bodyPr/>
          <a:lstStyle/>
          <a:p>
            <a:fld id="{D7E85FC7-13DC-D24B-89C2-5E16CAE8A885}" type="slidenum">
              <a:rPr lang="en-US" smtClean="0"/>
              <a:pPr/>
              <a:t>14</a:t>
            </a:fld>
            <a:endParaRPr lang="en-US" dirty="0"/>
          </a:p>
        </p:txBody>
      </p:sp>
      <p:pic>
        <p:nvPicPr>
          <p:cNvPr id="8" name="Picture 7">
            <a:extLst>
              <a:ext uri="{FF2B5EF4-FFF2-40B4-BE49-F238E27FC236}">
                <a16:creationId xmlns:a16="http://schemas.microsoft.com/office/drawing/2014/main" id="{DFC822FF-63F6-CD61-5DD4-0C7BF0CD750F}"/>
              </a:ext>
            </a:extLst>
          </p:cNvPr>
          <p:cNvPicPr>
            <a:picLocks noChangeAspect="1"/>
          </p:cNvPicPr>
          <p:nvPr/>
        </p:nvPicPr>
        <p:blipFill>
          <a:blip r:embed="rId3"/>
          <a:stretch>
            <a:fillRect/>
          </a:stretch>
        </p:blipFill>
        <p:spPr>
          <a:xfrm>
            <a:off x="6459686" y="937280"/>
            <a:ext cx="4635738" cy="5359675"/>
          </a:xfrm>
          <a:prstGeom prst="rect">
            <a:avLst/>
          </a:prstGeom>
        </p:spPr>
      </p:pic>
    </p:spTree>
    <p:extLst>
      <p:ext uri="{BB962C8B-B14F-4D97-AF65-F5344CB8AC3E}">
        <p14:creationId xmlns:p14="http://schemas.microsoft.com/office/powerpoint/2010/main" val="10172381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76BDC-0CFD-CCB3-01CC-6713D18D255B}"/>
              </a:ext>
            </a:extLst>
          </p:cNvPr>
          <p:cNvSpPr>
            <a:spLocks noGrp="1"/>
          </p:cNvSpPr>
          <p:nvPr>
            <p:ph type="title"/>
          </p:nvPr>
        </p:nvSpPr>
        <p:spPr/>
        <p:txBody>
          <a:bodyPr/>
          <a:lstStyle/>
          <a:p>
            <a:endParaRPr lang="en-GB" dirty="0"/>
          </a:p>
        </p:txBody>
      </p:sp>
      <p:sp>
        <p:nvSpPr>
          <p:cNvPr id="3" name="Text Placeholder 2">
            <a:extLst>
              <a:ext uri="{FF2B5EF4-FFF2-40B4-BE49-F238E27FC236}">
                <a16:creationId xmlns:a16="http://schemas.microsoft.com/office/drawing/2014/main" id="{7F1CE791-4951-3B06-EA41-077AD8868C76}"/>
              </a:ext>
            </a:extLst>
          </p:cNvPr>
          <p:cNvSpPr>
            <a:spLocks noGrp="1"/>
          </p:cNvSpPr>
          <p:nvPr>
            <p:ph type="body" sz="quarter" idx="30"/>
          </p:nvPr>
        </p:nvSpPr>
        <p:spPr/>
        <p:txBody>
          <a:bodyPr/>
          <a:lstStyle/>
          <a:p>
            <a:r>
              <a:rPr lang="en-GB" dirty="0"/>
              <a:t>Consulting, Advisory and Evaluation</a:t>
            </a:r>
          </a:p>
          <a:p>
            <a:endParaRPr lang="en-GB" dirty="0"/>
          </a:p>
        </p:txBody>
      </p:sp>
      <p:sp>
        <p:nvSpPr>
          <p:cNvPr id="4" name="Text Placeholder 3">
            <a:extLst>
              <a:ext uri="{FF2B5EF4-FFF2-40B4-BE49-F238E27FC236}">
                <a16:creationId xmlns:a16="http://schemas.microsoft.com/office/drawing/2014/main" id="{ECD42C10-A988-E201-04D5-7FFEAB106F08}"/>
              </a:ext>
            </a:extLst>
          </p:cNvPr>
          <p:cNvSpPr>
            <a:spLocks noGrp="1"/>
          </p:cNvSpPr>
          <p:nvPr>
            <p:ph type="body" sz="quarter" idx="31"/>
          </p:nvPr>
        </p:nvSpPr>
        <p:spPr>
          <a:xfrm>
            <a:off x="501650" y="2640458"/>
            <a:ext cx="5468938" cy="3703192"/>
          </a:xfrm>
        </p:spPr>
        <p:txBody>
          <a:bodyPr/>
          <a:lstStyle/>
          <a:p>
            <a:r>
              <a:rPr lang="en-GB" dirty="0"/>
              <a:t>Use this category for:</a:t>
            </a:r>
          </a:p>
          <a:p>
            <a:pPr lvl="1"/>
            <a:r>
              <a:rPr lang="en-GB" dirty="0"/>
              <a:t>Consultancy services</a:t>
            </a:r>
          </a:p>
          <a:p>
            <a:pPr lvl="1"/>
            <a:r>
              <a:rPr lang="en-GB" dirty="0"/>
              <a:t>Advising and supporting organisations </a:t>
            </a:r>
          </a:p>
          <a:p>
            <a:pPr lvl="1"/>
            <a:r>
              <a:rPr lang="en-GB" dirty="0"/>
              <a:t>Informing policy or practice</a:t>
            </a:r>
          </a:p>
          <a:p>
            <a:pPr lvl="1"/>
            <a:r>
              <a:rPr lang="en-GB" dirty="0"/>
              <a:t>Independent assessment and specialist guidance</a:t>
            </a:r>
          </a:p>
        </p:txBody>
      </p:sp>
      <p:sp>
        <p:nvSpPr>
          <p:cNvPr id="5" name="Chart Placeholder 4">
            <a:extLst>
              <a:ext uri="{FF2B5EF4-FFF2-40B4-BE49-F238E27FC236}">
                <a16:creationId xmlns:a16="http://schemas.microsoft.com/office/drawing/2014/main" id="{D41B31E3-26E5-00DF-14A8-9CD5BB6360DF}"/>
              </a:ext>
            </a:extLst>
          </p:cNvPr>
          <p:cNvSpPr>
            <a:spLocks noGrp="1"/>
          </p:cNvSpPr>
          <p:nvPr>
            <p:ph type="chart" sz="quarter" idx="32"/>
          </p:nvPr>
        </p:nvSpPr>
        <p:spPr/>
        <p:txBody>
          <a:bodyPr/>
          <a:lstStyle/>
          <a:p>
            <a:endParaRPr lang="en-GB"/>
          </a:p>
        </p:txBody>
      </p:sp>
      <p:sp>
        <p:nvSpPr>
          <p:cNvPr id="6" name="Slide Number Placeholder 5">
            <a:extLst>
              <a:ext uri="{FF2B5EF4-FFF2-40B4-BE49-F238E27FC236}">
                <a16:creationId xmlns:a16="http://schemas.microsoft.com/office/drawing/2014/main" id="{A67191D5-E80D-74CF-BDF1-4EB8C0D9A211}"/>
              </a:ext>
            </a:extLst>
          </p:cNvPr>
          <p:cNvSpPr>
            <a:spLocks noGrp="1"/>
          </p:cNvSpPr>
          <p:nvPr>
            <p:ph type="sldNum" sz="quarter" idx="10"/>
          </p:nvPr>
        </p:nvSpPr>
        <p:spPr/>
        <p:txBody>
          <a:bodyPr/>
          <a:lstStyle/>
          <a:p>
            <a:fld id="{D7E85FC7-13DC-D24B-89C2-5E16CAE8A885}" type="slidenum">
              <a:rPr lang="en-US" smtClean="0"/>
              <a:pPr/>
              <a:t>15</a:t>
            </a:fld>
            <a:endParaRPr lang="en-US" dirty="0"/>
          </a:p>
        </p:txBody>
      </p:sp>
      <p:pic>
        <p:nvPicPr>
          <p:cNvPr id="8" name="Picture 7">
            <a:extLst>
              <a:ext uri="{FF2B5EF4-FFF2-40B4-BE49-F238E27FC236}">
                <a16:creationId xmlns:a16="http://schemas.microsoft.com/office/drawing/2014/main" id="{28DBB527-6D5F-5AF5-17BD-60C7A263825E}"/>
              </a:ext>
            </a:extLst>
          </p:cNvPr>
          <p:cNvPicPr>
            <a:picLocks noChangeAspect="1"/>
          </p:cNvPicPr>
          <p:nvPr/>
        </p:nvPicPr>
        <p:blipFill>
          <a:blip r:embed="rId2"/>
          <a:stretch>
            <a:fillRect/>
          </a:stretch>
        </p:blipFill>
        <p:spPr>
          <a:xfrm>
            <a:off x="6847351" y="940455"/>
            <a:ext cx="4464279" cy="5353325"/>
          </a:xfrm>
          <a:prstGeom prst="rect">
            <a:avLst/>
          </a:prstGeom>
        </p:spPr>
      </p:pic>
    </p:spTree>
    <p:extLst>
      <p:ext uri="{BB962C8B-B14F-4D97-AF65-F5344CB8AC3E}">
        <p14:creationId xmlns:p14="http://schemas.microsoft.com/office/powerpoint/2010/main" val="4598541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0E42B-430C-8480-FD03-B04ED7942EF3}"/>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8671B6F9-4DD6-A489-8042-F0C33D345FD8}"/>
              </a:ext>
            </a:extLst>
          </p:cNvPr>
          <p:cNvSpPr>
            <a:spLocks noGrp="1"/>
          </p:cNvSpPr>
          <p:nvPr>
            <p:ph type="body" sz="quarter" idx="30"/>
          </p:nvPr>
        </p:nvSpPr>
        <p:spPr/>
        <p:txBody>
          <a:bodyPr/>
          <a:lstStyle/>
          <a:p>
            <a:r>
              <a:rPr lang="en-GB" dirty="0"/>
              <a:t>Committee/ Panel Membership</a:t>
            </a:r>
          </a:p>
        </p:txBody>
      </p:sp>
      <p:sp>
        <p:nvSpPr>
          <p:cNvPr id="4" name="Text Placeholder 3">
            <a:extLst>
              <a:ext uri="{FF2B5EF4-FFF2-40B4-BE49-F238E27FC236}">
                <a16:creationId xmlns:a16="http://schemas.microsoft.com/office/drawing/2014/main" id="{B540E890-987E-046A-74F2-2638FB284D2E}"/>
              </a:ext>
            </a:extLst>
          </p:cNvPr>
          <p:cNvSpPr>
            <a:spLocks noGrp="1"/>
          </p:cNvSpPr>
          <p:nvPr>
            <p:ph type="body" sz="quarter" idx="31"/>
          </p:nvPr>
        </p:nvSpPr>
        <p:spPr>
          <a:xfrm>
            <a:off x="501650" y="2486346"/>
            <a:ext cx="5468938" cy="3857304"/>
          </a:xfrm>
        </p:spPr>
        <p:txBody>
          <a:bodyPr/>
          <a:lstStyle/>
          <a:p>
            <a:r>
              <a:rPr lang="en-GB" dirty="0"/>
              <a:t>Use this category for:</a:t>
            </a:r>
          </a:p>
          <a:p>
            <a:pPr lvl="1"/>
            <a:r>
              <a:rPr lang="en-GB" dirty="0"/>
              <a:t>Memberships of national or international panels (e.g. REF panels or similar, government or policy advisory panels)</a:t>
            </a:r>
          </a:p>
          <a:p>
            <a:r>
              <a:rPr lang="en-GB" dirty="0"/>
              <a:t>Do not use this category for:</a:t>
            </a:r>
          </a:p>
          <a:p>
            <a:pPr lvl="1"/>
            <a:r>
              <a:rPr lang="en-GB" dirty="0">
                <a:hlinkClick r:id="rId2" action="ppaction://hlinksldjump"/>
              </a:rPr>
              <a:t>Membership of an editorial board</a:t>
            </a:r>
            <a:endParaRPr lang="en-GB" dirty="0"/>
          </a:p>
          <a:p>
            <a:pPr lvl="1"/>
            <a:r>
              <a:rPr lang="en-GB" dirty="0">
                <a:hlinkClick r:id="rId3" action="ppaction://hlinksldjump"/>
              </a:rPr>
              <a:t>Membership of Panels assessing funding applications </a:t>
            </a:r>
            <a:endParaRPr lang="en-GB" dirty="0"/>
          </a:p>
          <a:p>
            <a:pPr lvl="1"/>
            <a:r>
              <a:rPr lang="en-GB" dirty="0">
                <a:hlinkClick r:id="rId4" action="ppaction://hlinksldjump"/>
              </a:rPr>
              <a:t>Other professional memberships</a:t>
            </a:r>
            <a:endParaRPr lang="en-GB" dirty="0"/>
          </a:p>
        </p:txBody>
      </p:sp>
      <p:sp>
        <p:nvSpPr>
          <p:cNvPr id="5" name="Chart Placeholder 4">
            <a:extLst>
              <a:ext uri="{FF2B5EF4-FFF2-40B4-BE49-F238E27FC236}">
                <a16:creationId xmlns:a16="http://schemas.microsoft.com/office/drawing/2014/main" id="{EE7CF8FD-E183-4802-79E0-BB27CAC22F5C}"/>
              </a:ext>
            </a:extLst>
          </p:cNvPr>
          <p:cNvSpPr>
            <a:spLocks noGrp="1"/>
          </p:cNvSpPr>
          <p:nvPr>
            <p:ph type="chart" sz="quarter" idx="32"/>
          </p:nvPr>
        </p:nvSpPr>
        <p:spPr/>
        <p:txBody>
          <a:bodyPr/>
          <a:lstStyle/>
          <a:p>
            <a:endParaRPr lang="en-GB"/>
          </a:p>
        </p:txBody>
      </p:sp>
      <p:sp>
        <p:nvSpPr>
          <p:cNvPr id="6" name="Slide Number Placeholder 5">
            <a:extLst>
              <a:ext uri="{FF2B5EF4-FFF2-40B4-BE49-F238E27FC236}">
                <a16:creationId xmlns:a16="http://schemas.microsoft.com/office/drawing/2014/main" id="{C4F688F0-4776-617A-B144-6A254A2F2277}"/>
              </a:ext>
            </a:extLst>
          </p:cNvPr>
          <p:cNvSpPr>
            <a:spLocks noGrp="1"/>
          </p:cNvSpPr>
          <p:nvPr>
            <p:ph type="sldNum" sz="quarter" idx="10"/>
          </p:nvPr>
        </p:nvSpPr>
        <p:spPr/>
        <p:txBody>
          <a:bodyPr/>
          <a:lstStyle/>
          <a:p>
            <a:fld id="{D7E85FC7-13DC-D24B-89C2-5E16CAE8A885}" type="slidenum">
              <a:rPr lang="en-US" smtClean="0"/>
              <a:pPr/>
              <a:t>16</a:t>
            </a:fld>
            <a:endParaRPr lang="en-US" dirty="0"/>
          </a:p>
        </p:txBody>
      </p:sp>
      <p:pic>
        <p:nvPicPr>
          <p:cNvPr id="8" name="Picture 7">
            <a:extLst>
              <a:ext uri="{FF2B5EF4-FFF2-40B4-BE49-F238E27FC236}">
                <a16:creationId xmlns:a16="http://schemas.microsoft.com/office/drawing/2014/main" id="{3AF37633-B647-8FF5-86D5-ABF4C028A572}"/>
              </a:ext>
            </a:extLst>
          </p:cNvPr>
          <p:cNvPicPr>
            <a:picLocks noChangeAspect="1"/>
          </p:cNvPicPr>
          <p:nvPr/>
        </p:nvPicPr>
        <p:blipFill>
          <a:blip r:embed="rId5"/>
          <a:stretch>
            <a:fillRect/>
          </a:stretch>
        </p:blipFill>
        <p:spPr>
          <a:xfrm>
            <a:off x="6896983" y="942028"/>
            <a:ext cx="4521432" cy="5359675"/>
          </a:xfrm>
          <a:prstGeom prst="rect">
            <a:avLst/>
          </a:prstGeom>
        </p:spPr>
      </p:pic>
    </p:spTree>
    <p:extLst>
      <p:ext uri="{BB962C8B-B14F-4D97-AF65-F5344CB8AC3E}">
        <p14:creationId xmlns:p14="http://schemas.microsoft.com/office/powerpoint/2010/main" val="4135007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9D49F-D5CB-09C3-5A5D-A894E69521A0}"/>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24DA2E26-F932-00EF-812B-0AFD6395935E}"/>
              </a:ext>
            </a:extLst>
          </p:cNvPr>
          <p:cNvSpPr>
            <a:spLocks noGrp="1"/>
          </p:cNvSpPr>
          <p:nvPr>
            <p:ph type="body" sz="quarter" idx="30"/>
          </p:nvPr>
        </p:nvSpPr>
        <p:spPr/>
        <p:txBody>
          <a:bodyPr/>
          <a:lstStyle/>
          <a:p>
            <a:r>
              <a:rPr lang="en-GB" dirty="0"/>
              <a:t>Distinction, Award or Prize</a:t>
            </a:r>
          </a:p>
        </p:txBody>
      </p:sp>
      <p:sp>
        <p:nvSpPr>
          <p:cNvPr id="4" name="Text Placeholder 3">
            <a:extLst>
              <a:ext uri="{FF2B5EF4-FFF2-40B4-BE49-F238E27FC236}">
                <a16:creationId xmlns:a16="http://schemas.microsoft.com/office/drawing/2014/main" id="{5F5908FF-54BE-D342-AFCA-48EE9A2609D3}"/>
              </a:ext>
            </a:extLst>
          </p:cNvPr>
          <p:cNvSpPr>
            <a:spLocks noGrp="1"/>
          </p:cNvSpPr>
          <p:nvPr>
            <p:ph type="body" sz="quarter" idx="31"/>
          </p:nvPr>
        </p:nvSpPr>
        <p:spPr>
          <a:xfrm>
            <a:off x="501650" y="2481943"/>
            <a:ext cx="5468938" cy="3861707"/>
          </a:xfrm>
        </p:spPr>
        <p:txBody>
          <a:bodyPr/>
          <a:lstStyle/>
          <a:p>
            <a:r>
              <a:rPr lang="en-GB" dirty="0"/>
              <a:t>Use this category for: </a:t>
            </a:r>
          </a:p>
          <a:p>
            <a:pPr lvl="1"/>
            <a:r>
              <a:rPr lang="en-GB" dirty="0"/>
              <a:t>Distinction, Award or Prize relating to recognition of research and other research-related activities</a:t>
            </a:r>
          </a:p>
          <a:p>
            <a:pPr lvl="1"/>
            <a:endParaRPr lang="en-GB" dirty="0"/>
          </a:p>
          <a:p>
            <a:r>
              <a:rPr lang="en-GB" dirty="0"/>
              <a:t>Do not use this category for:</a:t>
            </a:r>
          </a:p>
          <a:p>
            <a:pPr lvl="1"/>
            <a:r>
              <a:rPr lang="en-GB" dirty="0"/>
              <a:t>Grant/funding award</a:t>
            </a:r>
          </a:p>
          <a:p>
            <a:pPr lvl="1"/>
            <a:endParaRPr lang="en-GB" dirty="0"/>
          </a:p>
          <a:p>
            <a:pPr lvl="1"/>
            <a:endParaRPr lang="en-GB" dirty="0"/>
          </a:p>
          <a:p>
            <a:pPr marL="269875" lvl="1" indent="0">
              <a:buNone/>
            </a:pPr>
            <a:endParaRPr lang="en-GB" dirty="0"/>
          </a:p>
        </p:txBody>
      </p:sp>
      <p:sp>
        <p:nvSpPr>
          <p:cNvPr id="5" name="Chart Placeholder 4">
            <a:extLst>
              <a:ext uri="{FF2B5EF4-FFF2-40B4-BE49-F238E27FC236}">
                <a16:creationId xmlns:a16="http://schemas.microsoft.com/office/drawing/2014/main" id="{51C42006-AE0C-39B9-8671-247230753508}"/>
              </a:ext>
            </a:extLst>
          </p:cNvPr>
          <p:cNvSpPr>
            <a:spLocks noGrp="1"/>
          </p:cNvSpPr>
          <p:nvPr>
            <p:ph type="chart" sz="quarter" idx="32"/>
          </p:nvPr>
        </p:nvSpPr>
        <p:spPr/>
        <p:txBody>
          <a:bodyPr/>
          <a:lstStyle/>
          <a:p>
            <a:endParaRPr lang="en-GB"/>
          </a:p>
        </p:txBody>
      </p:sp>
      <p:sp>
        <p:nvSpPr>
          <p:cNvPr id="6" name="Slide Number Placeholder 5">
            <a:extLst>
              <a:ext uri="{FF2B5EF4-FFF2-40B4-BE49-F238E27FC236}">
                <a16:creationId xmlns:a16="http://schemas.microsoft.com/office/drawing/2014/main" id="{9C33ED05-8656-0821-1D9F-8959893A3493}"/>
              </a:ext>
            </a:extLst>
          </p:cNvPr>
          <p:cNvSpPr>
            <a:spLocks noGrp="1"/>
          </p:cNvSpPr>
          <p:nvPr>
            <p:ph type="sldNum" sz="quarter" idx="10"/>
          </p:nvPr>
        </p:nvSpPr>
        <p:spPr/>
        <p:txBody>
          <a:bodyPr/>
          <a:lstStyle/>
          <a:p>
            <a:fld id="{D7E85FC7-13DC-D24B-89C2-5E16CAE8A885}" type="slidenum">
              <a:rPr lang="en-US" smtClean="0"/>
              <a:pPr/>
              <a:t>17</a:t>
            </a:fld>
            <a:endParaRPr lang="en-US" dirty="0"/>
          </a:p>
        </p:txBody>
      </p:sp>
      <p:pic>
        <p:nvPicPr>
          <p:cNvPr id="8" name="Picture 7">
            <a:extLst>
              <a:ext uri="{FF2B5EF4-FFF2-40B4-BE49-F238E27FC236}">
                <a16:creationId xmlns:a16="http://schemas.microsoft.com/office/drawing/2014/main" id="{FB454CF0-45A4-AC32-3AD8-2BC69D1549BD}"/>
              </a:ext>
            </a:extLst>
          </p:cNvPr>
          <p:cNvPicPr>
            <a:picLocks noChangeAspect="1"/>
          </p:cNvPicPr>
          <p:nvPr/>
        </p:nvPicPr>
        <p:blipFill>
          <a:blip r:embed="rId2"/>
          <a:stretch>
            <a:fillRect/>
          </a:stretch>
        </p:blipFill>
        <p:spPr>
          <a:xfrm>
            <a:off x="6830240" y="1044785"/>
            <a:ext cx="4001046" cy="5213273"/>
          </a:xfrm>
          <a:prstGeom prst="rect">
            <a:avLst/>
          </a:prstGeom>
        </p:spPr>
      </p:pic>
    </p:spTree>
    <p:extLst>
      <p:ext uri="{BB962C8B-B14F-4D97-AF65-F5344CB8AC3E}">
        <p14:creationId xmlns:p14="http://schemas.microsoft.com/office/powerpoint/2010/main" val="38657433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DDC4C-2CC5-DF8B-F378-3174E837AED1}"/>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E3FC8D98-CB49-D772-8B76-D204B9ED9143}"/>
              </a:ext>
            </a:extLst>
          </p:cNvPr>
          <p:cNvSpPr>
            <a:spLocks noGrp="1"/>
          </p:cNvSpPr>
          <p:nvPr>
            <p:ph type="body" sz="quarter" idx="30"/>
          </p:nvPr>
        </p:nvSpPr>
        <p:spPr/>
        <p:txBody>
          <a:bodyPr/>
          <a:lstStyle/>
          <a:p>
            <a:r>
              <a:rPr lang="en-GB" dirty="0"/>
              <a:t>Editorship</a:t>
            </a:r>
          </a:p>
        </p:txBody>
      </p:sp>
      <p:sp>
        <p:nvSpPr>
          <p:cNvPr id="4" name="Text Placeholder 3">
            <a:extLst>
              <a:ext uri="{FF2B5EF4-FFF2-40B4-BE49-F238E27FC236}">
                <a16:creationId xmlns:a16="http://schemas.microsoft.com/office/drawing/2014/main" id="{56F7801E-7851-8D60-F7A3-C9B1E1297490}"/>
              </a:ext>
            </a:extLst>
          </p:cNvPr>
          <p:cNvSpPr>
            <a:spLocks noGrp="1"/>
          </p:cNvSpPr>
          <p:nvPr>
            <p:ph type="body" sz="quarter" idx="31"/>
          </p:nvPr>
        </p:nvSpPr>
        <p:spPr/>
        <p:txBody>
          <a:bodyPr/>
          <a:lstStyle/>
          <a:p>
            <a:r>
              <a:rPr lang="en-GB" dirty="0"/>
              <a:t>Use this category for:</a:t>
            </a:r>
          </a:p>
          <a:p>
            <a:pPr lvl="1"/>
            <a:r>
              <a:rPr lang="en-GB" dirty="0"/>
              <a:t>Formal editorial leadership role for a journal, book series or a publication</a:t>
            </a:r>
          </a:p>
          <a:p>
            <a:endParaRPr lang="en-GB" dirty="0"/>
          </a:p>
          <a:p>
            <a:r>
              <a:rPr lang="en-GB" dirty="0"/>
              <a:t>Do not use this category for:</a:t>
            </a:r>
          </a:p>
          <a:p>
            <a:pPr lvl="1"/>
            <a:r>
              <a:rPr lang="en-GB" dirty="0">
                <a:hlinkClick r:id="rId2" action="ppaction://hlinksldjump"/>
              </a:rPr>
              <a:t>Membership of an editorial board</a:t>
            </a:r>
            <a:endParaRPr lang="en-GB" dirty="0"/>
          </a:p>
          <a:p>
            <a:endParaRPr lang="en-GB" dirty="0"/>
          </a:p>
          <a:p>
            <a:endParaRPr lang="en-GB" dirty="0"/>
          </a:p>
        </p:txBody>
      </p:sp>
      <p:sp>
        <p:nvSpPr>
          <p:cNvPr id="5" name="Chart Placeholder 4">
            <a:extLst>
              <a:ext uri="{FF2B5EF4-FFF2-40B4-BE49-F238E27FC236}">
                <a16:creationId xmlns:a16="http://schemas.microsoft.com/office/drawing/2014/main" id="{B861421F-F26B-B37E-BA52-1D987A86BA86}"/>
              </a:ext>
            </a:extLst>
          </p:cNvPr>
          <p:cNvSpPr>
            <a:spLocks noGrp="1"/>
          </p:cNvSpPr>
          <p:nvPr>
            <p:ph type="chart" sz="quarter" idx="32"/>
          </p:nvPr>
        </p:nvSpPr>
        <p:spPr/>
        <p:txBody>
          <a:bodyPr/>
          <a:lstStyle/>
          <a:p>
            <a:endParaRPr lang="en-GB"/>
          </a:p>
        </p:txBody>
      </p:sp>
      <p:sp>
        <p:nvSpPr>
          <p:cNvPr id="6" name="Slide Number Placeholder 5">
            <a:extLst>
              <a:ext uri="{FF2B5EF4-FFF2-40B4-BE49-F238E27FC236}">
                <a16:creationId xmlns:a16="http://schemas.microsoft.com/office/drawing/2014/main" id="{0B42B415-BD0E-D0CE-857C-97BC1F22FACB}"/>
              </a:ext>
            </a:extLst>
          </p:cNvPr>
          <p:cNvSpPr>
            <a:spLocks noGrp="1"/>
          </p:cNvSpPr>
          <p:nvPr>
            <p:ph type="sldNum" sz="quarter" idx="10"/>
          </p:nvPr>
        </p:nvSpPr>
        <p:spPr/>
        <p:txBody>
          <a:bodyPr/>
          <a:lstStyle/>
          <a:p>
            <a:fld id="{D7E85FC7-13DC-D24B-89C2-5E16CAE8A885}" type="slidenum">
              <a:rPr lang="en-US" smtClean="0"/>
              <a:pPr/>
              <a:t>18</a:t>
            </a:fld>
            <a:endParaRPr lang="en-US" dirty="0"/>
          </a:p>
        </p:txBody>
      </p:sp>
      <p:pic>
        <p:nvPicPr>
          <p:cNvPr id="10" name="Picture 9">
            <a:extLst>
              <a:ext uri="{FF2B5EF4-FFF2-40B4-BE49-F238E27FC236}">
                <a16:creationId xmlns:a16="http://schemas.microsoft.com/office/drawing/2014/main" id="{1F679C39-9C18-5C89-9004-B273A8A1FC61}"/>
              </a:ext>
            </a:extLst>
          </p:cNvPr>
          <p:cNvPicPr>
            <a:picLocks noChangeAspect="1"/>
          </p:cNvPicPr>
          <p:nvPr/>
        </p:nvPicPr>
        <p:blipFill>
          <a:blip r:embed="rId3"/>
          <a:stretch>
            <a:fillRect/>
          </a:stretch>
        </p:blipFill>
        <p:spPr>
          <a:xfrm>
            <a:off x="6339694" y="1857374"/>
            <a:ext cx="5514849" cy="3089643"/>
          </a:xfrm>
          <a:prstGeom prst="rect">
            <a:avLst/>
          </a:prstGeom>
        </p:spPr>
      </p:pic>
    </p:spTree>
    <p:extLst>
      <p:ext uri="{BB962C8B-B14F-4D97-AF65-F5344CB8AC3E}">
        <p14:creationId xmlns:p14="http://schemas.microsoft.com/office/powerpoint/2010/main" val="38386024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33EE2-291B-28F3-28F6-AEBA49E241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9B83B3-9C3B-BF39-490C-9B4F3329D1F0}"/>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0C1307EE-6E66-1EDA-FA50-D76AFD04BAB2}"/>
              </a:ext>
            </a:extLst>
          </p:cNvPr>
          <p:cNvSpPr>
            <a:spLocks noGrp="1"/>
          </p:cNvSpPr>
          <p:nvPr>
            <p:ph type="body" sz="quarter" idx="30"/>
          </p:nvPr>
        </p:nvSpPr>
        <p:spPr/>
        <p:txBody>
          <a:bodyPr/>
          <a:lstStyle/>
          <a:p>
            <a:r>
              <a:rPr lang="en-GB" dirty="0"/>
              <a:t>Editorial Board Membership</a:t>
            </a:r>
          </a:p>
        </p:txBody>
      </p:sp>
      <p:sp>
        <p:nvSpPr>
          <p:cNvPr id="4" name="Text Placeholder 3">
            <a:extLst>
              <a:ext uri="{FF2B5EF4-FFF2-40B4-BE49-F238E27FC236}">
                <a16:creationId xmlns:a16="http://schemas.microsoft.com/office/drawing/2014/main" id="{291D8662-B6F0-E593-B565-A071C1430FC6}"/>
              </a:ext>
            </a:extLst>
          </p:cNvPr>
          <p:cNvSpPr>
            <a:spLocks noGrp="1"/>
          </p:cNvSpPr>
          <p:nvPr>
            <p:ph type="body" sz="quarter" idx="31"/>
          </p:nvPr>
        </p:nvSpPr>
        <p:spPr>
          <a:xfrm>
            <a:off x="501650" y="2409371"/>
            <a:ext cx="5468938" cy="3934279"/>
          </a:xfrm>
        </p:spPr>
        <p:txBody>
          <a:bodyPr/>
          <a:lstStyle/>
          <a:p>
            <a:r>
              <a:rPr lang="en-GB" dirty="0"/>
              <a:t>Use this category for:</a:t>
            </a:r>
          </a:p>
          <a:p>
            <a:pPr lvl="1"/>
            <a:r>
              <a:rPr lang="en-GB" dirty="0"/>
              <a:t>Membership of an editorial board for a journal, book series and other scholarly publications.</a:t>
            </a:r>
          </a:p>
          <a:p>
            <a:endParaRPr lang="en-GB" dirty="0"/>
          </a:p>
          <a:p>
            <a:r>
              <a:rPr lang="en-GB" dirty="0"/>
              <a:t>Do not use this category for:</a:t>
            </a:r>
          </a:p>
          <a:p>
            <a:pPr lvl="1"/>
            <a:r>
              <a:rPr lang="en-GB" dirty="0">
                <a:hlinkClick r:id="rId2" action="ppaction://hlinksldjump"/>
              </a:rPr>
              <a:t>Formal editorial leadership role for a journal, book series or a publication</a:t>
            </a:r>
            <a:endParaRPr lang="en-GB" dirty="0"/>
          </a:p>
          <a:p>
            <a:pPr lvl="1"/>
            <a:r>
              <a:rPr lang="en-GB" dirty="0">
                <a:hlinkClick r:id="rId3" action="ppaction://hlinksldjump"/>
              </a:rPr>
              <a:t>Peer review or refereeing</a:t>
            </a:r>
            <a:endParaRPr lang="en-GB" dirty="0"/>
          </a:p>
          <a:p>
            <a:pPr lvl="1"/>
            <a:endParaRPr lang="en-GB" dirty="0"/>
          </a:p>
          <a:p>
            <a:endParaRPr lang="en-GB" dirty="0"/>
          </a:p>
          <a:p>
            <a:endParaRPr lang="en-GB" dirty="0"/>
          </a:p>
        </p:txBody>
      </p:sp>
      <p:sp>
        <p:nvSpPr>
          <p:cNvPr id="5" name="Chart Placeholder 4">
            <a:extLst>
              <a:ext uri="{FF2B5EF4-FFF2-40B4-BE49-F238E27FC236}">
                <a16:creationId xmlns:a16="http://schemas.microsoft.com/office/drawing/2014/main" id="{97AD9B18-E220-3252-24B7-F2A2439FEA81}"/>
              </a:ext>
            </a:extLst>
          </p:cNvPr>
          <p:cNvSpPr>
            <a:spLocks noGrp="1"/>
          </p:cNvSpPr>
          <p:nvPr>
            <p:ph type="chart" sz="quarter" idx="32"/>
          </p:nvPr>
        </p:nvSpPr>
        <p:spPr/>
        <p:txBody>
          <a:bodyPr/>
          <a:lstStyle/>
          <a:p>
            <a:endParaRPr lang="en-GB"/>
          </a:p>
        </p:txBody>
      </p:sp>
      <p:sp>
        <p:nvSpPr>
          <p:cNvPr id="6" name="Slide Number Placeholder 5">
            <a:extLst>
              <a:ext uri="{FF2B5EF4-FFF2-40B4-BE49-F238E27FC236}">
                <a16:creationId xmlns:a16="http://schemas.microsoft.com/office/drawing/2014/main" id="{4ACFCBF2-31DC-2092-3D7C-5945CCDF118B}"/>
              </a:ext>
            </a:extLst>
          </p:cNvPr>
          <p:cNvSpPr>
            <a:spLocks noGrp="1"/>
          </p:cNvSpPr>
          <p:nvPr>
            <p:ph type="sldNum" sz="quarter" idx="10"/>
          </p:nvPr>
        </p:nvSpPr>
        <p:spPr/>
        <p:txBody>
          <a:bodyPr/>
          <a:lstStyle/>
          <a:p>
            <a:fld id="{D7E85FC7-13DC-D24B-89C2-5E16CAE8A885}" type="slidenum">
              <a:rPr lang="en-US" smtClean="0"/>
              <a:pPr/>
              <a:t>19</a:t>
            </a:fld>
            <a:endParaRPr lang="en-US" dirty="0"/>
          </a:p>
        </p:txBody>
      </p:sp>
      <p:pic>
        <p:nvPicPr>
          <p:cNvPr id="8" name="Picture 7">
            <a:extLst>
              <a:ext uri="{FF2B5EF4-FFF2-40B4-BE49-F238E27FC236}">
                <a16:creationId xmlns:a16="http://schemas.microsoft.com/office/drawing/2014/main" id="{8AB22A8D-FAB6-F94E-ECFD-E5EFEAC1F864}"/>
              </a:ext>
            </a:extLst>
          </p:cNvPr>
          <p:cNvPicPr>
            <a:picLocks noChangeAspect="1"/>
          </p:cNvPicPr>
          <p:nvPr/>
        </p:nvPicPr>
        <p:blipFill>
          <a:blip r:embed="rId4"/>
          <a:stretch>
            <a:fillRect/>
          </a:stretch>
        </p:blipFill>
        <p:spPr>
          <a:xfrm>
            <a:off x="6354358" y="1770526"/>
            <a:ext cx="5468937" cy="3693186"/>
          </a:xfrm>
          <a:prstGeom prst="rect">
            <a:avLst/>
          </a:prstGeom>
        </p:spPr>
      </p:pic>
    </p:spTree>
    <p:extLst>
      <p:ext uri="{BB962C8B-B14F-4D97-AF65-F5344CB8AC3E}">
        <p14:creationId xmlns:p14="http://schemas.microsoft.com/office/powerpoint/2010/main" val="1957101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27E60-5D38-7891-6ABA-F7BE81EFD07D}"/>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8E74129C-AF9A-441B-D66C-D05F1C84ED3C}"/>
              </a:ext>
            </a:extLst>
          </p:cNvPr>
          <p:cNvSpPr>
            <a:spLocks noGrp="1"/>
          </p:cNvSpPr>
          <p:nvPr>
            <p:ph type="body" sz="quarter" idx="30"/>
          </p:nvPr>
        </p:nvSpPr>
        <p:spPr/>
        <p:txBody>
          <a:bodyPr/>
          <a:lstStyle/>
          <a:p>
            <a:r>
              <a:rPr lang="en-GB" dirty="0"/>
              <a:t>Event*</a:t>
            </a:r>
          </a:p>
        </p:txBody>
      </p:sp>
      <p:sp>
        <p:nvSpPr>
          <p:cNvPr id="4" name="Text Placeholder 3">
            <a:extLst>
              <a:ext uri="{FF2B5EF4-FFF2-40B4-BE49-F238E27FC236}">
                <a16:creationId xmlns:a16="http://schemas.microsoft.com/office/drawing/2014/main" id="{4FD0712A-95AD-051A-D337-63D28565AF72}"/>
              </a:ext>
            </a:extLst>
          </p:cNvPr>
          <p:cNvSpPr>
            <a:spLocks noGrp="1"/>
          </p:cNvSpPr>
          <p:nvPr>
            <p:ph type="body" sz="quarter" idx="31"/>
          </p:nvPr>
        </p:nvSpPr>
        <p:spPr/>
        <p:txBody>
          <a:bodyPr/>
          <a:lstStyle/>
          <a:p>
            <a:r>
              <a:rPr lang="en-GB" dirty="0"/>
              <a:t>Use this category for:</a:t>
            </a:r>
          </a:p>
          <a:p>
            <a:pPr lvl="1"/>
            <a:r>
              <a:rPr lang="en-GB" dirty="0"/>
              <a:t>Networking events, product launch, symposiums, workshops, seminars, or similar.</a:t>
            </a:r>
          </a:p>
          <a:p>
            <a:pPr marL="269875" lvl="1" indent="0">
              <a:buNone/>
            </a:pPr>
            <a:endParaRPr lang="en-GB" dirty="0"/>
          </a:p>
          <a:p>
            <a:r>
              <a:rPr lang="en-GB" dirty="0"/>
              <a:t>Do not use this category for:</a:t>
            </a:r>
          </a:p>
          <a:p>
            <a:pPr lvl="1"/>
            <a:r>
              <a:rPr lang="en-GB" dirty="0">
                <a:hlinkClick r:id="rId2" action="ppaction://hlinksldjump"/>
              </a:rPr>
              <a:t>Conferences</a:t>
            </a:r>
            <a:endParaRPr lang="en-GB" dirty="0"/>
          </a:p>
          <a:p>
            <a:pPr lvl="1"/>
            <a:r>
              <a:rPr lang="en-GB" dirty="0">
                <a:hlinkClick r:id="rId3" action="ppaction://hlinksldjump"/>
              </a:rPr>
              <a:t>Performance and Exhibitions</a:t>
            </a:r>
            <a:endParaRPr lang="en-GB" dirty="0"/>
          </a:p>
          <a:p>
            <a:pPr lvl="1"/>
            <a:endParaRPr lang="en-GB" dirty="0"/>
          </a:p>
          <a:p>
            <a:pPr lvl="1"/>
            <a:r>
              <a:rPr lang="en-GB" dirty="0"/>
              <a:t> Please indicate whether:</a:t>
            </a:r>
          </a:p>
          <a:p>
            <a:pPr lvl="2"/>
            <a:r>
              <a:rPr lang="en-GB" dirty="0"/>
              <a:t>You were the event organiser</a:t>
            </a:r>
          </a:p>
          <a:p>
            <a:pPr lvl="2"/>
            <a:r>
              <a:rPr lang="en-GB" dirty="0"/>
              <a:t>The event was public or not</a:t>
            </a:r>
          </a:p>
          <a:p>
            <a:pPr lvl="2"/>
            <a:r>
              <a:rPr lang="en-GB" dirty="0"/>
              <a:t>The event was free of charge or chargeable</a:t>
            </a:r>
          </a:p>
        </p:txBody>
      </p:sp>
      <p:sp>
        <p:nvSpPr>
          <p:cNvPr id="5" name="Chart Placeholder 4">
            <a:extLst>
              <a:ext uri="{FF2B5EF4-FFF2-40B4-BE49-F238E27FC236}">
                <a16:creationId xmlns:a16="http://schemas.microsoft.com/office/drawing/2014/main" id="{EB1D597D-2E96-3BC0-E458-173591A6415F}"/>
              </a:ext>
            </a:extLst>
          </p:cNvPr>
          <p:cNvSpPr>
            <a:spLocks noGrp="1"/>
          </p:cNvSpPr>
          <p:nvPr>
            <p:ph type="chart" sz="quarter" idx="32"/>
          </p:nvPr>
        </p:nvSpPr>
        <p:spPr/>
        <p:txBody>
          <a:bodyPr/>
          <a:lstStyle/>
          <a:p>
            <a:endParaRPr lang="en-GB"/>
          </a:p>
        </p:txBody>
      </p:sp>
      <p:sp>
        <p:nvSpPr>
          <p:cNvPr id="6" name="Slide Number Placeholder 5">
            <a:extLst>
              <a:ext uri="{FF2B5EF4-FFF2-40B4-BE49-F238E27FC236}">
                <a16:creationId xmlns:a16="http://schemas.microsoft.com/office/drawing/2014/main" id="{8F673E94-5A28-7B70-4334-687187EF1848}"/>
              </a:ext>
            </a:extLst>
          </p:cNvPr>
          <p:cNvSpPr>
            <a:spLocks noGrp="1"/>
          </p:cNvSpPr>
          <p:nvPr>
            <p:ph type="sldNum" sz="quarter" idx="10"/>
          </p:nvPr>
        </p:nvSpPr>
        <p:spPr/>
        <p:txBody>
          <a:bodyPr/>
          <a:lstStyle/>
          <a:p>
            <a:fld id="{D7E85FC7-13DC-D24B-89C2-5E16CAE8A885}" type="slidenum">
              <a:rPr lang="en-US" smtClean="0"/>
              <a:pPr/>
              <a:t>20</a:t>
            </a:fld>
            <a:endParaRPr lang="en-US" dirty="0"/>
          </a:p>
        </p:txBody>
      </p:sp>
      <p:pic>
        <p:nvPicPr>
          <p:cNvPr id="8" name="Picture 7">
            <a:extLst>
              <a:ext uri="{FF2B5EF4-FFF2-40B4-BE49-F238E27FC236}">
                <a16:creationId xmlns:a16="http://schemas.microsoft.com/office/drawing/2014/main" id="{4C712F20-9E0A-AE74-2CE2-C2C7F3367C35}"/>
              </a:ext>
            </a:extLst>
          </p:cNvPr>
          <p:cNvPicPr>
            <a:picLocks noChangeAspect="1"/>
          </p:cNvPicPr>
          <p:nvPr/>
        </p:nvPicPr>
        <p:blipFill>
          <a:blip r:embed="rId4"/>
          <a:stretch>
            <a:fillRect/>
          </a:stretch>
        </p:blipFill>
        <p:spPr>
          <a:xfrm>
            <a:off x="7132322" y="971311"/>
            <a:ext cx="3557449" cy="5372339"/>
          </a:xfrm>
          <a:prstGeom prst="rect">
            <a:avLst/>
          </a:prstGeom>
        </p:spPr>
      </p:pic>
      <p:sp>
        <p:nvSpPr>
          <p:cNvPr id="9" name="TextBox 8">
            <a:extLst>
              <a:ext uri="{FF2B5EF4-FFF2-40B4-BE49-F238E27FC236}">
                <a16:creationId xmlns:a16="http://schemas.microsoft.com/office/drawing/2014/main" id="{194FBA88-B196-8624-9B0F-B37C18CB32BA}"/>
              </a:ext>
            </a:extLst>
          </p:cNvPr>
          <p:cNvSpPr txBox="1"/>
          <p:nvPr/>
        </p:nvSpPr>
        <p:spPr>
          <a:xfrm>
            <a:off x="415155" y="6534834"/>
            <a:ext cx="5382443" cy="646331"/>
          </a:xfrm>
          <a:prstGeom prst="rect">
            <a:avLst/>
          </a:prstGeom>
          <a:noFill/>
        </p:spPr>
        <p:txBody>
          <a:bodyPr wrap="square" rtlCol="0">
            <a:spAutoFit/>
          </a:bodyPr>
          <a:lstStyle/>
          <a:p>
            <a:r>
              <a:rPr lang="en-GB" dirty="0">
                <a:solidFill>
                  <a:schemeClr val="bg1"/>
                </a:solidFill>
              </a:rPr>
              <a:t>*This data will also be used for HEBCI reporting</a:t>
            </a:r>
          </a:p>
          <a:p>
            <a:endParaRPr lang="en-GB" dirty="0">
              <a:solidFill>
                <a:schemeClr val="bg1"/>
              </a:solidFill>
            </a:endParaRPr>
          </a:p>
        </p:txBody>
      </p:sp>
    </p:spTree>
    <p:extLst>
      <p:ext uri="{BB962C8B-B14F-4D97-AF65-F5344CB8AC3E}">
        <p14:creationId xmlns:p14="http://schemas.microsoft.com/office/powerpoint/2010/main" val="16896041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DDD58-65A8-FCED-615C-5239DA57D3F7}"/>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0AB41C20-FB18-B8DD-C1E9-3B62A02C27A6}"/>
              </a:ext>
            </a:extLst>
          </p:cNvPr>
          <p:cNvSpPr>
            <a:spLocks noGrp="1"/>
          </p:cNvSpPr>
          <p:nvPr>
            <p:ph type="body" sz="quarter" idx="30"/>
          </p:nvPr>
        </p:nvSpPr>
        <p:spPr/>
        <p:txBody>
          <a:bodyPr/>
          <a:lstStyle/>
          <a:p>
            <a:r>
              <a:rPr lang="en-GB" dirty="0"/>
              <a:t>Examination</a:t>
            </a:r>
          </a:p>
        </p:txBody>
      </p:sp>
      <p:sp>
        <p:nvSpPr>
          <p:cNvPr id="4" name="Text Placeholder 3">
            <a:extLst>
              <a:ext uri="{FF2B5EF4-FFF2-40B4-BE49-F238E27FC236}">
                <a16:creationId xmlns:a16="http://schemas.microsoft.com/office/drawing/2014/main" id="{E3D07A82-D62C-F720-23E2-6C80EFDE4CAE}"/>
              </a:ext>
            </a:extLst>
          </p:cNvPr>
          <p:cNvSpPr>
            <a:spLocks noGrp="1"/>
          </p:cNvSpPr>
          <p:nvPr>
            <p:ph type="body" sz="quarter" idx="31"/>
          </p:nvPr>
        </p:nvSpPr>
        <p:spPr/>
        <p:txBody>
          <a:bodyPr/>
          <a:lstStyle/>
          <a:p>
            <a:r>
              <a:rPr lang="en-GB" dirty="0"/>
              <a:t>Use this category for:</a:t>
            </a:r>
          </a:p>
          <a:p>
            <a:pPr lvl="1"/>
            <a:r>
              <a:rPr lang="en-GB" dirty="0"/>
              <a:t>Doctoral Thesis</a:t>
            </a:r>
          </a:p>
          <a:p>
            <a:pPr lvl="1"/>
            <a:r>
              <a:rPr lang="en-GB" dirty="0"/>
              <a:t>Research Dissertation</a:t>
            </a:r>
          </a:p>
          <a:p>
            <a:pPr lvl="1"/>
            <a:r>
              <a:rPr lang="en-GB" dirty="0"/>
              <a:t>Course Syllabus or Curriculum</a:t>
            </a:r>
          </a:p>
          <a:p>
            <a:pPr lvl="1"/>
            <a:r>
              <a:rPr lang="en-GB" dirty="0"/>
              <a:t>Coursework or Exam Scripts</a:t>
            </a:r>
          </a:p>
          <a:p>
            <a:pPr lvl="1"/>
            <a:endParaRPr lang="en-GB" dirty="0"/>
          </a:p>
          <a:p>
            <a:r>
              <a:rPr lang="en-GB" dirty="0"/>
              <a:t>Record these for internal and external examination </a:t>
            </a:r>
          </a:p>
          <a:p>
            <a:pPr lvl="1"/>
            <a:r>
              <a:rPr lang="en-GB" dirty="0"/>
              <a:t>(provide institution details if external)</a:t>
            </a:r>
          </a:p>
          <a:p>
            <a:pPr lvl="1"/>
            <a:endParaRPr lang="en-GB" dirty="0"/>
          </a:p>
          <a:p>
            <a:pPr lvl="1"/>
            <a:endParaRPr lang="en-GB" dirty="0"/>
          </a:p>
          <a:p>
            <a:endParaRPr lang="en-GB" dirty="0"/>
          </a:p>
        </p:txBody>
      </p:sp>
      <p:sp>
        <p:nvSpPr>
          <p:cNvPr id="5" name="Chart Placeholder 4">
            <a:extLst>
              <a:ext uri="{FF2B5EF4-FFF2-40B4-BE49-F238E27FC236}">
                <a16:creationId xmlns:a16="http://schemas.microsoft.com/office/drawing/2014/main" id="{208FA3E4-6510-0487-3640-0528AACFA9A0}"/>
              </a:ext>
            </a:extLst>
          </p:cNvPr>
          <p:cNvSpPr>
            <a:spLocks noGrp="1"/>
          </p:cNvSpPr>
          <p:nvPr>
            <p:ph type="chart" sz="quarter" idx="32"/>
          </p:nvPr>
        </p:nvSpPr>
        <p:spPr/>
        <p:txBody>
          <a:bodyPr/>
          <a:lstStyle/>
          <a:p>
            <a:endParaRPr lang="en-GB"/>
          </a:p>
        </p:txBody>
      </p:sp>
      <p:sp>
        <p:nvSpPr>
          <p:cNvPr id="6" name="Slide Number Placeholder 5">
            <a:extLst>
              <a:ext uri="{FF2B5EF4-FFF2-40B4-BE49-F238E27FC236}">
                <a16:creationId xmlns:a16="http://schemas.microsoft.com/office/drawing/2014/main" id="{FA355413-E195-ED15-70F3-52DFA09CB22B}"/>
              </a:ext>
            </a:extLst>
          </p:cNvPr>
          <p:cNvSpPr>
            <a:spLocks noGrp="1"/>
          </p:cNvSpPr>
          <p:nvPr>
            <p:ph type="sldNum" sz="quarter" idx="10"/>
          </p:nvPr>
        </p:nvSpPr>
        <p:spPr/>
        <p:txBody>
          <a:bodyPr/>
          <a:lstStyle/>
          <a:p>
            <a:fld id="{D7E85FC7-13DC-D24B-89C2-5E16CAE8A885}" type="slidenum">
              <a:rPr lang="en-US" smtClean="0"/>
              <a:pPr/>
              <a:t>21</a:t>
            </a:fld>
            <a:endParaRPr lang="en-US" dirty="0"/>
          </a:p>
        </p:txBody>
      </p:sp>
      <p:pic>
        <p:nvPicPr>
          <p:cNvPr id="8" name="Picture 7">
            <a:extLst>
              <a:ext uri="{FF2B5EF4-FFF2-40B4-BE49-F238E27FC236}">
                <a16:creationId xmlns:a16="http://schemas.microsoft.com/office/drawing/2014/main" id="{D60705B9-59FC-9BB7-E97B-7CE474720E80}"/>
              </a:ext>
            </a:extLst>
          </p:cNvPr>
          <p:cNvPicPr>
            <a:picLocks noChangeAspect="1"/>
          </p:cNvPicPr>
          <p:nvPr/>
        </p:nvPicPr>
        <p:blipFill>
          <a:blip r:embed="rId2"/>
          <a:srcRect l="7627" r="18768"/>
          <a:stretch>
            <a:fillRect/>
          </a:stretch>
        </p:blipFill>
        <p:spPr>
          <a:xfrm>
            <a:off x="6760396" y="1037707"/>
            <a:ext cx="4705564" cy="5037096"/>
          </a:xfrm>
          <a:prstGeom prst="rect">
            <a:avLst/>
          </a:prstGeom>
        </p:spPr>
      </p:pic>
    </p:spTree>
    <p:extLst>
      <p:ext uri="{BB962C8B-B14F-4D97-AF65-F5344CB8AC3E}">
        <p14:creationId xmlns:p14="http://schemas.microsoft.com/office/powerpoint/2010/main" val="32654469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558AE-CC87-4494-E27E-60485B4C5057}"/>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423DB9CC-CFB4-B604-506A-27773CE6DABE}"/>
              </a:ext>
            </a:extLst>
          </p:cNvPr>
          <p:cNvSpPr>
            <a:spLocks noGrp="1"/>
          </p:cNvSpPr>
          <p:nvPr>
            <p:ph type="body" sz="quarter" idx="30"/>
          </p:nvPr>
        </p:nvSpPr>
        <p:spPr/>
        <p:txBody>
          <a:bodyPr/>
          <a:lstStyle/>
          <a:p>
            <a:r>
              <a:rPr lang="en-GB" dirty="0"/>
              <a:t>Expert Witness/ Evidence</a:t>
            </a:r>
          </a:p>
        </p:txBody>
      </p:sp>
      <p:sp>
        <p:nvSpPr>
          <p:cNvPr id="4" name="Text Placeholder 3">
            <a:extLst>
              <a:ext uri="{FF2B5EF4-FFF2-40B4-BE49-F238E27FC236}">
                <a16:creationId xmlns:a16="http://schemas.microsoft.com/office/drawing/2014/main" id="{EB30A279-1E0F-DD49-815E-D379F0849691}"/>
              </a:ext>
            </a:extLst>
          </p:cNvPr>
          <p:cNvSpPr>
            <a:spLocks noGrp="1"/>
          </p:cNvSpPr>
          <p:nvPr>
            <p:ph type="body" sz="quarter" idx="31"/>
          </p:nvPr>
        </p:nvSpPr>
        <p:spPr>
          <a:xfrm>
            <a:off x="501650" y="2525486"/>
            <a:ext cx="5468938" cy="3818164"/>
          </a:xfrm>
        </p:spPr>
        <p:txBody>
          <a:bodyPr/>
          <a:lstStyle/>
          <a:p>
            <a:r>
              <a:rPr lang="en-GB" dirty="0"/>
              <a:t>Use this category for:</a:t>
            </a:r>
          </a:p>
          <a:p>
            <a:pPr lvl="1"/>
            <a:r>
              <a:rPr lang="en-GB" dirty="0"/>
              <a:t>Recording participation as an expert witness</a:t>
            </a:r>
          </a:p>
          <a:p>
            <a:pPr lvl="1"/>
            <a:r>
              <a:rPr lang="en-GB" dirty="0"/>
              <a:t>Giving evidence in parliamentary working groups, or committees or similar</a:t>
            </a:r>
          </a:p>
          <a:p>
            <a:pPr lvl="1"/>
            <a:endParaRPr lang="en-GB" dirty="0"/>
          </a:p>
          <a:p>
            <a:pPr lvl="1"/>
            <a:r>
              <a:rPr lang="en-GB" dirty="0"/>
              <a:t>Please indicate the format of the given evidence</a:t>
            </a:r>
          </a:p>
        </p:txBody>
      </p:sp>
      <p:sp>
        <p:nvSpPr>
          <p:cNvPr id="5" name="Chart Placeholder 4">
            <a:extLst>
              <a:ext uri="{FF2B5EF4-FFF2-40B4-BE49-F238E27FC236}">
                <a16:creationId xmlns:a16="http://schemas.microsoft.com/office/drawing/2014/main" id="{43FE8BD8-8A35-35FD-A5E7-997BBA1C8AD9}"/>
              </a:ext>
            </a:extLst>
          </p:cNvPr>
          <p:cNvSpPr>
            <a:spLocks noGrp="1"/>
          </p:cNvSpPr>
          <p:nvPr>
            <p:ph type="chart" sz="quarter" idx="32"/>
          </p:nvPr>
        </p:nvSpPr>
        <p:spPr/>
        <p:txBody>
          <a:bodyPr/>
          <a:lstStyle/>
          <a:p>
            <a:endParaRPr lang="en-GB"/>
          </a:p>
        </p:txBody>
      </p:sp>
      <p:sp>
        <p:nvSpPr>
          <p:cNvPr id="6" name="Slide Number Placeholder 5">
            <a:extLst>
              <a:ext uri="{FF2B5EF4-FFF2-40B4-BE49-F238E27FC236}">
                <a16:creationId xmlns:a16="http://schemas.microsoft.com/office/drawing/2014/main" id="{F4B8562D-0B2D-BDAF-44A7-CFAD87CC34E6}"/>
              </a:ext>
            </a:extLst>
          </p:cNvPr>
          <p:cNvSpPr>
            <a:spLocks noGrp="1"/>
          </p:cNvSpPr>
          <p:nvPr>
            <p:ph type="sldNum" sz="quarter" idx="10"/>
          </p:nvPr>
        </p:nvSpPr>
        <p:spPr/>
        <p:txBody>
          <a:bodyPr/>
          <a:lstStyle/>
          <a:p>
            <a:fld id="{D7E85FC7-13DC-D24B-89C2-5E16CAE8A885}" type="slidenum">
              <a:rPr lang="en-US" smtClean="0"/>
              <a:pPr/>
              <a:t>22</a:t>
            </a:fld>
            <a:endParaRPr lang="en-US" dirty="0"/>
          </a:p>
        </p:txBody>
      </p:sp>
      <p:pic>
        <p:nvPicPr>
          <p:cNvPr id="8" name="Picture 7">
            <a:extLst>
              <a:ext uri="{FF2B5EF4-FFF2-40B4-BE49-F238E27FC236}">
                <a16:creationId xmlns:a16="http://schemas.microsoft.com/office/drawing/2014/main" id="{C3343250-43BC-EFA0-D973-5DA8661CA64E}"/>
              </a:ext>
            </a:extLst>
          </p:cNvPr>
          <p:cNvPicPr>
            <a:picLocks noChangeAspect="1"/>
          </p:cNvPicPr>
          <p:nvPr/>
        </p:nvPicPr>
        <p:blipFill>
          <a:blip r:embed="rId2"/>
          <a:stretch>
            <a:fillRect/>
          </a:stretch>
        </p:blipFill>
        <p:spPr>
          <a:xfrm>
            <a:off x="6973677" y="941002"/>
            <a:ext cx="4043189" cy="5192306"/>
          </a:xfrm>
          <a:prstGeom prst="rect">
            <a:avLst/>
          </a:prstGeom>
        </p:spPr>
      </p:pic>
    </p:spTree>
    <p:extLst>
      <p:ext uri="{BB962C8B-B14F-4D97-AF65-F5344CB8AC3E}">
        <p14:creationId xmlns:p14="http://schemas.microsoft.com/office/powerpoint/2010/main" val="28710752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53C4A-4734-F0E6-B756-559D5C33ACC0}"/>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EC1B0E7D-FCE2-1EC6-B37E-12520F890857}"/>
              </a:ext>
            </a:extLst>
          </p:cNvPr>
          <p:cNvSpPr>
            <a:spLocks noGrp="1"/>
          </p:cNvSpPr>
          <p:nvPr>
            <p:ph type="body" sz="quarter" idx="30"/>
          </p:nvPr>
        </p:nvSpPr>
        <p:spPr/>
        <p:txBody>
          <a:bodyPr/>
          <a:lstStyle/>
          <a:p>
            <a:r>
              <a:rPr lang="en-GB" dirty="0"/>
              <a:t>Fellowship</a:t>
            </a:r>
          </a:p>
          <a:p>
            <a:endParaRPr lang="en-GB" dirty="0"/>
          </a:p>
        </p:txBody>
      </p:sp>
      <p:sp>
        <p:nvSpPr>
          <p:cNvPr id="4" name="Text Placeholder 3">
            <a:extLst>
              <a:ext uri="{FF2B5EF4-FFF2-40B4-BE49-F238E27FC236}">
                <a16:creationId xmlns:a16="http://schemas.microsoft.com/office/drawing/2014/main" id="{38DA466B-EEAE-25C9-AAFB-27DC3B022D2C}"/>
              </a:ext>
            </a:extLst>
          </p:cNvPr>
          <p:cNvSpPr>
            <a:spLocks noGrp="1"/>
          </p:cNvSpPr>
          <p:nvPr>
            <p:ph type="body" sz="quarter" idx="31"/>
          </p:nvPr>
        </p:nvSpPr>
        <p:spPr/>
        <p:txBody>
          <a:bodyPr/>
          <a:lstStyle/>
          <a:p>
            <a:r>
              <a:rPr lang="en-GB" dirty="0"/>
              <a:t>Use this category for:</a:t>
            </a:r>
          </a:p>
          <a:p>
            <a:pPr lvl="1"/>
            <a:r>
              <a:rPr lang="en-GB" dirty="0"/>
              <a:t>National and International fellowships (e.g., UKRI, Leverhulme Trust, British Academy, Royal Society, NIHR, </a:t>
            </a:r>
            <a:r>
              <a:rPr lang="en-GB" dirty="0" err="1"/>
              <a:t>Wellcome</a:t>
            </a:r>
            <a:r>
              <a:rPr lang="en-GB" dirty="0"/>
              <a:t> Trust, European Research Council)</a:t>
            </a:r>
          </a:p>
        </p:txBody>
      </p:sp>
      <p:sp>
        <p:nvSpPr>
          <p:cNvPr id="5" name="Chart Placeholder 4">
            <a:extLst>
              <a:ext uri="{FF2B5EF4-FFF2-40B4-BE49-F238E27FC236}">
                <a16:creationId xmlns:a16="http://schemas.microsoft.com/office/drawing/2014/main" id="{81EE82C8-A8A9-9B94-700A-079C42269F58}"/>
              </a:ext>
            </a:extLst>
          </p:cNvPr>
          <p:cNvSpPr>
            <a:spLocks noGrp="1"/>
          </p:cNvSpPr>
          <p:nvPr>
            <p:ph type="chart" sz="quarter" idx="32"/>
          </p:nvPr>
        </p:nvSpPr>
        <p:spPr/>
        <p:txBody>
          <a:bodyPr/>
          <a:lstStyle/>
          <a:p>
            <a:endParaRPr lang="en-GB"/>
          </a:p>
        </p:txBody>
      </p:sp>
      <p:sp>
        <p:nvSpPr>
          <p:cNvPr id="6" name="Slide Number Placeholder 5">
            <a:extLst>
              <a:ext uri="{FF2B5EF4-FFF2-40B4-BE49-F238E27FC236}">
                <a16:creationId xmlns:a16="http://schemas.microsoft.com/office/drawing/2014/main" id="{E27F3A1D-0CCF-097C-0754-4E11F98A81A2}"/>
              </a:ext>
            </a:extLst>
          </p:cNvPr>
          <p:cNvSpPr>
            <a:spLocks noGrp="1"/>
          </p:cNvSpPr>
          <p:nvPr>
            <p:ph type="sldNum" sz="quarter" idx="10"/>
          </p:nvPr>
        </p:nvSpPr>
        <p:spPr/>
        <p:txBody>
          <a:bodyPr/>
          <a:lstStyle/>
          <a:p>
            <a:fld id="{D7E85FC7-13DC-D24B-89C2-5E16CAE8A885}" type="slidenum">
              <a:rPr lang="en-US" smtClean="0"/>
              <a:pPr/>
              <a:t>23</a:t>
            </a:fld>
            <a:endParaRPr lang="en-US" dirty="0"/>
          </a:p>
        </p:txBody>
      </p:sp>
      <p:pic>
        <p:nvPicPr>
          <p:cNvPr id="8" name="Picture 7">
            <a:extLst>
              <a:ext uri="{FF2B5EF4-FFF2-40B4-BE49-F238E27FC236}">
                <a16:creationId xmlns:a16="http://schemas.microsoft.com/office/drawing/2014/main" id="{7D818814-D9FA-2AF0-7715-11E17662096B}"/>
              </a:ext>
            </a:extLst>
          </p:cNvPr>
          <p:cNvPicPr>
            <a:picLocks noChangeAspect="1"/>
          </p:cNvPicPr>
          <p:nvPr/>
        </p:nvPicPr>
        <p:blipFill>
          <a:blip r:embed="rId2"/>
          <a:stretch>
            <a:fillRect/>
          </a:stretch>
        </p:blipFill>
        <p:spPr>
          <a:xfrm>
            <a:off x="7011396" y="1076101"/>
            <a:ext cx="3959921" cy="5082035"/>
          </a:xfrm>
          <a:prstGeom prst="rect">
            <a:avLst/>
          </a:prstGeom>
        </p:spPr>
      </p:pic>
    </p:spTree>
    <p:extLst>
      <p:ext uri="{BB962C8B-B14F-4D97-AF65-F5344CB8AC3E}">
        <p14:creationId xmlns:p14="http://schemas.microsoft.com/office/powerpoint/2010/main" val="24752425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5F670-AF48-2049-DD8E-58E243E051C4}"/>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3343D413-98BF-15A7-7FB3-C47F15F60A5C}"/>
              </a:ext>
            </a:extLst>
          </p:cNvPr>
          <p:cNvSpPr>
            <a:spLocks noGrp="1"/>
          </p:cNvSpPr>
          <p:nvPr>
            <p:ph type="body" sz="quarter" idx="30"/>
          </p:nvPr>
        </p:nvSpPr>
        <p:spPr/>
        <p:txBody>
          <a:bodyPr/>
          <a:lstStyle/>
          <a:p>
            <a:r>
              <a:rPr lang="en-GB" dirty="0"/>
              <a:t>Grant Application Assessment</a:t>
            </a:r>
          </a:p>
        </p:txBody>
      </p:sp>
      <p:sp>
        <p:nvSpPr>
          <p:cNvPr id="4" name="Text Placeholder 3">
            <a:extLst>
              <a:ext uri="{FF2B5EF4-FFF2-40B4-BE49-F238E27FC236}">
                <a16:creationId xmlns:a16="http://schemas.microsoft.com/office/drawing/2014/main" id="{E5CBE2B0-DA88-4B23-F5C5-5816C3B48CEB}"/>
              </a:ext>
            </a:extLst>
          </p:cNvPr>
          <p:cNvSpPr>
            <a:spLocks noGrp="1"/>
          </p:cNvSpPr>
          <p:nvPr>
            <p:ph type="body" sz="quarter" idx="31"/>
          </p:nvPr>
        </p:nvSpPr>
        <p:spPr>
          <a:xfrm>
            <a:off x="501650" y="2544896"/>
            <a:ext cx="5468938" cy="3798754"/>
          </a:xfrm>
        </p:spPr>
        <p:txBody>
          <a:bodyPr/>
          <a:lstStyle/>
          <a:p>
            <a:r>
              <a:rPr lang="en-GB" dirty="0"/>
              <a:t>Use this category for:</a:t>
            </a:r>
          </a:p>
          <a:p>
            <a:pPr lvl="1"/>
            <a:r>
              <a:rPr lang="en-GB" dirty="0"/>
              <a:t>Peer-review or assessment of research funding and grant applications</a:t>
            </a:r>
          </a:p>
        </p:txBody>
      </p:sp>
      <p:sp>
        <p:nvSpPr>
          <p:cNvPr id="5" name="Chart Placeholder 4">
            <a:extLst>
              <a:ext uri="{FF2B5EF4-FFF2-40B4-BE49-F238E27FC236}">
                <a16:creationId xmlns:a16="http://schemas.microsoft.com/office/drawing/2014/main" id="{886EF80E-4218-A78A-C825-0F608F581DB8}"/>
              </a:ext>
            </a:extLst>
          </p:cNvPr>
          <p:cNvSpPr>
            <a:spLocks noGrp="1"/>
          </p:cNvSpPr>
          <p:nvPr>
            <p:ph type="chart" sz="quarter" idx="32"/>
          </p:nvPr>
        </p:nvSpPr>
        <p:spPr/>
        <p:txBody>
          <a:bodyPr/>
          <a:lstStyle/>
          <a:p>
            <a:endParaRPr lang="en-GB"/>
          </a:p>
        </p:txBody>
      </p:sp>
      <p:sp>
        <p:nvSpPr>
          <p:cNvPr id="6" name="Slide Number Placeholder 5">
            <a:extLst>
              <a:ext uri="{FF2B5EF4-FFF2-40B4-BE49-F238E27FC236}">
                <a16:creationId xmlns:a16="http://schemas.microsoft.com/office/drawing/2014/main" id="{D2530D05-7863-292C-DE12-43551A334C0B}"/>
              </a:ext>
            </a:extLst>
          </p:cNvPr>
          <p:cNvSpPr>
            <a:spLocks noGrp="1"/>
          </p:cNvSpPr>
          <p:nvPr>
            <p:ph type="sldNum" sz="quarter" idx="10"/>
          </p:nvPr>
        </p:nvSpPr>
        <p:spPr/>
        <p:txBody>
          <a:bodyPr/>
          <a:lstStyle/>
          <a:p>
            <a:fld id="{D7E85FC7-13DC-D24B-89C2-5E16CAE8A885}" type="slidenum">
              <a:rPr lang="en-US" smtClean="0"/>
              <a:pPr/>
              <a:t>24</a:t>
            </a:fld>
            <a:endParaRPr lang="en-US" dirty="0"/>
          </a:p>
        </p:txBody>
      </p:sp>
      <p:pic>
        <p:nvPicPr>
          <p:cNvPr id="8" name="Picture 7">
            <a:extLst>
              <a:ext uri="{FF2B5EF4-FFF2-40B4-BE49-F238E27FC236}">
                <a16:creationId xmlns:a16="http://schemas.microsoft.com/office/drawing/2014/main" id="{002EC615-B55E-E8D6-E834-CE69ABF47E7D}"/>
              </a:ext>
            </a:extLst>
          </p:cNvPr>
          <p:cNvPicPr>
            <a:picLocks noChangeAspect="1"/>
          </p:cNvPicPr>
          <p:nvPr/>
        </p:nvPicPr>
        <p:blipFill>
          <a:blip r:embed="rId2"/>
          <a:stretch>
            <a:fillRect/>
          </a:stretch>
        </p:blipFill>
        <p:spPr>
          <a:xfrm>
            <a:off x="7590831" y="1013133"/>
            <a:ext cx="2709940" cy="5251940"/>
          </a:xfrm>
          <a:prstGeom prst="rect">
            <a:avLst/>
          </a:prstGeom>
        </p:spPr>
      </p:pic>
    </p:spTree>
    <p:extLst>
      <p:ext uri="{BB962C8B-B14F-4D97-AF65-F5344CB8AC3E}">
        <p14:creationId xmlns:p14="http://schemas.microsoft.com/office/powerpoint/2010/main" val="20387069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5FB35-E299-44E2-71D7-C2DA01B32581}"/>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22EC437B-FB09-22DE-AE45-29226BC855A9}"/>
              </a:ext>
            </a:extLst>
          </p:cNvPr>
          <p:cNvSpPr>
            <a:spLocks noGrp="1"/>
          </p:cNvSpPr>
          <p:nvPr>
            <p:ph type="body" sz="quarter" idx="30"/>
          </p:nvPr>
        </p:nvSpPr>
        <p:spPr/>
        <p:txBody>
          <a:bodyPr/>
          <a:lstStyle/>
          <a:p>
            <a:r>
              <a:rPr lang="en-GB" dirty="0"/>
              <a:t>Media, Interview or Broadcast*</a:t>
            </a:r>
          </a:p>
        </p:txBody>
      </p:sp>
      <p:sp>
        <p:nvSpPr>
          <p:cNvPr id="4" name="Text Placeholder 3">
            <a:extLst>
              <a:ext uri="{FF2B5EF4-FFF2-40B4-BE49-F238E27FC236}">
                <a16:creationId xmlns:a16="http://schemas.microsoft.com/office/drawing/2014/main" id="{3B9C2313-BF95-F756-C5A8-24EDA73A93CD}"/>
              </a:ext>
            </a:extLst>
          </p:cNvPr>
          <p:cNvSpPr>
            <a:spLocks noGrp="1"/>
          </p:cNvSpPr>
          <p:nvPr>
            <p:ph type="body" sz="quarter" idx="31"/>
          </p:nvPr>
        </p:nvSpPr>
        <p:spPr>
          <a:xfrm>
            <a:off x="501650" y="2423711"/>
            <a:ext cx="5468938" cy="3919939"/>
          </a:xfrm>
        </p:spPr>
        <p:txBody>
          <a:bodyPr/>
          <a:lstStyle/>
          <a:p>
            <a:r>
              <a:rPr lang="en-GB" dirty="0"/>
              <a:t>Use this category for:</a:t>
            </a:r>
          </a:p>
          <a:p>
            <a:pPr lvl="1"/>
            <a:r>
              <a:rPr lang="en-GB" dirty="0"/>
              <a:t>Media, interview or broadcast via television, radio, podcasts, newspapers, online media, public communication platforms etc.</a:t>
            </a:r>
          </a:p>
          <a:p>
            <a:pPr lvl="1"/>
            <a:endParaRPr lang="en-GB" dirty="0"/>
          </a:p>
          <a:p>
            <a:pPr lvl="1"/>
            <a:r>
              <a:rPr lang="en-GB" dirty="0"/>
              <a:t> Please indicate whether:</a:t>
            </a:r>
          </a:p>
          <a:p>
            <a:pPr lvl="2"/>
            <a:r>
              <a:rPr lang="en-GB" dirty="0"/>
              <a:t>The event was public or not</a:t>
            </a:r>
          </a:p>
          <a:p>
            <a:pPr lvl="2"/>
            <a:r>
              <a:rPr lang="en-GB" dirty="0"/>
              <a:t>The event was free of charge or chargeable</a:t>
            </a:r>
          </a:p>
          <a:p>
            <a:pPr marL="450850" lvl="2" indent="0">
              <a:buNone/>
            </a:pPr>
            <a:endParaRPr lang="en-GB" dirty="0"/>
          </a:p>
          <a:p>
            <a:pPr lvl="1"/>
            <a:endParaRPr lang="en-GB" dirty="0"/>
          </a:p>
        </p:txBody>
      </p:sp>
      <p:sp>
        <p:nvSpPr>
          <p:cNvPr id="5" name="Chart Placeholder 4">
            <a:extLst>
              <a:ext uri="{FF2B5EF4-FFF2-40B4-BE49-F238E27FC236}">
                <a16:creationId xmlns:a16="http://schemas.microsoft.com/office/drawing/2014/main" id="{88DB3F95-D1ED-28D6-B5CC-6FBB4BBAE597}"/>
              </a:ext>
            </a:extLst>
          </p:cNvPr>
          <p:cNvSpPr>
            <a:spLocks noGrp="1"/>
          </p:cNvSpPr>
          <p:nvPr>
            <p:ph type="chart" sz="quarter" idx="32"/>
          </p:nvPr>
        </p:nvSpPr>
        <p:spPr/>
        <p:txBody>
          <a:bodyPr/>
          <a:lstStyle/>
          <a:p>
            <a:endParaRPr lang="en-GB"/>
          </a:p>
        </p:txBody>
      </p:sp>
      <p:sp>
        <p:nvSpPr>
          <p:cNvPr id="6" name="Slide Number Placeholder 5">
            <a:extLst>
              <a:ext uri="{FF2B5EF4-FFF2-40B4-BE49-F238E27FC236}">
                <a16:creationId xmlns:a16="http://schemas.microsoft.com/office/drawing/2014/main" id="{2444FAE5-2713-0F21-2AC5-8FB2FB806179}"/>
              </a:ext>
            </a:extLst>
          </p:cNvPr>
          <p:cNvSpPr>
            <a:spLocks noGrp="1"/>
          </p:cNvSpPr>
          <p:nvPr>
            <p:ph type="sldNum" sz="quarter" idx="10"/>
          </p:nvPr>
        </p:nvSpPr>
        <p:spPr/>
        <p:txBody>
          <a:bodyPr/>
          <a:lstStyle/>
          <a:p>
            <a:fld id="{D7E85FC7-13DC-D24B-89C2-5E16CAE8A885}" type="slidenum">
              <a:rPr lang="en-US" smtClean="0"/>
              <a:pPr/>
              <a:t>25</a:t>
            </a:fld>
            <a:endParaRPr lang="en-US" dirty="0"/>
          </a:p>
        </p:txBody>
      </p:sp>
      <p:pic>
        <p:nvPicPr>
          <p:cNvPr id="8" name="Picture 7">
            <a:extLst>
              <a:ext uri="{FF2B5EF4-FFF2-40B4-BE49-F238E27FC236}">
                <a16:creationId xmlns:a16="http://schemas.microsoft.com/office/drawing/2014/main" id="{68307421-6219-DB55-F18B-B734CEC581FE}"/>
              </a:ext>
            </a:extLst>
          </p:cNvPr>
          <p:cNvPicPr>
            <a:picLocks noChangeAspect="1"/>
          </p:cNvPicPr>
          <p:nvPr/>
        </p:nvPicPr>
        <p:blipFill>
          <a:blip r:embed="rId2"/>
          <a:stretch>
            <a:fillRect/>
          </a:stretch>
        </p:blipFill>
        <p:spPr>
          <a:xfrm>
            <a:off x="6939870" y="1034221"/>
            <a:ext cx="4279241" cy="5309429"/>
          </a:xfrm>
          <a:prstGeom prst="rect">
            <a:avLst/>
          </a:prstGeom>
        </p:spPr>
      </p:pic>
      <p:sp>
        <p:nvSpPr>
          <p:cNvPr id="9" name="TextBox 8">
            <a:extLst>
              <a:ext uri="{FF2B5EF4-FFF2-40B4-BE49-F238E27FC236}">
                <a16:creationId xmlns:a16="http://schemas.microsoft.com/office/drawing/2014/main" id="{82FDD1F0-F32F-4021-E675-BCAE04FFE911}"/>
              </a:ext>
            </a:extLst>
          </p:cNvPr>
          <p:cNvSpPr txBox="1"/>
          <p:nvPr/>
        </p:nvSpPr>
        <p:spPr>
          <a:xfrm>
            <a:off x="415155" y="6534834"/>
            <a:ext cx="5382443" cy="646331"/>
          </a:xfrm>
          <a:prstGeom prst="rect">
            <a:avLst/>
          </a:prstGeom>
          <a:noFill/>
        </p:spPr>
        <p:txBody>
          <a:bodyPr wrap="square" rtlCol="0">
            <a:spAutoFit/>
          </a:bodyPr>
          <a:lstStyle/>
          <a:p>
            <a:r>
              <a:rPr lang="en-GB" dirty="0">
                <a:solidFill>
                  <a:schemeClr val="bg1"/>
                </a:solidFill>
              </a:rPr>
              <a:t>*This data will also be used for HEBCI reporting</a:t>
            </a:r>
          </a:p>
          <a:p>
            <a:endParaRPr lang="en-GB" dirty="0">
              <a:solidFill>
                <a:schemeClr val="bg1"/>
              </a:solidFill>
            </a:endParaRPr>
          </a:p>
        </p:txBody>
      </p:sp>
    </p:spTree>
    <p:extLst>
      <p:ext uri="{BB962C8B-B14F-4D97-AF65-F5344CB8AC3E}">
        <p14:creationId xmlns:p14="http://schemas.microsoft.com/office/powerpoint/2010/main" val="39928013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2C8A0-6016-5C25-435D-CBA377A786F2}"/>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EE915B97-DB97-FF5D-1B06-1CB7731E3172}"/>
              </a:ext>
            </a:extLst>
          </p:cNvPr>
          <p:cNvSpPr>
            <a:spLocks noGrp="1"/>
          </p:cNvSpPr>
          <p:nvPr>
            <p:ph type="body" sz="quarter" idx="30"/>
          </p:nvPr>
        </p:nvSpPr>
        <p:spPr/>
        <p:txBody>
          <a:bodyPr/>
          <a:lstStyle/>
          <a:p>
            <a:r>
              <a:rPr lang="en-GB" dirty="0"/>
              <a:t>Office held</a:t>
            </a:r>
          </a:p>
        </p:txBody>
      </p:sp>
      <p:sp>
        <p:nvSpPr>
          <p:cNvPr id="4" name="Text Placeholder 3">
            <a:extLst>
              <a:ext uri="{FF2B5EF4-FFF2-40B4-BE49-F238E27FC236}">
                <a16:creationId xmlns:a16="http://schemas.microsoft.com/office/drawing/2014/main" id="{0224438B-C305-5699-CAEA-BC81B7B8D3F0}"/>
              </a:ext>
            </a:extLst>
          </p:cNvPr>
          <p:cNvSpPr>
            <a:spLocks noGrp="1"/>
          </p:cNvSpPr>
          <p:nvPr>
            <p:ph type="body" sz="quarter" idx="31"/>
          </p:nvPr>
        </p:nvSpPr>
        <p:spPr/>
        <p:txBody>
          <a:bodyPr/>
          <a:lstStyle/>
          <a:p>
            <a:r>
              <a:rPr lang="en-GB" dirty="0"/>
              <a:t>Use this category for:</a:t>
            </a:r>
          </a:p>
          <a:p>
            <a:pPr lvl="1"/>
            <a:r>
              <a:rPr lang="en-GB" dirty="0"/>
              <a:t>Formal leadership or representative roles within professional bodies, learned societies, or other research-related organisations.</a:t>
            </a:r>
          </a:p>
        </p:txBody>
      </p:sp>
      <p:sp>
        <p:nvSpPr>
          <p:cNvPr id="5" name="Chart Placeholder 4">
            <a:extLst>
              <a:ext uri="{FF2B5EF4-FFF2-40B4-BE49-F238E27FC236}">
                <a16:creationId xmlns:a16="http://schemas.microsoft.com/office/drawing/2014/main" id="{7DB83D8A-B4E0-FDFB-FE88-998E35D0896C}"/>
              </a:ext>
            </a:extLst>
          </p:cNvPr>
          <p:cNvSpPr>
            <a:spLocks noGrp="1"/>
          </p:cNvSpPr>
          <p:nvPr>
            <p:ph type="chart" sz="quarter" idx="32"/>
          </p:nvPr>
        </p:nvSpPr>
        <p:spPr/>
        <p:txBody>
          <a:bodyPr/>
          <a:lstStyle/>
          <a:p>
            <a:endParaRPr lang="en-GB"/>
          </a:p>
        </p:txBody>
      </p:sp>
      <p:sp>
        <p:nvSpPr>
          <p:cNvPr id="6" name="Slide Number Placeholder 5">
            <a:extLst>
              <a:ext uri="{FF2B5EF4-FFF2-40B4-BE49-F238E27FC236}">
                <a16:creationId xmlns:a16="http://schemas.microsoft.com/office/drawing/2014/main" id="{F927ACA4-CAEE-AC57-4C2B-E3DBB847B169}"/>
              </a:ext>
            </a:extLst>
          </p:cNvPr>
          <p:cNvSpPr>
            <a:spLocks noGrp="1"/>
          </p:cNvSpPr>
          <p:nvPr>
            <p:ph type="sldNum" sz="quarter" idx="10"/>
          </p:nvPr>
        </p:nvSpPr>
        <p:spPr/>
        <p:txBody>
          <a:bodyPr/>
          <a:lstStyle/>
          <a:p>
            <a:fld id="{D7E85FC7-13DC-D24B-89C2-5E16CAE8A885}" type="slidenum">
              <a:rPr lang="en-US" smtClean="0"/>
              <a:pPr/>
              <a:t>26</a:t>
            </a:fld>
            <a:endParaRPr lang="en-US" dirty="0"/>
          </a:p>
        </p:txBody>
      </p:sp>
      <p:pic>
        <p:nvPicPr>
          <p:cNvPr id="8" name="Picture 7">
            <a:extLst>
              <a:ext uri="{FF2B5EF4-FFF2-40B4-BE49-F238E27FC236}">
                <a16:creationId xmlns:a16="http://schemas.microsoft.com/office/drawing/2014/main" id="{D65AE2BC-1740-7792-3766-878D097CECE6}"/>
              </a:ext>
            </a:extLst>
          </p:cNvPr>
          <p:cNvPicPr>
            <a:picLocks noChangeAspect="1"/>
          </p:cNvPicPr>
          <p:nvPr/>
        </p:nvPicPr>
        <p:blipFill>
          <a:blip r:embed="rId2"/>
          <a:stretch>
            <a:fillRect/>
          </a:stretch>
        </p:blipFill>
        <p:spPr>
          <a:xfrm>
            <a:off x="7446217" y="1009377"/>
            <a:ext cx="2940201" cy="5334274"/>
          </a:xfrm>
          <a:prstGeom prst="rect">
            <a:avLst/>
          </a:prstGeom>
        </p:spPr>
      </p:pic>
    </p:spTree>
    <p:extLst>
      <p:ext uri="{BB962C8B-B14F-4D97-AF65-F5344CB8AC3E}">
        <p14:creationId xmlns:p14="http://schemas.microsoft.com/office/powerpoint/2010/main" val="2971372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17E39-92BA-9D89-D8CA-AAAE5E340280}"/>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C8F8646E-1E15-B2F3-700F-4FCB70C173F4}"/>
              </a:ext>
            </a:extLst>
          </p:cNvPr>
          <p:cNvSpPr>
            <a:spLocks noGrp="1"/>
          </p:cNvSpPr>
          <p:nvPr>
            <p:ph type="body" sz="quarter" idx="30"/>
          </p:nvPr>
        </p:nvSpPr>
        <p:spPr/>
        <p:txBody>
          <a:bodyPr/>
          <a:lstStyle/>
          <a:p>
            <a:r>
              <a:rPr lang="en-GB" dirty="0"/>
              <a:t>Peer Review/ Refereeing</a:t>
            </a:r>
          </a:p>
        </p:txBody>
      </p:sp>
      <p:sp>
        <p:nvSpPr>
          <p:cNvPr id="4" name="Text Placeholder 3">
            <a:extLst>
              <a:ext uri="{FF2B5EF4-FFF2-40B4-BE49-F238E27FC236}">
                <a16:creationId xmlns:a16="http://schemas.microsoft.com/office/drawing/2014/main" id="{6CB6F038-FB6F-14DA-F6CA-3657D2A33A05}"/>
              </a:ext>
            </a:extLst>
          </p:cNvPr>
          <p:cNvSpPr>
            <a:spLocks noGrp="1"/>
          </p:cNvSpPr>
          <p:nvPr>
            <p:ph type="body" sz="quarter" idx="31"/>
          </p:nvPr>
        </p:nvSpPr>
        <p:spPr/>
        <p:txBody>
          <a:bodyPr/>
          <a:lstStyle/>
          <a:p>
            <a:r>
              <a:rPr lang="en-GB" dirty="0"/>
              <a:t>Use this category for:</a:t>
            </a:r>
          </a:p>
          <a:p>
            <a:pPr lvl="1"/>
            <a:r>
              <a:rPr lang="en-GB" dirty="0"/>
              <a:t>Peer Review and Refereeing of research outputs (e.g., journal article, book)</a:t>
            </a:r>
          </a:p>
          <a:p>
            <a:pPr lvl="1"/>
            <a:endParaRPr lang="en-GB" dirty="0"/>
          </a:p>
          <a:p>
            <a:r>
              <a:rPr lang="en-GB" dirty="0"/>
              <a:t>Do not use this category for:</a:t>
            </a:r>
          </a:p>
          <a:p>
            <a:pPr lvl="1"/>
            <a:r>
              <a:rPr lang="en-GB" dirty="0"/>
              <a:t>Peer-review of research funding/</a:t>
            </a:r>
            <a:r>
              <a:rPr lang="en-GB" dirty="0">
                <a:hlinkClick r:id="rId2" action="ppaction://hlinksldjump"/>
              </a:rPr>
              <a:t>grant applications</a:t>
            </a:r>
            <a:endParaRPr lang="en-GB" dirty="0"/>
          </a:p>
          <a:p>
            <a:pPr lvl="1"/>
            <a:endParaRPr lang="en-GB" dirty="0"/>
          </a:p>
          <a:p>
            <a:pPr marL="269875" lvl="1" indent="0">
              <a:buNone/>
            </a:pPr>
            <a:endParaRPr lang="en-GB" dirty="0"/>
          </a:p>
          <a:p>
            <a:endParaRPr lang="en-GB" dirty="0"/>
          </a:p>
        </p:txBody>
      </p:sp>
      <p:sp>
        <p:nvSpPr>
          <p:cNvPr id="5" name="Chart Placeholder 4">
            <a:extLst>
              <a:ext uri="{FF2B5EF4-FFF2-40B4-BE49-F238E27FC236}">
                <a16:creationId xmlns:a16="http://schemas.microsoft.com/office/drawing/2014/main" id="{1AEF020B-0D38-422A-4221-74E33996BCB7}"/>
              </a:ext>
            </a:extLst>
          </p:cNvPr>
          <p:cNvSpPr>
            <a:spLocks noGrp="1"/>
          </p:cNvSpPr>
          <p:nvPr>
            <p:ph type="chart" sz="quarter" idx="32"/>
          </p:nvPr>
        </p:nvSpPr>
        <p:spPr/>
        <p:txBody>
          <a:bodyPr/>
          <a:lstStyle/>
          <a:p>
            <a:endParaRPr lang="en-GB"/>
          </a:p>
        </p:txBody>
      </p:sp>
      <p:sp>
        <p:nvSpPr>
          <p:cNvPr id="6" name="Slide Number Placeholder 5">
            <a:extLst>
              <a:ext uri="{FF2B5EF4-FFF2-40B4-BE49-F238E27FC236}">
                <a16:creationId xmlns:a16="http://schemas.microsoft.com/office/drawing/2014/main" id="{985F1167-F9F6-A5FD-3DBF-0089327884F9}"/>
              </a:ext>
            </a:extLst>
          </p:cNvPr>
          <p:cNvSpPr>
            <a:spLocks noGrp="1"/>
          </p:cNvSpPr>
          <p:nvPr>
            <p:ph type="sldNum" sz="quarter" idx="10"/>
          </p:nvPr>
        </p:nvSpPr>
        <p:spPr/>
        <p:txBody>
          <a:bodyPr/>
          <a:lstStyle/>
          <a:p>
            <a:fld id="{D7E85FC7-13DC-D24B-89C2-5E16CAE8A885}" type="slidenum">
              <a:rPr lang="en-US" smtClean="0"/>
              <a:pPr/>
              <a:t>27</a:t>
            </a:fld>
            <a:endParaRPr lang="en-US" dirty="0"/>
          </a:p>
        </p:txBody>
      </p:sp>
      <p:pic>
        <p:nvPicPr>
          <p:cNvPr id="8" name="Picture 7">
            <a:extLst>
              <a:ext uri="{FF2B5EF4-FFF2-40B4-BE49-F238E27FC236}">
                <a16:creationId xmlns:a16="http://schemas.microsoft.com/office/drawing/2014/main" id="{ABA55359-09F2-6DDC-3F49-7C9C18A1A97F}"/>
              </a:ext>
            </a:extLst>
          </p:cNvPr>
          <p:cNvPicPr>
            <a:picLocks noChangeAspect="1"/>
          </p:cNvPicPr>
          <p:nvPr/>
        </p:nvPicPr>
        <p:blipFill>
          <a:blip r:embed="rId3"/>
          <a:stretch>
            <a:fillRect/>
          </a:stretch>
        </p:blipFill>
        <p:spPr>
          <a:xfrm>
            <a:off x="6549326" y="1666344"/>
            <a:ext cx="5065497" cy="3525312"/>
          </a:xfrm>
          <a:prstGeom prst="rect">
            <a:avLst/>
          </a:prstGeom>
        </p:spPr>
      </p:pic>
    </p:spTree>
    <p:extLst>
      <p:ext uri="{BB962C8B-B14F-4D97-AF65-F5344CB8AC3E}">
        <p14:creationId xmlns:p14="http://schemas.microsoft.com/office/powerpoint/2010/main" val="24562782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BE1D1-0E85-AD32-2391-42B2AD16BEEC}"/>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9BDB2704-D21E-EB98-D854-FDFFD949DE37}"/>
              </a:ext>
            </a:extLst>
          </p:cNvPr>
          <p:cNvSpPr>
            <a:spLocks noGrp="1"/>
          </p:cNvSpPr>
          <p:nvPr>
            <p:ph type="body" sz="quarter" idx="30"/>
          </p:nvPr>
        </p:nvSpPr>
        <p:spPr/>
        <p:txBody>
          <a:bodyPr/>
          <a:lstStyle/>
          <a:p>
            <a:r>
              <a:rPr lang="en-GB" dirty="0"/>
              <a:t>Performance or Exhibition*</a:t>
            </a:r>
          </a:p>
        </p:txBody>
      </p:sp>
      <p:sp>
        <p:nvSpPr>
          <p:cNvPr id="4" name="Text Placeholder 3">
            <a:extLst>
              <a:ext uri="{FF2B5EF4-FFF2-40B4-BE49-F238E27FC236}">
                <a16:creationId xmlns:a16="http://schemas.microsoft.com/office/drawing/2014/main" id="{7F3368E9-0FCD-B030-D611-1D50159164AA}"/>
              </a:ext>
            </a:extLst>
          </p:cNvPr>
          <p:cNvSpPr>
            <a:spLocks noGrp="1"/>
          </p:cNvSpPr>
          <p:nvPr>
            <p:ph type="body" sz="quarter" idx="31"/>
          </p:nvPr>
        </p:nvSpPr>
        <p:spPr>
          <a:xfrm>
            <a:off x="501650" y="2500829"/>
            <a:ext cx="5468938" cy="3842821"/>
          </a:xfrm>
        </p:spPr>
        <p:txBody>
          <a:bodyPr/>
          <a:lstStyle/>
          <a:p>
            <a:r>
              <a:rPr lang="en-GB" dirty="0"/>
              <a:t>Use this category for:</a:t>
            </a:r>
          </a:p>
          <a:p>
            <a:pPr lvl="1"/>
            <a:r>
              <a:rPr lang="en-GB" dirty="0"/>
              <a:t>Public or external performances of music, dance and drama</a:t>
            </a:r>
          </a:p>
          <a:p>
            <a:pPr lvl="1"/>
            <a:r>
              <a:rPr lang="en-GB" dirty="0"/>
              <a:t>Permanent and temporary exhibitions (e.g., at museums, galleries)</a:t>
            </a:r>
          </a:p>
          <a:p>
            <a:pPr lvl="1"/>
            <a:endParaRPr lang="en-GB" dirty="0"/>
          </a:p>
          <a:p>
            <a:pPr lvl="1"/>
            <a:r>
              <a:rPr lang="en-GB" dirty="0"/>
              <a:t> Please indicate whether:</a:t>
            </a:r>
          </a:p>
          <a:p>
            <a:pPr lvl="2"/>
            <a:r>
              <a:rPr lang="en-GB" dirty="0"/>
              <a:t>The event was public or not</a:t>
            </a:r>
          </a:p>
          <a:p>
            <a:pPr lvl="2"/>
            <a:r>
              <a:rPr lang="en-GB" dirty="0"/>
              <a:t>The event was free of charge or chargeable</a:t>
            </a:r>
          </a:p>
          <a:p>
            <a:pPr lvl="1"/>
            <a:endParaRPr lang="en-GB" dirty="0"/>
          </a:p>
        </p:txBody>
      </p:sp>
      <p:sp>
        <p:nvSpPr>
          <p:cNvPr id="5" name="Chart Placeholder 4">
            <a:extLst>
              <a:ext uri="{FF2B5EF4-FFF2-40B4-BE49-F238E27FC236}">
                <a16:creationId xmlns:a16="http://schemas.microsoft.com/office/drawing/2014/main" id="{1465E4A5-B673-1F71-A6F6-C820FB8959AC}"/>
              </a:ext>
            </a:extLst>
          </p:cNvPr>
          <p:cNvSpPr>
            <a:spLocks noGrp="1"/>
          </p:cNvSpPr>
          <p:nvPr>
            <p:ph type="chart" sz="quarter" idx="32"/>
          </p:nvPr>
        </p:nvSpPr>
        <p:spPr/>
        <p:txBody>
          <a:bodyPr/>
          <a:lstStyle/>
          <a:p>
            <a:endParaRPr lang="en-GB"/>
          </a:p>
        </p:txBody>
      </p:sp>
      <p:sp>
        <p:nvSpPr>
          <p:cNvPr id="6" name="Slide Number Placeholder 5">
            <a:extLst>
              <a:ext uri="{FF2B5EF4-FFF2-40B4-BE49-F238E27FC236}">
                <a16:creationId xmlns:a16="http://schemas.microsoft.com/office/drawing/2014/main" id="{4267BB92-8FDF-ECD5-1DB8-3346AC755EA3}"/>
              </a:ext>
            </a:extLst>
          </p:cNvPr>
          <p:cNvSpPr>
            <a:spLocks noGrp="1"/>
          </p:cNvSpPr>
          <p:nvPr>
            <p:ph type="sldNum" sz="quarter" idx="10"/>
          </p:nvPr>
        </p:nvSpPr>
        <p:spPr/>
        <p:txBody>
          <a:bodyPr/>
          <a:lstStyle/>
          <a:p>
            <a:fld id="{D7E85FC7-13DC-D24B-89C2-5E16CAE8A885}" type="slidenum">
              <a:rPr lang="en-US" smtClean="0"/>
              <a:pPr/>
              <a:t>28</a:t>
            </a:fld>
            <a:endParaRPr lang="en-US" dirty="0"/>
          </a:p>
        </p:txBody>
      </p:sp>
      <p:sp>
        <p:nvSpPr>
          <p:cNvPr id="7" name="TextBox 6">
            <a:extLst>
              <a:ext uri="{FF2B5EF4-FFF2-40B4-BE49-F238E27FC236}">
                <a16:creationId xmlns:a16="http://schemas.microsoft.com/office/drawing/2014/main" id="{8BE1CEF3-3B01-BF1C-1CD8-3F0F4C2D4169}"/>
              </a:ext>
            </a:extLst>
          </p:cNvPr>
          <p:cNvSpPr txBox="1"/>
          <p:nvPr/>
        </p:nvSpPr>
        <p:spPr>
          <a:xfrm>
            <a:off x="415155" y="6534834"/>
            <a:ext cx="5382443" cy="646331"/>
          </a:xfrm>
          <a:prstGeom prst="rect">
            <a:avLst/>
          </a:prstGeom>
          <a:noFill/>
        </p:spPr>
        <p:txBody>
          <a:bodyPr wrap="square" rtlCol="0">
            <a:spAutoFit/>
          </a:bodyPr>
          <a:lstStyle/>
          <a:p>
            <a:r>
              <a:rPr lang="en-GB" dirty="0">
                <a:solidFill>
                  <a:schemeClr val="bg1"/>
                </a:solidFill>
              </a:rPr>
              <a:t>*This data will also be used for HEBCI reporting</a:t>
            </a:r>
          </a:p>
          <a:p>
            <a:endParaRPr lang="en-GB" dirty="0">
              <a:solidFill>
                <a:schemeClr val="bg1"/>
              </a:solidFill>
            </a:endParaRPr>
          </a:p>
        </p:txBody>
      </p:sp>
      <p:pic>
        <p:nvPicPr>
          <p:cNvPr id="9" name="Picture 8">
            <a:extLst>
              <a:ext uri="{FF2B5EF4-FFF2-40B4-BE49-F238E27FC236}">
                <a16:creationId xmlns:a16="http://schemas.microsoft.com/office/drawing/2014/main" id="{4EAFB50F-4826-4464-5374-231F7F11EC3C}"/>
              </a:ext>
            </a:extLst>
          </p:cNvPr>
          <p:cNvPicPr>
            <a:picLocks noChangeAspect="1"/>
          </p:cNvPicPr>
          <p:nvPr/>
        </p:nvPicPr>
        <p:blipFill>
          <a:blip r:embed="rId2"/>
          <a:stretch>
            <a:fillRect/>
          </a:stretch>
        </p:blipFill>
        <p:spPr>
          <a:xfrm>
            <a:off x="7250597" y="937095"/>
            <a:ext cx="3766270" cy="5381320"/>
          </a:xfrm>
          <a:prstGeom prst="rect">
            <a:avLst/>
          </a:prstGeom>
        </p:spPr>
      </p:pic>
    </p:spTree>
    <p:extLst>
      <p:ext uri="{BB962C8B-B14F-4D97-AF65-F5344CB8AC3E}">
        <p14:creationId xmlns:p14="http://schemas.microsoft.com/office/powerpoint/2010/main" val="39345509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2F918-3A93-19BC-8194-4303BFFA5925}"/>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90C5D367-2856-9A04-C774-5B30EF7CC2C3}"/>
              </a:ext>
            </a:extLst>
          </p:cNvPr>
          <p:cNvSpPr>
            <a:spLocks noGrp="1"/>
          </p:cNvSpPr>
          <p:nvPr>
            <p:ph type="body" sz="quarter" idx="30"/>
          </p:nvPr>
        </p:nvSpPr>
        <p:spPr/>
        <p:txBody>
          <a:bodyPr/>
          <a:lstStyle/>
          <a:p>
            <a:r>
              <a:rPr lang="en-GB" dirty="0"/>
              <a:t>Presentation, lecture or talk (non-research)</a:t>
            </a:r>
          </a:p>
        </p:txBody>
      </p:sp>
      <p:sp>
        <p:nvSpPr>
          <p:cNvPr id="4" name="Text Placeholder 3">
            <a:extLst>
              <a:ext uri="{FF2B5EF4-FFF2-40B4-BE49-F238E27FC236}">
                <a16:creationId xmlns:a16="http://schemas.microsoft.com/office/drawing/2014/main" id="{F781ED71-DEB0-F5DD-5FE4-AC2805FB86D7}"/>
              </a:ext>
            </a:extLst>
          </p:cNvPr>
          <p:cNvSpPr>
            <a:spLocks noGrp="1"/>
          </p:cNvSpPr>
          <p:nvPr>
            <p:ph type="body" sz="quarter" idx="31"/>
          </p:nvPr>
        </p:nvSpPr>
        <p:spPr>
          <a:xfrm>
            <a:off x="501650" y="2489812"/>
            <a:ext cx="5468938" cy="3853838"/>
          </a:xfrm>
        </p:spPr>
        <p:txBody>
          <a:bodyPr/>
          <a:lstStyle/>
          <a:p>
            <a:r>
              <a:rPr lang="en-GB" dirty="0"/>
              <a:t>Use this category for:</a:t>
            </a:r>
          </a:p>
          <a:p>
            <a:pPr lvl="1"/>
            <a:r>
              <a:rPr lang="en-GB" dirty="0"/>
              <a:t>Non-research presentations, lectures or talks </a:t>
            </a:r>
          </a:p>
          <a:p>
            <a:pPr lvl="1"/>
            <a:r>
              <a:rPr lang="en-GB" dirty="0"/>
              <a:t>that are intended for non-academic/research audiences or the general public</a:t>
            </a:r>
          </a:p>
          <a:p>
            <a:pPr lvl="1"/>
            <a:endParaRPr lang="en-GB" dirty="0"/>
          </a:p>
          <a:p>
            <a:r>
              <a:rPr lang="en-GB" dirty="0"/>
              <a:t>Do not use this category for:</a:t>
            </a:r>
          </a:p>
          <a:p>
            <a:pPr lvl="1"/>
            <a:r>
              <a:rPr lang="en-GB" dirty="0">
                <a:hlinkClick r:id="rId2" action="ppaction://hlinksldjump"/>
              </a:rPr>
              <a:t>Conference talks </a:t>
            </a:r>
            <a:r>
              <a:rPr lang="en-GB" dirty="0"/>
              <a:t>and presentations that are aimed at academic audiences</a:t>
            </a:r>
          </a:p>
          <a:p>
            <a:pPr marL="269875" lvl="1" indent="0">
              <a:buNone/>
            </a:pPr>
            <a:endParaRPr lang="en-GB" dirty="0"/>
          </a:p>
        </p:txBody>
      </p:sp>
      <p:sp>
        <p:nvSpPr>
          <p:cNvPr id="5" name="Chart Placeholder 4">
            <a:extLst>
              <a:ext uri="{FF2B5EF4-FFF2-40B4-BE49-F238E27FC236}">
                <a16:creationId xmlns:a16="http://schemas.microsoft.com/office/drawing/2014/main" id="{974EC5D0-2A75-75FF-E9FB-459E722D1623}"/>
              </a:ext>
            </a:extLst>
          </p:cNvPr>
          <p:cNvSpPr>
            <a:spLocks noGrp="1"/>
          </p:cNvSpPr>
          <p:nvPr>
            <p:ph type="chart" sz="quarter" idx="32"/>
          </p:nvPr>
        </p:nvSpPr>
        <p:spPr/>
        <p:txBody>
          <a:bodyPr/>
          <a:lstStyle/>
          <a:p>
            <a:endParaRPr lang="en-GB"/>
          </a:p>
        </p:txBody>
      </p:sp>
      <p:sp>
        <p:nvSpPr>
          <p:cNvPr id="6" name="Slide Number Placeholder 5">
            <a:extLst>
              <a:ext uri="{FF2B5EF4-FFF2-40B4-BE49-F238E27FC236}">
                <a16:creationId xmlns:a16="http://schemas.microsoft.com/office/drawing/2014/main" id="{C3B6AEAC-F378-6885-3A08-32ADFC1CAFC0}"/>
              </a:ext>
            </a:extLst>
          </p:cNvPr>
          <p:cNvSpPr>
            <a:spLocks noGrp="1"/>
          </p:cNvSpPr>
          <p:nvPr>
            <p:ph type="sldNum" sz="quarter" idx="10"/>
          </p:nvPr>
        </p:nvSpPr>
        <p:spPr/>
        <p:txBody>
          <a:bodyPr/>
          <a:lstStyle/>
          <a:p>
            <a:fld id="{D7E85FC7-13DC-D24B-89C2-5E16CAE8A885}" type="slidenum">
              <a:rPr lang="en-US" smtClean="0"/>
              <a:pPr/>
              <a:t>29</a:t>
            </a:fld>
            <a:endParaRPr lang="en-US" dirty="0"/>
          </a:p>
        </p:txBody>
      </p:sp>
      <p:pic>
        <p:nvPicPr>
          <p:cNvPr id="8" name="Picture 7">
            <a:extLst>
              <a:ext uri="{FF2B5EF4-FFF2-40B4-BE49-F238E27FC236}">
                <a16:creationId xmlns:a16="http://schemas.microsoft.com/office/drawing/2014/main" id="{8E7D4C6A-62DB-A06B-FF6B-3385A338D65F}"/>
              </a:ext>
            </a:extLst>
          </p:cNvPr>
          <p:cNvPicPr>
            <a:picLocks noChangeAspect="1"/>
          </p:cNvPicPr>
          <p:nvPr/>
        </p:nvPicPr>
        <p:blipFill>
          <a:blip r:embed="rId3"/>
          <a:stretch>
            <a:fillRect/>
          </a:stretch>
        </p:blipFill>
        <p:spPr>
          <a:xfrm>
            <a:off x="8853478" y="1092766"/>
            <a:ext cx="3237745" cy="4672467"/>
          </a:xfrm>
          <a:prstGeom prst="rect">
            <a:avLst/>
          </a:prstGeom>
        </p:spPr>
      </p:pic>
      <p:pic>
        <p:nvPicPr>
          <p:cNvPr id="10" name="Picture 9">
            <a:extLst>
              <a:ext uri="{FF2B5EF4-FFF2-40B4-BE49-F238E27FC236}">
                <a16:creationId xmlns:a16="http://schemas.microsoft.com/office/drawing/2014/main" id="{0CA31D72-0BCC-14FB-A6B4-9B1369F40528}"/>
              </a:ext>
            </a:extLst>
          </p:cNvPr>
          <p:cNvPicPr>
            <a:picLocks noChangeAspect="1"/>
          </p:cNvPicPr>
          <p:nvPr/>
        </p:nvPicPr>
        <p:blipFill>
          <a:blip r:embed="rId4"/>
          <a:stretch>
            <a:fillRect/>
          </a:stretch>
        </p:blipFill>
        <p:spPr>
          <a:xfrm>
            <a:off x="5901188" y="1594137"/>
            <a:ext cx="3272516" cy="3445931"/>
          </a:xfrm>
          <a:prstGeom prst="rect">
            <a:avLst/>
          </a:prstGeom>
        </p:spPr>
      </p:pic>
    </p:spTree>
    <p:extLst>
      <p:ext uri="{BB962C8B-B14F-4D97-AF65-F5344CB8AC3E}">
        <p14:creationId xmlns:p14="http://schemas.microsoft.com/office/powerpoint/2010/main" val="17548133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1AA31-50F6-F31D-1D80-4A40DF067B32}"/>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58961C43-D6B2-D707-0CFF-80749D54F8B4}"/>
              </a:ext>
            </a:extLst>
          </p:cNvPr>
          <p:cNvSpPr>
            <a:spLocks noGrp="1"/>
          </p:cNvSpPr>
          <p:nvPr>
            <p:ph type="body" sz="quarter" idx="30"/>
          </p:nvPr>
        </p:nvSpPr>
        <p:spPr/>
        <p:txBody>
          <a:bodyPr/>
          <a:lstStyle/>
          <a:p>
            <a:r>
              <a:rPr lang="en-GB" dirty="0"/>
              <a:t>Professional Membership</a:t>
            </a:r>
          </a:p>
        </p:txBody>
      </p:sp>
      <p:sp>
        <p:nvSpPr>
          <p:cNvPr id="4" name="Text Placeholder 3">
            <a:extLst>
              <a:ext uri="{FF2B5EF4-FFF2-40B4-BE49-F238E27FC236}">
                <a16:creationId xmlns:a16="http://schemas.microsoft.com/office/drawing/2014/main" id="{440AD284-7BDF-3806-6669-E73E1270C27C}"/>
              </a:ext>
            </a:extLst>
          </p:cNvPr>
          <p:cNvSpPr>
            <a:spLocks noGrp="1"/>
          </p:cNvSpPr>
          <p:nvPr>
            <p:ph type="body" sz="quarter" idx="31"/>
          </p:nvPr>
        </p:nvSpPr>
        <p:spPr>
          <a:xfrm>
            <a:off x="501650" y="2544896"/>
            <a:ext cx="5468938" cy="3798754"/>
          </a:xfrm>
        </p:spPr>
        <p:txBody>
          <a:bodyPr/>
          <a:lstStyle/>
          <a:p>
            <a:r>
              <a:rPr lang="en-GB" dirty="0"/>
              <a:t>Use this category for:</a:t>
            </a:r>
          </a:p>
          <a:p>
            <a:pPr lvl="1"/>
            <a:r>
              <a:rPr lang="en-GB" dirty="0"/>
              <a:t>Membership of learned societies (e.g., British Academy)</a:t>
            </a:r>
          </a:p>
          <a:p>
            <a:pPr lvl="1"/>
            <a:r>
              <a:rPr lang="en-GB" dirty="0"/>
              <a:t>Chartered or accredited professional memberships (e.g. BPS) </a:t>
            </a:r>
          </a:p>
        </p:txBody>
      </p:sp>
      <p:sp>
        <p:nvSpPr>
          <p:cNvPr id="5" name="Chart Placeholder 4">
            <a:extLst>
              <a:ext uri="{FF2B5EF4-FFF2-40B4-BE49-F238E27FC236}">
                <a16:creationId xmlns:a16="http://schemas.microsoft.com/office/drawing/2014/main" id="{026AB182-D275-24AC-746B-E96DA4EA6B33}"/>
              </a:ext>
            </a:extLst>
          </p:cNvPr>
          <p:cNvSpPr>
            <a:spLocks noGrp="1"/>
          </p:cNvSpPr>
          <p:nvPr>
            <p:ph type="chart" sz="quarter" idx="32"/>
          </p:nvPr>
        </p:nvSpPr>
        <p:spPr/>
        <p:txBody>
          <a:bodyPr/>
          <a:lstStyle/>
          <a:p>
            <a:endParaRPr lang="en-GB"/>
          </a:p>
        </p:txBody>
      </p:sp>
      <p:sp>
        <p:nvSpPr>
          <p:cNvPr id="6" name="Slide Number Placeholder 5">
            <a:extLst>
              <a:ext uri="{FF2B5EF4-FFF2-40B4-BE49-F238E27FC236}">
                <a16:creationId xmlns:a16="http://schemas.microsoft.com/office/drawing/2014/main" id="{D43973C2-AAE5-CCAB-38C2-D6ACC713256B}"/>
              </a:ext>
            </a:extLst>
          </p:cNvPr>
          <p:cNvSpPr>
            <a:spLocks noGrp="1"/>
          </p:cNvSpPr>
          <p:nvPr>
            <p:ph type="sldNum" sz="quarter" idx="10"/>
          </p:nvPr>
        </p:nvSpPr>
        <p:spPr/>
        <p:txBody>
          <a:bodyPr/>
          <a:lstStyle/>
          <a:p>
            <a:fld id="{D7E85FC7-13DC-D24B-89C2-5E16CAE8A885}" type="slidenum">
              <a:rPr lang="en-US" smtClean="0"/>
              <a:pPr/>
              <a:t>30</a:t>
            </a:fld>
            <a:endParaRPr lang="en-US" dirty="0"/>
          </a:p>
        </p:txBody>
      </p:sp>
      <p:pic>
        <p:nvPicPr>
          <p:cNvPr id="8" name="Picture 7">
            <a:extLst>
              <a:ext uri="{FF2B5EF4-FFF2-40B4-BE49-F238E27FC236}">
                <a16:creationId xmlns:a16="http://schemas.microsoft.com/office/drawing/2014/main" id="{E61A2B9F-CF99-3939-5A9A-DC53D2FF27F7}"/>
              </a:ext>
            </a:extLst>
          </p:cNvPr>
          <p:cNvPicPr>
            <a:picLocks noChangeAspect="1"/>
          </p:cNvPicPr>
          <p:nvPr/>
        </p:nvPicPr>
        <p:blipFill>
          <a:blip r:embed="rId2"/>
          <a:stretch>
            <a:fillRect/>
          </a:stretch>
        </p:blipFill>
        <p:spPr>
          <a:xfrm>
            <a:off x="6945504" y="1185863"/>
            <a:ext cx="4335768" cy="4550337"/>
          </a:xfrm>
          <a:prstGeom prst="rect">
            <a:avLst/>
          </a:prstGeom>
        </p:spPr>
      </p:pic>
    </p:spTree>
    <p:extLst>
      <p:ext uri="{BB962C8B-B14F-4D97-AF65-F5344CB8AC3E}">
        <p14:creationId xmlns:p14="http://schemas.microsoft.com/office/powerpoint/2010/main" val="11478777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5E433-301A-089B-E2E9-734729D1C4D3}"/>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242AEC78-BFCA-FB22-3199-0354824E780E}"/>
              </a:ext>
            </a:extLst>
          </p:cNvPr>
          <p:cNvSpPr>
            <a:spLocks noGrp="1"/>
          </p:cNvSpPr>
          <p:nvPr>
            <p:ph type="body" sz="quarter" idx="30"/>
          </p:nvPr>
        </p:nvSpPr>
        <p:spPr/>
        <p:txBody>
          <a:bodyPr/>
          <a:lstStyle/>
          <a:p>
            <a:r>
              <a:rPr lang="en-GB" dirty="0"/>
              <a:t>Visiting Position</a:t>
            </a:r>
          </a:p>
        </p:txBody>
      </p:sp>
      <p:sp>
        <p:nvSpPr>
          <p:cNvPr id="4" name="Text Placeholder 3">
            <a:extLst>
              <a:ext uri="{FF2B5EF4-FFF2-40B4-BE49-F238E27FC236}">
                <a16:creationId xmlns:a16="http://schemas.microsoft.com/office/drawing/2014/main" id="{42C32881-E42D-C748-62A1-7DEE17E0226A}"/>
              </a:ext>
            </a:extLst>
          </p:cNvPr>
          <p:cNvSpPr>
            <a:spLocks noGrp="1"/>
          </p:cNvSpPr>
          <p:nvPr>
            <p:ph type="body" sz="quarter" idx="31"/>
          </p:nvPr>
        </p:nvSpPr>
        <p:spPr/>
        <p:txBody>
          <a:bodyPr/>
          <a:lstStyle/>
          <a:p>
            <a:r>
              <a:rPr lang="en-GB" dirty="0"/>
              <a:t>Use this category for:</a:t>
            </a:r>
          </a:p>
          <a:p>
            <a:pPr lvl="1"/>
            <a:r>
              <a:rPr lang="en-GB" dirty="0"/>
              <a:t>Appointed visiting positions at external institutions</a:t>
            </a:r>
          </a:p>
          <a:p>
            <a:endParaRPr lang="en-GB" dirty="0"/>
          </a:p>
          <a:p>
            <a:r>
              <a:rPr lang="en-GB" dirty="0"/>
              <a:t>Do not use this category for: </a:t>
            </a:r>
          </a:p>
          <a:p>
            <a:pPr lvl="1"/>
            <a:r>
              <a:rPr lang="en-GB" dirty="0"/>
              <a:t>Short </a:t>
            </a:r>
            <a:r>
              <a:rPr lang="en-GB" dirty="0">
                <a:hlinkClick r:id="rId2" action="ppaction://hlinksldjump"/>
              </a:rPr>
              <a:t>academic visits </a:t>
            </a:r>
            <a:r>
              <a:rPr lang="en-GB" dirty="0"/>
              <a:t>to other institutions </a:t>
            </a:r>
          </a:p>
          <a:p>
            <a:pPr lvl="1"/>
            <a:endParaRPr lang="en-GB" dirty="0"/>
          </a:p>
          <a:p>
            <a:pPr lvl="1"/>
            <a:endParaRPr lang="en-GB" dirty="0"/>
          </a:p>
          <a:p>
            <a:pPr lvl="1"/>
            <a:endParaRPr lang="en-GB" dirty="0"/>
          </a:p>
          <a:p>
            <a:pPr lvl="1"/>
            <a:endParaRPr lang="en-GB" dirty="0"/>
          </a:p>
        </p:txBody>
      </p:sp>
      <p:sp>
        <p:nvSpPr>
          <p:cNvPr id="5" name="Chart Placeholder 4">
            <a:extLst>
              <a:ext uri="{FF2B5EF4-FFF2-40B4-BE49-F238E27FC236}">
                <a16:creationId xmlns:a16="http://schemas.microsoft.com/office/drawing/2014/main" id="{360FF749-1F2D-795B-9714-482E7069288E}"/>
              </a:ext>
            </a:extLst>
          </p:cNvPr>
          <p:cNvSpPr>
            <a:spLocks noGrp="1"/>
          </p:cNvSpPr>
          <p:nvPr>
            <p:ph type="chart" sz="quarter" idx="32"/>
          </p:nvPr>
        </p:nvSpPr>
        <p:spPr/>
        <p:txBody>
          <a:bodyPr/>
          <a:lstStyle/>
          <a:p>
            <a:endParaRPr lang="en-GB"/>
          </a:p>
        </p:txBody>
      </p:sp>
      <p:sp>
        <p:nvSpPr>
          <p:cNvPr id="6" name="Slide Number Placeholder 5">
            <a:extLst>
              <a:ext uri="{FF2B5EF4-FFF2-40B4-BE49-F238E27FC236}">
                <a16:creationId xmlns:a16="http://schemas.microsoft.com/office/drawing/2014/main" id="{36DA3809-DFD1-4FD4-DC13-5B1044D8139C}"/>
              </a:ext>
            </a:extLst>
          </p:cNvPr>
          <p:cNvSpPr>
            <a:spLocks noGrp="1"/>
          </p:cNvSpPr>
          <p:nvPr>
            <p:ph type="sldNum" sz="quarter" idx="10"/>
          </p:nvPr>
        </p:nvSpPr>
        <p:spPr/>
        <p:txBody>
          <a:bodyPr/>
          <a:lstStyle/>
          <a:p>
            <a:fld id="{D7E85FC7-13DC-D24B-89C2-5E16CAE8A885}" type="slidenum">
              <a:rPr lang="en-US" smtClean="0"/>
              <a:pPr/>
              <a:t>31</a:t>
            </a:fld>
            <a:endParaRPr lang="en-US" dirty="0"/>
          </a:p>
        </p:txBody>
      </p:sp>
      <p:pic>
        <p:nvPicPr>
          <p:cNvPr id="8" name="Picture 7">
            <a:extLst>
              <a:ext uri="{FF2B5EF4-FFF2-40B4-BE49-F238E27FC236}">
                <a16:creationId xmlns:a16="http://schemas.microsoft.com/office/drawing/2014/main" id="{1E8DBABE-2CC9-F3AE-4F42-188A9E4EC0D3}"/>
              </a:ext>
            </a:extLst>
          </p:cNvPr>
          <p:cNvPicPr>
            <a:picLocks noChangeAspect="1"/>
          </p:cNvPicPr>
          <p:nvPr/>
        </p:nvPicPr>
        <p:blipFill>
          <a:blip r:embed="rId3"/>
          <a:stretch>
            <a:fillRect/>
          </a:stretch>
        </p:blipFill>
        <p:spPr>
          <a:xfrm>
            <a:off x="6729977" y="1046700"/>
            <a:ext cx="4452144" cy="5140835"/>
          </a:xfrm>
          <a:prstGeom prst="rect">
            <a:avLst/>
          </a:prstGeom>
        </p:spPr>
      </p:pic>
    </p:spTree>
    <p:extLst>
      <p:ext uri="{BB962C8B-B14F-4D97-AF65-F5344CB8AC3E}">
        <p14:creationId xmlns:p14="http://schemas.microsoft.com/office/powerpoint/2010/main" val="38425161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9E861-12C3-C89F-52AC-ED8FD824E6B7}"/>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18C523E1-1E7E-D7C0-8FDE-3C8BCADD0C82}"/>
              </a:ext>
            </a:extLst>
          </p:cNvPr>
          <p:cNvSpPr>
            <a:spLocks noGrp="1"/>
          </p:cNvSpPr>
          <p:nvPr>
            <p:ph type="body" sz="quarter" idx="30"/>
          </p:nvPr>
        </p:nvSpPr>
        <p:spPr/>
        <p:txBody>
          <a:bodyPr/>
          <a:lstStyle/>
          <a:p>
            <a:r>
              <a:rPr lang="en-GB" dirty="0"/>
              <a:t>Training and Development</a:t>
            </a:r>
          </a:p>
          <a:p>
            <a:endParaRPr lang="en-GB" dirty="0"/>
          </a:p>
        </p:txBody>
      </p:sp>
      <p:sp>
        <p:nvSpPr>
          <p:cNvPr id="4" name="Text Placeholder 3">
            <a:extLst>
              <a:ext uri="{FF2B5EF4-FFF2-40B4-BE49-F238E27FC236}">
                <a16:creationId xmlns:a16="http://schemas.microsoft.com/office/drawing/2014/main" id="{C713AD5D-9AB3-C4BD-AA4F-E9F49BB2721B}"/>
              </a:ext>
            </a:extLst>
          </p:cNvPr>
          <p:cNvSpPr>
            <a:spLocks noGrp="1"/>
          </p:cNvSpPr>
          <p:nvPr>
            <p:ph type="body" sz="quarter" idx="31"/>
          </p:nvPr>
        </p:nvSpPr>
        <p:spPr>
          <a:xfrm>
            <a:off x="501650" y="2588964"/>
            <a:ext cx="5468938" cy="3754686"/>
          </a:xfrm>
        </p:spPr>
        <p:txBody>
          <a:bodyPr/>
          <a:lstStyle/>
          <a:p>
            <a:r>
              <a:rPr lang="en-GB" dirty="0"/>
              <a:t>Use this category for:</a:t>
            </a:r>
          </a:p>
          <a:p>
            <a:pPr lvl="1"/>
            <a:r>
              <a:rPr lang="en-GB" dirty="0"/>
              <a:t>Internal training that goes beyond the Essential training (e.g. Open Research training).</a:t>
            </a:r>
          </a:p>
          <a:p>
            <a:pPr lvl="1"/>
            <a:r>
              <a:rPr lang="en-GB" dirty="0"/>
              <a:t>External training and Continuing Professional Development (CPD) opportunities.  </a:t>
            </a:r>
          </a:p>
          <a:p>
            <a:pPr marL="269875" lvl="1" indent="0">
              <a:buNone/>
            </a:pPr>
            <a:endParaRPr lang="en-GB" dirty="0"/>
          </a:p>
          <a:p>
            <a:pPr marL="269875" lvl="1" indent="0">
              <a:buNone/>
            </a:pPr>
            <a:endParaRPr lang="en-GB" dirty="0"/>
          </a:p>
        </p:txBody>
      </p:sp>
      <p:sp>
        <p:nvSpPr>
          <p:cNvPr id="5" name="Chart Placeholder 4">
            <a:extLst>
              <a:ext uri="{FF2B5EF4-FFF2-40B4-BE49-F238E27FC236}">
                <a16:creationId xmlns:a16="http://schemas.microsoft.com/office/drawing/2014/main" id="{16988474-014B-AF41-112D-11B51D9ECA9D}"/>
              </a:ext>
            </a:extLst>
          </p:cNvPr>
          <p:cNvSpPr>
            <a:spLocks noGrp="1"/>
          </p:cNvSpPr>
          <p:nvPr>
            <p:ph type="chart" sz="quarter" idx="32"/>
          </p:nvPr>
        </p:nvSpPr>
        <p:spPr/>
        <p:txBody>
          <a:bodyPr/>
          <a:lstStyle/>
          <a:p>
            <a:endParaRPr lang="en-GB"/>
          </a:p>
        </p:txBody>
      </p:sp>
      <p:sp>
        <p:nvSpPr>
          <p:cNvPr id="6" name="Slide Number Placeholder 5">
            <a:extLst>
              <a:ext uri="{FF2B5EF4-FFF2-40B4-BE49-F238E27FC236}">
                <a16:creationId xmlns:a16="http://schemas.microsoft.com/office/drawing/2014/main" id="{BE73FAD2-EB50-71FD-934B-D83B0C296320}"/>
              </a:ext>
            </a:extLst>
          </p:cNvPr>
          <p:cNvSpPr>
            <a:spLocks noGrp="1"/>
          </p:cNvSpPr>
          <p:nvPr>
            <p:ph type="sldNum" sz="quarter" idx="10"/>
          </p:nvPr>
        </p:nvSpPr>
        <p:spPr/>
        <p:txBody>
          <a:bodyPr/>
          <a:lstStyle/>
          <a:p>
            <a:fld id="{D7E85FC7-13DC-D24B-89C2-5E16CAE8A885}" type="slidenum">
              <a:rPr lang="en-US" smtClean="0"/>
              <a:pPr/>
              <a:t>32</a:t>
            </a:fld>
            <a:endParaRPr lang="en-US" dirty="0"/>
          </a:p>
        </p:txBody>
      </p:sp>
      <p:pic>
        <p:nvPicPr>
          <p:cNvPr id="8" name="Picture 7">
            <a:extLst>
              <a:ext uri="{FF2B5EF4-FFF2-40B4-BE49-F238E27FC236}">
                <a16:creationId xmlns:a16="http://schemas.microsoft.com/office/drawing/2014/main" id="{CED0F3B7-22C6-A1BF-9434-4741897802F1}"/>
              </a:ext>
            </a:extLst>
          </p:cNvPr>
          <p:cNvPicPr>
            <a:picLocks noChangeAspect="1"/>
          </p:cNvPicPr>
          <p:nvPr/>
        </p:nvPicPr>
        <p:blipFill>
          <a:blip r:embed="rId2"/>
          <a:stretch>
            <a:fillRect/>
          </a:stretch>
        </p:blipFill>
        <p:spPr>
          <a:xfrm>
            <a:off x="7199794" y="1033208"/>
            <a:ext cx="4015377" cy="5270183"/>
          </a:xfrm>
          <a:prstGeom prst="rect">
            <a:avLst/>
          </a:prstGeom>
        </p:spPr>
      </p:pic>
    </p:spTree>
    <p:extLst>
      <p:ext uri="{BB962C8B-B14F-4D97-AF65-F5344CB8AC3E}">
        <p14:creationId xmlns:p14="http://schemas.microsoft.com/office/powerpoint/2010/main" val="11143189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6073A-FB51-6E2C-25BA-1B1DEA881106}"/>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AACEF940-CA1D-CBC2-C5F3-D502A357613F}"/>
              </a:ext>
            </a:extLst>
          </p:cNvPr>
          <p:cNvSpPr>
            <a:spLocks noGrp="1"/>
          </p:cNvSpPr>
          <p:nvPr>
            <p:ph type="body" sz="quarter" idx="30"/>
          </p:nvPr>
        </p:nvSpPr>
        <p:spPr/>
        <p:txBody>
          <a:bodyPr/>
          <a:lstStyle/>
          <a:p>
            <a:r>
              <a:rPr lang="en-GB" dirty="0"/>
              <a:t>Using Tableau for reporting</a:t>
            </a:r>
          </a:p>
        </p:txBody>
      </p:sp>
      <p:sp>
        <p:nvSpPr>
          <p:cNvPr id="4" name="Text Placeholder 3">
            <a:extLst>
              <a:ext uri="{FF2B5EF4-FFF2-40B4-BE49-F238E27FC236}">
                <a16:creationId xmlns:a16="http://schemas.microsoft.com/office/drawing/2014/main" id="{0423228D-480E-EEB7-8631-9101F2873DAF}"/>
              </a:ext>
            </a:extLst>
          </p:cNvPr>
          <p:cNvSpPr>
            <a:spLocks noGrp="1"/>
          </p:cNvSpPr>
          <p:nvPr>
            <p:ph type="body" sz="quarter" idx="31"/>
          </p:nvPr>
        </p:nvSpPr>
        <p:spPr>
          <a:xfrm>
            <a:off x="501650" y="2549236"/>
            <a:ext cx="5468938" cy="3794414"/>
          </a:xfrm>
        </p:spPr>
        <p:txBody>
          <a:bodyPr/>
          <a:lstStyle/>
          <a:p>
            <a:r>
              <a:rPr lang="en-GB" dirty="0"/>
              <a:t>All staff can view a summary of their own </a:t>
            </a:r>
            <a:r>
              <a:rPr lang="en-GB" dirty="0">
                <a:hlinkClick r:id="rId2"/>
              </a:rPr>
              <a:t>Professional Activities via Tableau</a:t>
            </a:r>
            <a:r>
              <a:rPr lang="en-GB" dirty="0"/>
              <a:t>.</a:t>
            </a:r>
          </a:p>
          <a:p>
            <a:r>
              <a:rPr lang="en-GB" dirty="0"/>
              <a:t>All records are linked directly to RIS and can be clicked upon for more details or editing</a:t>
            </a:r>
          </a:p>
          <a:p>
            <a:endParaRPr lang="en-GB" dirty="0"/>
          </a:p>
        </p:txBody>
      </p:sp>
      <p:sp>
        <p:nvSpPr>
          <p:cNvPr id="6" name="Slide Number Placeholder 5">
            <a:extLst>
              <a:ext uri="{FF2B5EF4-FFF2-40B4-BE49-F238E27FC236}">
                <a16:creationId xmlns:a16="http://schemas.microsoft.com/office/drawing/2014/main" id="{F250A305-476F-9644-AD6A-B8029955564E}"/>
              </a:ext>
            </a:extLst>
          </p:cNvPr>
          <p:cNvSpPr>
            <a:spLocks noGrp="1"/>
          </p:cNvSpPr>
          <p:nvPr>
            <p:ph type="sldNum" sz="quarter" idx="10"/>
          </p:nvPr>
        </p:nvSpPr>
        <p:spPr/>
        <p:txBody>
          <a:bodyPr/>
          <a:lstStyle/>
          <a:p>
            <a:fld id="{D7E85FC7-13DC-D24B-89C2-5E16CAE8A885}" type="slidenum">
              <a:rPr lang="en-US" smtClean="0"/>
              <a:pPr/>
              <a:t>33</a:t>
            </a:fld>
            <a:endParaRPr lang="en-US" dirty="0"/>
          </a:p>
        </p:txBody>
      </p:sp>
      <p:pic>
        <p:nvPicPr>
          <p:cNvPr id="8" name="Picture 7">
            <a:extLst>
              <a:ext uri="{FF2B5EF4-FFF2-40B4-BE49-F238E27FC236}">
                <a16:creationId xmlns:a16="http://schemas.microsoft.com/office/drawing/2014/main" id="{45853BF9-D1E1-AA67-685D-676CB446F558}"/>
              </a:ext>
            </a:extLst>
          </p:cNvPr>
          <p:cNvPicPr>
            <a:picLocks noChangeAspect="1"/>
          </p:cNvPicPr>
          <p:nvPr/>
        </p:nvPicPr>
        <p:blipFill>
          <a:blip r:embed="rId3"/>
          <a:stretch>
            <a:fillRect/>
          </a:stretch>
        </p:blipFill>
        <p:spPr>
          <a:xfrm>
            <a:off x="6121878" y="1263501"/>
            <a:ext cx="5790338" cy="3987119"/>
          </a:xfrm>
          <a:prstGeom prst="rect">
            <a:avLst/>
          </a:prstGeom>
        </p:spPr>
      </p:pic>
      <p:pic>
        <p:nvPicPr>
          <p:cNvPr id="9" name="Picture 8">
            <a:extLst>
              <a:ext uri="{FF2B5EF4-FFF2-40B4-BE49-F238E27FC236}">
                <a16:creationId xmlns:a16="http://schemas.microsoft.com/office/drawing/2014/main" id="{D9E50EC4-876E-80C6-8EF4-2E4BC70B955E}"/>
              </a:ext>
            </a:extLst>
          </p:cNvPr>
          <p:cNvPicPr>
            <a:picLocks noChangeAspect="1"/>
          </p:cNvPicPr>
          <p:nvPr/>
        </p:nvPicPr>
        <p:blipFill>
          <a:blip r:embed="rId4"/>
          <a:stretch>
            <a:fillRect/>
          </a:stretch>
        </p:blipFill>
        <p:spPr>
          <a:xfrm>
            <a:off x="6121878" y="1677711"/>
            <a:ext cx="5790338" cy="2968679"/>
          </a:xfrm>
          <a:prstGeom prst="rect">
            <a:avLst/>
          </a:prstGeom>
        </p:spPr>
      </p:pic>
      <p:sp>
        <p:nvSpPr>
          <p:cNvPr id="10" name="Rectangle 9">
            <a:extLst>
              <a:ext uri="{FF2B5EF4-FFF2-40B4-BE49-F238E27FC236}">
                <a16:creationId xmlns:a16="http://schemas.microsoft.com/office/drawing/2014/main" id="{4615D1DE-A56F-7B9B-967F-27CDC3FF58BD}"/>
              </a:ext>
            </a:extLst>
          </p:cNvPr>
          <p:cNvSpPr/>
          <p:nvPr/>
        </p:nvSpPr>
        <p:spPr>
          <a:xfrm>
            <a:off x="6121878" y="3153036"/>
            <a:ext cx="545622" cy="176213"/>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284660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56577-82C6-9D15-B2C0-3D918D77DF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B68A59-9D80-8A73-3369-A35BF1161C19}"/>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EBC75481-D917-FC30-3999-FCD930C6A33D}"/>
              </a:ext>
            </a:extLst>
          </p:cNvPr>
          <p:cNvSpPr>
            <a:spLocks noGrp="1"/>
          </p:cNvSpPr>
          <p:nvPr>
            <p:ph type="body" sz="quarter" idx="30"/>
          </p:nvPr>
        </p:nvSpPr>
        <p:spPr/>
        <p:txBody>
          <a:bodyPr/>
          <a:lstStyle/>
          <a:p>
            <a:r>
              <a:rPr lang="en-GB" dirty="0"/>
              <a:t>Using Tableau for reporting</a:t>
            </a:r>
          </a:p>
        </p:txBody>
      </p:sp>
      <p:sp>
        <p:nvSpPr>
          <p:cNvPr id="4" name="Text Placeholder 3">
            <a:extLst>
              <a:ext uri="{FF2B5EF4-FFF2-40B4-BE49-F238E27FC236}">
                <a16:creationId xmlns:a16="http://schemas.microsoft.com/office/drawing/2014/main" id="{82C29F77-08CE-DE4E-AC35-C024A10B5748}"/>
              </a:ext>
            </a:extLst>
          </p:cNvPr>
          <p:cNvSpPr>
            <a:spLocks noGrp="1"/>
          </p:cNvSpPr>
          <p:nvPr>
            <p:ph type="body" sz="quarter" idx="31"/>
          </p:nvPr>
        </p:nvSpPr>
        <p:spPr>
          <a:xfrm>
            <a:off x="501650" y="2549236"/>
            <a:ext cx="5468938" cy="3794414"/>
          </a:xfrm>
        </p:spPr>
        <p:txBody>
          <a:bodyPr/>
          <a:lstStyle/>
          <a:p>
            <a:r>
              <a:rPr lang="en-GB" dirty="0"/>
              <a:t>Heads of Departments, departmental  Directors of Research and Unit of Assessment leads can </a:t>
            </a:r>
            <a:r>
              <a:rPr lang="en-GB" dirty="0">
                <a:hlinkClick r:id="rId2"/>
              </a:rPr>
              <a:t>view a summary for their Department/Unit</a:t>
            </a:r>
            <a:r>
              <a:rPr lang="en-GB" dirty="0"/>
              <a:t>. </a:t>
            </a:r>
          </a:p>
        </p:txBody>
      </p:sp>
      <p:sp>
        <p:nvSpPr>
          <p:cNvPr id="6" name="Slide Number Placeholder 5">
            <a:extLst>
              <a:ext uri="{FF2B5EF4-FFF2-40B4-BE49-F238E27FC236}">
                <a16:creationId xmlns:a16="http://schemas.microsoft.com/office/drawing/2014/main" id="{F34340BC-7712-1515-8CED-2561F3BC900A}"/>
              </a:ext>
            </a:extLst>
          </p:cNvPr>
          <p:cNvSpPr>
            <a:spLocks noGrp="1"/>
          </p:cNvSpPr>
          <p:nvPr>
            <p:ph type="sldNum" sz="quarter" idx="10"/>
          </p:nvPr>
        </p:nvSpPr>
        <p:spPr/>
        <p:txBody>
          <a:bodyPr/>
          <a:lstStyle/>
          <a:p>
            <a:fld id="{D7E85FC7-13DC-D24B-89C2-5E16CAE8A885}" type="slidenum">
              <a:rPr lang="en-US" smtClean="0"/>
              <a:pPr/>
              <a:t>34</a:t>
            </a:fld>
            <a:endParaRPr lang="en-US" dirty="0"/>
          </a:p>
        </p:txBody>
      </p:sp>
      <p:pic>
        <p:nvPicPr>
          <p:cNvPr id="10" name="Picture 9">
            <a:extLst>
              <a:ext uri="{FF2B5EF4-FFF2-40B4-BE49-F238E27FC236}">
                <a16:creationId xmlns:a16="http://schemas.microsoft.com/office/drawing/2014/main" id="{3F781574-7C17-A9CC-9E26-8C7CABBBFE4F}"/>
              </a:ext>
            </a:extLst>
          </p:cNvPr>
          <p:cNvPicPr>
            <a:picLocks noChangeAspect="1"/>
          </p:cNvPicPr>
          <p:nvPr/>
        </p:nvPicPr>
        <p:blipFill>
          <a:blip r:embed="rId3"/>
          <a:stretch>
            <a:fillRect/>
          </a:stretch>
        </p:blipFill>
        <p:spPr>
          <a:xfrm>
            <a:off x="6204332" y="1396883"/>
            <a:ext cx="5732656" cy="3972582"/>
          </a:xfrm>
          <a:prstGeom prst="rect">
            <a:avLst/>
          </a:prstGeom>
        </p:spPr>
      </p:pic>
      <p:sp>
        <p:nvSpPr>
          <p:cNvPr id="11" name="Rectangle 10">
            <a:extLst>
              <a:ext uri="{FF2B5EF4-FFF2-40B4-BE49-F238E27FC236}">
                <a16:creationId xmlns:a16="http://schemas.microsoft.com/office/drawing/2014/main" id="{E2A2F75A-027B-6B68-31A7-AFCEF03623C8}"/>
              </a:ext>
            </a:extLst>
          </p:cNvPr>
          <p:cNvSpPr/>
          <p:nvPr/>
        </p:nvSpPr>
        <p:spPr>
          <a:xfrm>
            <a:off x="6291263" y="3524250"/>
            <a:ext cx="295275" cy="176213"/>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GB" dirty="0"/>
          </a:p>
        </p:txBody>
      </p:sp>
      <p:sp>
        <p:nvSpPr>
          <p:cNvPr id="12" name="Rectangle 11">
            <a:extLst>
              <a:ext uri="{FF2B5EF4-FFF2-40B4-BE49-F238E27FC236}">
                <a16:creationId xmlns:a16="http://schemas.microsoft.com/office/drawing/2014/main" id="{4A122426-3330-D6A1-899C-48981101FACB}"/>
              </a:ext>
            </a:extLst>
          </p:cNvPr>
          <p:cNvSpPr/>
          <p:nvPr/>
        </p:nvSpPr>
        <p:spPr>
          <a:xfrm>
            <a:off x="6296025" y="3755230"/>
            <a:ext cx="347663" cy="176213"/>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GB" dirty="0"/>
          </a:p>
        </p:txBody>
      </p:sp>
      <p:sp>
        <p:nvSpPr>
          <p:cNvPr id="13" name="Rectangle 12">
            <a:extLst>
              <a:ext uri="{FF2B5EF4-FFF2-40B4-BE49-F238E27FC236}">
                <a16:creationId xmlns:a16="http://schemas.microsoft.com/office/drawing/2014/main" id="{7A8FB6E3-EB30-4868-A267-D5167CFC4BB0}"/>
              </a:ext>
            </a:extLst>
          </p:cNvPr>
          <p:cNvSpPr/>
          <p:nvPr/>
        </p:nvSpPr>
        <p:spPr>
          <a:xfrm>
            <a:off x="6291262" y="4030545"/>
            <a:ext cx="390526" cy="176213"/>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GB" dirty="0"/>
          </a:p>
        </p:txBody>
      </p:sp>
      <p:sp>
        <p:nvSpPr>
          <p:cNvPr id="14" name="Rectangle 13">
            <a:extLst>
              <a:ext uri="{FF2B5EF4-FFF2-40B4-BE49-F238E27FC236}">
                <a16:creationId xmlns:a16="http://schemas.microsoft.com/office/drawing/2014/main" id="{1B104D02-176B-C436-C69D-9C7CEAA5E5D0}"/>
              </a:ext>
            </a:extLst>
          </p:cNvPr>
          <p:cNvSpPr/>
          <p:nvPr/>
        </p:nvSpPr>
        <p:spPr>
          <a:xfrm>
            <a:off x="6291262" y="4647812"/>
            <a:ext cx="442913" cy="176213"/>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2269155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6E5F6-7627-4293-8BC7-9F54A1DDEA9F}"/>
              </a:ext>
            </a:extLst>
          </p:cNvPr>
          <p:cNvSpPr>
            <a:spLocks noGrp="1"/>
          </p:cNvSpPr>
          <p:nvPr>
            <p:ph type="title"/>
          </p:nvPr>
        </p:nvSpPr>
        <p:spPr/>
        <p:txBody>
          <a:bodyPr/>
          <a:lstStyle/>
          <a:p>
            <a:r>
              <a:rPr lang="en-GB" dirty="0"/>
              <a:t>Need help?</a:t>
            </a:r>
          </a:p>
        </p:txBody>
      </p:sp>
      <p:sp>
        <p:nvSpPr>
          <p:cNvPr id="3" name="Subtitle 2">
            <a:extLst>
              <a:ext uri="{FF2B5EF4-FFF2-40B4-BE49-F238E27FC236}">
                <a16:creationId xmlns:a16="http://schemas.microsoft.com/office/drawing/2014/main" id="{430C7138-2A48-4B62-B214-81390F1D2845}"/>
              </a:ext>
            </a:extLst>
          </p:cNvPr>
          <p:cNvSpPr>
            <a:spLocks noGrp="1"/>
          </p:cNvSpPr>
          <p:nvPr>
            <p:ph type="subTitle" idx="1"/>
          </p:nvPr>
        </p:nvSpPr>
        <p:spPr/>
        <p:txBody>
          <a:bodyPr/>
          <a:lstStyle/>
          <a:p>
            <a:r>
              <a:rPr lang="en-GB" dirty="0"/>
              <a:t>Contact REO Research Systems</a:t>
            </a:r>
          </a:p>
        </p:txBody>
      </p:sp>
      <p:sp>
        <p:nvSpPr>
          <p:cNvPr id="4" name="Text Placeholder 3">
            <a:extLst>
              <a:ext uri="{FF2B5EF4-FFF2-40B4-BE49-F238E27FC236}">
                <a16:creationId xmlns:a16="http://schemas.microsoft.com/office/drawing/2014/main" id="{53BC2048-BD66-4AFA-85E0-F3917551AC9A}"/>
              </a:ext>
              <a:ext uri="{C183D7F6-B498-43B3-948B-1728B52AA6E4}">
                <adec:decorative xmlns:adec="http://schemas.microsoft.com/office/drawing/2017/decorative" val="1"/>
              </a:ext>
            </a:extLst>
          </p:cNvPr>
          <p:cNvSpPr>
            <a:spLocks noGrp="1"/>
          </p:cNvSpPr>
          <p:nvPr>
            <p:ph type="body" sz="quarter" idx="13"/>
          </p:nvPr>
        </p:nvSpPr>
        <p:spPr>
          <a:xfrm>
            <a:off x="1290003" y="4854795"/>
            <a:ext cx="4907910" cy="1049418"/>
          </a:xfrm>
        </p:spPr>
        <p:txBody>
          <a:bodyPr/>
          <a:lstStyle/>
          <a:p>
            <a:r>
              <a:rPr lang="en-GB" dirty="0"/>
              <a:t>reors@essex.ac.uk</a:t>
            </a:r>
          </a:p>
          <a:p>
            <a:r>
              <a:rPr lang="en-GB" dirty="0"/>
              <a:t>www.essex.ac.uk/staff/research-systems</a:t>
            </a:r>
          </a:p>
        </p:txBody>
      </p:sp>
    </p:spTree>
    <p:extLst>
      <p:ext uri="{BB962C8B-B14F-4D97-AF65-F5344CB8AC3E}">
        <p14:creationId xmlns:p14="http://schemas.microsoft.com/office/powerpoint/2010/main" val="3276423052"/>
      </p:ext>
    </p:extLst>
  </p:cSld>
  <p:clrMapOvr>
    <a:masterClrMapping/>
  </p:clrMapOvr>
</p:sld>
</file>

<file path=ppt/theme/theme1.xml><?xml version="1.0" encoding="utf-8"?>
<a:theme xmlns:a="http://schemas.openxmlformats.org/drawingml/2006/main" name="Title/Divider Slides">
  <a:themeElements>
    <a:clrScheme name="UoE PPT 1">
      <a:dk1>
        <a:srgbClr val="000000"/>
      </a:dk1>
      <a:lt1>
        <a:srgbClr val="FFFFFF"/>
      </a:lt1>
      <a:dk2>
        <a:srgbClr val="000000"/>
      </a:dk2>
      <a:lt2>
        <a:srgbClr val="F8F8F8"/>
      </a:lt2>
      <a:accent1>
        <a:srgbClr val="CD202C"/>
      </a:accent1>
      <a:accent2>
        <a:srgbClr val="612467"/>
      </a:accent2>
      <a:accent3>
        <a:srgbClr val="333333"/>
      </a:accent3>
      <a:accent4>
        <a:srgbClr val="FFFFFF"/>
      </a:accent4>
      <a:accent5>
        <a:srgbClr val="FFFFFF"/>
      </a:accent5>
      <a:accent6>
        <a:srgbClr val="FFFFFF"/>
      </a:accent6>
      <a:hlink>
        <a:srgbClr val="612467"/>
      </a:hlink>
      <a:folHlink>
        <a:srgbClr val="612467"/>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E5218_00244804_Accessible_PP_templates_AW_V5h" id="{A0A2580B-49FC-4342-BB82-4F3B07E0F1C9}" vid="{0C121402-B6D9-9744-973B-81A6B776DF11}"/>
    </a:ext>
  </a:extLst>
</a:theme>
</file>

<file path=ppt/theme/theme2.xml><?xml version="1.0" encoding="utf-8"?>
<a:theme xmlns:a="http://schemas.openxmlformats.org/drawingml/2006/main" name="Text/Media Slides">
  <a:themeElements>
    <a:clrScheme name="UoE PPT 1">
      <a:dk1>
        <a:srgbClr val="000000"/>
      </a:dk1>
      <a:lt1>
        <a:srgbClr val="FFFFFF"/>
      </a:lt1>
      <a:dk2>
        <a:srgbClr val="000000"/>
      </a:dk2>
      <a:lt2>
        <a:srgbClr val="F8F8F8"/>
      </a:lt2>
      <a:accent1>
        <a:srgbClr val="CD202C"/>
      </a:accent1>
      <a:accent2>
        <a:srgbClr val="612467"/>
      </a:accent2>
      <a:accent3>
        <a:srgbClr val="333333"/>
      </a:accent3>
      <a:accent4>
        <a:srgbClr val="FFFFFF"/>
      </a:accent4>
      <a:accent5>
        <a:srgbClr val="FFFFFF"/>
      </a:accent5>
      <a:accent6>
        <a:srgbClr val="FFFFFF"/>
      </a:accent6>
      <a:hlink>
        <a:srgbClr val="612467"/>
      </a:hlink>
      <a:folHlink>
        <a:srgbClr val="612467"/>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E5218_00244804_Accessible_PP_templates_AW_V5h" id="{A0A2580B-49FC-4342-BB82-4F3B07E0F1C9}" vid="{24E1FE93-DBF4-6E41-BD12-7199829D8CB3}"/>
    </a:ext>
  </a:extLst>
</a:theme>
</file>

<file path=ppt/theme/theme3.xml><?xml version="1.0" encoding="utf-8"?>
<a:theme xmlns:a="http://schemas.openxmlformats.org/drawingml/2006/main" name="Media Slides">
  <a:themeElements>
    <a:clrScheme name="UoE PPT 1">
      <a:dk1>
        <a:srgbClr val="000000"/>
      </a:dk1>
      <a:lt1>
        <a:srgbClr val="FFFFFF"/>
      </a:lt1>
      <a:dk2>
        <a:srgbClr val="000000"/>
      </a:dk2>
      <a:lt2>
        <a:srgbClr val="F8F8F8"/>
      </a:lt2>
      <a:accent1>
        <a:srgbClr val="CD202C"/>
      </a:accent1>
      <a:accent2>
        <a:srgbClr val="612467"/>
      </a:accent2>
      <a:accent3>
        <a:srgbClr val="333333"/>
      </a:accent3>
      <a:accent4>
        <a:srgbClr val="FFFFFF"/>
      </a:accent4>
      <a:accent5>
        <a:srgbClr val="FFFFFF"/>
      </a:accent5>
      <a:accent6>
        <a:srgbClr val="FFFFFF"/>
      </a:accent6>
      <a:hlink>
        <a:srgbClr val="612467"/>
      </a:hlink>
      <a:folHlink>
        <a:srgbClr val="612467"/>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E5218_00244804_Accessible_PP_templates_AW_V5h" id="{A0A2580B-49FC-4342-BB82-4F3B07E0F1C9}" vid="{E1A0A4E8-9C8B-244F-A8BB-F43D8A27A71A}"/>
    </a:ext>
  </a:extLst>
</a:theme>
</file>

<file path=ppt/theme/theme4.xml><?xml version="1.0" encoding="utf-8"?>
<a:theme xmlns:a="http://schemas.openxmlformats.org/drawingml/2006/main" name="End Slides">
  <a:themeElements>
    <a:clrScheme name="UoE PPT 1">
      <a:dk1>
        <a:srgbClr val="000000"/>
      </a:dk1>
      <a:lt1>
        <a:srgbClr val="FFFFFF"/>
      </a:lt1>
      <a:dk2>
        <a:srgbClr val="000000"/>
      </a:dk2>
      <a:lt2>
        <a:srgbClr val="F8F8F8"/>
      </a:lt2>
      <a:accent1>
        <a:srgbClr val="CD202C"/>
      </a:accent1>
      <a:accent2>
        <a:srgbClr val="612467"/>
      </a:accent2>
      <a:accent3>
        <a:srgbClr val="333333"/>
      </a:accent3>
      <a:accent4>
        <a:srgbClr val="FFFFFF"/>
      </a:accent4>
      <a:accent5>
        <a:srgbClr val="FFFFFF"/>
      </a:accent5>
      <a:accent6>
        <a:srgbClr val="FFFFFF"/>
      </a:accent6>
      <a:hlink>
        <a:srgbClr val="612467"/>
      </a:hlink>
      <a:folHlink>
        <a:srgbClr val="612467"/>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E5218_00244804_Accessible_PP_templates_AW_V5h" id="{A0A2580B-49FC-4342-BB82-4F3B07E0F1C9}" vid="{BBE50698-18A2-4941-A9C0-C386D61FA33F}"/>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BBA757DD001D6429A804770F209C358" ma:contentTypeVersion="9" ma:contentTypeDescription="Create a new document." ma:contentTypeScope="" ma:versionID="a2af8620d8052c4570ee10b90bc2e287">
  <xsd:schema xmlns:xsd="http://www.w3.org/2001/XMLSchema" xmlns:xs="http://www.w3.org/2001/XMLSchema" xmlns:p="http://schemas.microsoft.com/office/2006/metadata/properties" xmlns:ns2="864fa2f1-e7a3-49ef-aac9-27da4f2d2640" targetNamespace="http://schemas.microsoft.com/office/2006/metadata/properties" ma:root="true" ma:fieldsID="bdde676d73dc32e80c046e4d27a4df6c" ns2:_="">
    <xsd:import namespace="864fa2f1-e7a3-49ef-aac9-27da4f2d264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4fa2f1-e7a3-49ef-aac9-27da4f2d26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174A378-A40D-4D10-9A36-F1DBB1C7DA04}">
  <ds:schemaRefs>
    <ds:schemaRef ds:uri="http://schemas.microsoft.com/sharepoint/v3/contenttype/forms"/>
  </ds:schemaRefs>
</ds:datastoreItem>
</file>

<file path=customXml/itemProps2.xml><?xml version="1.0" encoding="utf-8"?>
<ds:datastoreItem xmlns:ds="http://schemas.openxmlformats.org/officeDocument/2006/customXml" ds:itemID="{8E849799-830B-4E55-9666-63F48AF169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4fa2f1-e7a3-49ef-aac9-27da4f2d264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C7D91BB-6FD8-4800-B5D5-2773EA19D436}">
  <ds:schemaRefs>
    <ds:schemaRef ds:uri="http://www.w3.org/XML/1998/namespace"/>
    <ds:schemaRef ds:uri="http://schemas.microsoft.com/office/2006/metadata/properties"/>
    <ds:schemaRef ds:uri="http://schemas.microsoft.com/office/2006/documentManagement/types"/>
    <ds:schemaRef ds:uri="http://purl.org/dc/terms/"/>
    <ds:schemaRef ds:uri="http://schemas.microsoft.com/office/infopath/2007/PartnerControls"/>
    <ds:schemaRef ds:uri="http://purl.org/dc/dcmitype/"/>
    <ds:schemaRef ds:uri="http://purl.org/dc/elements/1.1/"/>
    <ds:schemaRef ds:uri="http://schemas.openxmlformats.org/package/2006/metadata/core-properties"/>
    <ds:schemaRef ds:uri="864fa2f1-e7a3-49ef-aac9-27da4f2d2640"/>
  </ds:schemaRefs>
</ds:datastoreItem>
</file>

<file path=docProps/app.xml><?xml version="1.0" encoding="utf-8"?>
<Properties xmlns="http://schemas.openxmlformats.org/officeDocument/2006/extended-properties" xmlns:vt="http://schemas.openxmlformats.org/officeDocument/2006/docPropsVTypes">
  <Template>powerpoint-template (6)</Template>
  <TotalTime>3963</TotalTime>
  <Words>1547</Words>
  <Application>Microsoft Office PowerPoint</Application>
  <PresentationFormat>Widescreen</PresentationFormat>
  <Paragraphs>248</Paragraphs>
  <Slides>35</Slides>
  <Notes>0</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35</vt:i4>
      </vt:variant>
    </vt:vector>
  </HeadingPairs>
  <TitlesOfParts>
    <vt:vector size="44" baseType="lpstr">
      <vt:lpstr>Arial</vt:lpstr>
      <vt:lpstr>Arial Black</vt:lpstr>
      <vt:lpstr>Calibri</vt:lpstr>
      <vt:lpstr>System Font Regular</vt:lpstr>
      <vt:lpstr>Wingdings</vt:lpstr>
      <vt:lpstr>Title/Divider Slides</vt:lpstr>
      <vt:lpstr>Text/Media Slides</vt:lpstr>
      <vt:lpstr>Media Slides</vt:lpstr>
      <vt:lpstr>End Slides</vt:lpstr>
      <vt:lpstr>RIS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Need help?</vt:lpstr>
    </vt:vector>
  </TitlesOfParts>
  <Company>University of Essex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 Upgrade</dc:title>
  <dc:creator>Wenlock, Phineas J</dc:creator>
  <cp:lastModifiedBy>Christie, Laura</cp:lastModifiedBy>
  <cp:revision>51</cp:revision>
  <dcterms:created xsi:type="dcterms:W3CDTF">2022-08-02T10:06:47Z</dcterms:created>
  <dcterms:modified xsi:type="dcterms:W3CDTF">2026-09-18T15:23:59Z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0x0101002BBA757DD001D6429A804770F209C358</vt:lpwstr>
  </property>
</Properties>
</file>