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4"/>
    <p:sldMasterId id="2147483890" r:id="rId5"/>
    <p:sldMasterId id="2147483927" r:id="rId6"/>
    <p:sldMasterId id="2147483964" r:id="rId7"/>
  </p:sldMasterIdLst>
  <p:notesMasterIdLst>
    <p:notesMasterId r:id="rId19"/>
  </p:notesMasterIdLst>
  <p:handoutMasterIdLst>
    <p:handoutMasterId r:id="rId20"/>
  </p:handoutMasterIdLst>
  <p:sldIdLst>
    <p:sldId id="276" r:id="rId8"/>
    <p:sldId id="291" r:id="rId9"/>
    <p:sldId id="314" r:id="rId10"/>
    <p:sldId id="279" r:id="rId11"/>
    <p:sldId id="315" r:id="rId12"/>
    <p:sldId id="316" r:id="rId13"/>
    <p:sldId id="317" r:id="rId14"/>
    <p:sldId id="318" r:id="rId15"/>
    <p:sldId id="320" r:id="rId16"/>
    <p:sldId id="319"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25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327" autoAdjust="0"/>
  </p:normalViewPr>
  <p:slideViewPr>
    <p:cSldViewPr snapToGrid="0" snapToObjects="1">
      <p:cViewPr varScale="1">
        <p:scale>
          <a:sx n="159" d="100"/>
          <a:sy n="159" d="100"/>
        </p:scale>
        <p:origin x="384" y="12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160" d="100"/>
          <a:sy n="160" d="100"/>
        </p:scale>
        <p:origin x="531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e, Laura" userId="c74f6089-7d58-488c-8f33-ef41f1b1321f" providerId="ADAL" clId="{FDEBE60D-AA76-4583-8967-B2B63E3BFC60}"/>
    <pc:docChg chg="undo custSel modSld">
      <pc:chgData name="Christie, Laura" userId="c74f6089-7d58-488c-8f33-ef41f1b1321f" providerId="ADAL" clId="{FDEBE60D-AA76-4583-8967-B2B63E3BFC60}" dt="2026-09-18T08:48:23.266" v="89" actId="207"/>
      <pc:docMkLst>
        <pc:docMk/>
      </pc:docMkLst>
      <pc:sldChg chg="modSp mod">
        <pc:chgData name="Christie, Laura" userId="c74f6089-7d58-488c-8f33-ef41f1b1321f" providerId="ADAL" clId="{FDEBE60D-AA76-4583-8967-B2B63E3BFC60}" dt="2026-09-18T08:34:41.009" v="4" actId="20577"/>
        <pc:sldMkLst>
          <pc:docMk/>
          <pc:sldMk cId="3722802778" sldId="276"/>
        </pc:sldMkLst>
        <pc:spChg chg="mod">
          <ac:chgData name="Christie, Laura" userId="c74f6089-7d58-488c-8f33-ef41f1b1321f" providerId="ADAL" clId="{FDEBE60D-AA76-4583-8967-B2B63E3BFC60}" dt="2026-09-18T08:34:41.009" v="4" actId="20577"/>
          <ac:spMkLst>
            <pc:docMk/>
            <pc:sldMk cId="3722802778" sldId="276"/>
            <ac:spMk id="4" creationId="{4A9C0BC3-E039-4F09-9CE5-658B33CC9969}"/>
          </ac:spMkLst>
        </pc:spChg>
      </pc:sldChg>
      <pc:sldChg chg="delSp mod">
        <pc:chgData name="Christie, Laura" userId="c74f6089-7d58-488c-8f33-ef41f1b1321f" providerId="ADAL" clId="{FDEBE60D-AA76-4583-8967-B2B63E3BFC60}" dt="2026-09-18T08:34:28.812" v="0" actId="478"/>
        <pc:sldMkLst>
          <pc:docMk/>
          <pc:sldMk cId="414380025" sldId="314"/>
        </pc:sldMkLst>
        <pc:spChg chg="del">
          <ac:chgData name="Christie, Laura" userId="c74f6089-7d58-488c-8f33-ef41f1b1321f" providerId="ADAL" clId="{FDEBE60D-AA76-4583-8967-B2B63E3BFC60}" dt="2026-09-18T08:34:28.812" v="0" actId="478"/>
          <ac:spMkLst>
            <pc:docMk/>
            <pc:sldMk cId="414380025" sldId="314"/>
            <ac:spMk id="7" creationId="{0E948FB4-A4D2-46C1-980E-86B9F825D29D}"/>
          </ac:spMkLst>
        </pc:spChg>
      </pc:sldChg>
      <pc:sldChg chg="addSp delSp modSp mod">
        <pc:chgData name="Christie, Laura" userId="c74f6089-7d58-488c-8f33-ef41f1b1321f" providerId="ADAL" clId="{FDEBE60D-AA76-4583-8967-B2B63E3BFC60}" dt="2026-09-18T08:44:27.451" v="28" actId="20577"/>
        <pc:sldMkLst>
          <pc:docMk/>
          <pc:sldMk cId="174203171" sldId="315"/>
        </pc:sldMkLst>
        <pc:spChg chg="del">
          <ac:chgData name="Christie, Laura" userId="c74f6089-7d58-488c-8f33-ef41f1b1321f" providerId="ADAL" clId="{FDEBE60D-AA76-4583-8967-B2B63E3BFC60}" dt="2026-09-18T08:43:23.906" v="12" actId="478"/>
          <ac:spMkLst>
            <pc:docMk/>
            <pc:sldMk cId="174203171" sldId="315"/>
            <ac:spMk id="2" creationId="{A5259FFA-BC23-4A70-BBC3-14EF821E316D}"/>
          </ac:spMkLst>
        </pc:spChg>
        <pc:spChg chg="mod">
          <ac:chgData name="Christie, Laura" userId="c74f6089-7d58-488c-8f33-ef41f1b1321f" providerId="ADAL" clId="{FDEBE60D-AA76-4583-8967-B2B63E3BFC60}" dt="2026-09-18T08:44:27.451" v="28" actId="20577"/>
          <ac:spMkLst>
            <pc:docMk/>
            <pc:sldMk cId="174203171" sldId="315"/>
            <ac:spMk id="4" creationId="{EBA91B2A-7F9C-4772-9C7E-D363C74CA372}"/>
          </ac:spMkLst>
        </pc:spChg>
        <pc:spChg chg="del">
          <ac:chgData name="Christie, Laura" userId="c74f6089-7d58-488c-8f33-ef41f1b1321f" providerId="ADAL" clId="{FDEBE60D-AA76-4583-8967-B2B63E3BFC60}" dt="2026-09-18T08:43:08.596" v="6" actId="478"/>
          <ac:spMkLst>
            <pc:docMk/>
            <pc:sldMk cId="174203171" sldId="315"/>
            <ac:spMk id="10" creationId="{F6D82465-D679-40F0-BBF3-1053132EF523}"/>
          </ac:spMkLst>
        </pc:spChg>
        <pc:picChg chg="add mod">
          <ac:chgData name="Christie, Laura" userId="c74f6089-7d58-488c-8f33-ef41f1b1321f" providerId="ADAL" clId="{FDEBE60D-AA76-4583-8967-B2B63E3BFC60}" dt="2026-09-18T08:43:17.383" v="10" actId="1076"/>
          <ac:picMkLst>
            <pc:docMk/>
            <pc:sldMk cId="174203171" sldId="315"/>
            <ac:picMk id="6" creationId="{82AF5C49-F466-DD70-BF5A-2A975C61B42B}"/>
          </ac:picMkLst>
        </pc:picChg>
        <pc:picChg chg="del">
          <ac:chgData name="Christie, Laura" userId="c74f6089-7d58-488c-8f33-ef41f1b1321f" providerId="ADAL" clId="{FDEBE60D-AA76-4583-8967-B2B63E3BFC60}" dt="2026-09-18T08:43:05.994" v="5" actId="478"/>
          <ac:picMkLst>
            <pc:docMk/>
            <pc:sldMk cId="174203171" sldId="315"/>
            <ac:picMk id="9" creationId="{DB69CBDF-4A4D-43AD-908D-8A3020A401B4}"/>
          </ac:picMkLst>
        </pc:picChg>
        <pc:picChg chg="add mod modCrop">
          <ac:chgData name="Christie, Laura" userId="c74f6089-7d58-488c-8f33-ef41f1b1321f" providerId="ADAL" clId="{FDEBE60D-AA76-4583-8967-B2B63E3BFC60}" dt="2026-09-18T08:44:09.351" v="20" actId="732"/>
          <ac:picMkLst>
            <pc:docMk/>
            <pc:sldMk cId="174203171" sldId="315"/>
            <ac:picMk id="11" creationId="{7E352921-3A17-CBE1-7793-247EEC215F6F}"/>
          </ac:picMkLst>
        </pc:picChg>
        <pc:picChg chg="del">
          <ac:chgData name="Christie, Laura" userId="c74f6089-7d58-488c-8f33-ef41f1b1321f" providerId="ADAL" clId="{FDEBE60D-AA76-4583-8967-B2B63E3BFC60}" dt="2026-09-18T08:43:18.602" v="11" actId="478"/>
          <ac:picMkLst>
            <pc:docMk/>
            <pc:sldMk cId="174203171" sldId="315"/>
            <ac:picMk id="12" creationId="{1657F044-256D-4BB3-9663-75AFDC7F3FDF}"/>
          </ac:picMkLst>
        </pc:picChg>
      </pc:sldChg>
      <pc:sldChg chg="delSp mod">
        <pc:chgData name="Christie, Laura" userId="c74f6089-7d58-488c-8f33-ef41f1b1321f" providerId="ADAL" clId="{FDEBE60D-AA76-4583-8967-B2B63E3BFC60}" dt="2026-09-18T08:44:39.139" v="29" actId="478"/>
        <pc:sldMkLst>
          <pc:docMk/>
          <pc:sldMk cId="665176209" sldId="316"/>
        </pc:sldMkLst>
        <pc:spChg chg="del">
          <ac:chgData name="Christie, Laura" userId="c74f6089-7d58-488c-8f33-ef41f1b1321f" providerId="ADAL" clId="{FDEBE60D-AA76-4583-8967-B2B63E3BFC60}" dt="2026-09-18T08:44:39.139" v="29" actId="478"/>
          <ac:spMkLst>
            <pc:docMk/>
            <pc:sldMk cId="665176209" sldId="316"/>
            <ac:spMk id="2" creationId="{A5259FFA-BC23-4A70-BBC3-14EF821E316D}"/>
          </ac:spMkLst>
        </pc:spChg>
      </pc:sldChg>
      <pc:sldChg chg="addSp delSp modSp mod">
        <pc:chgData name="Christie, Laura" userId="c74f6089-7d58-488c-8f33-ef41f1b1321f" providerId="ADAL" clId="{FDEBE60D-AA76-4583-8967-B2B63E3BFC60}" dt="2026-09-18T08:46:14.492" v="54" actId="313"/>
        <pc:sldMkLst>
          <pc:docMk/>
          <pc:sldMk cId="4212185366" sldId="318"/>
        </pc:sldMkLst>
        <pc:spChg chg="del">
          <ac:chgData name="Christie, Laura" userId="c74f6089-7d58-488c-8f33-ef41f1b1321f" providerId="ADAL" clId="{FDEBE60D-AA76-4583-8967-B2B63E3BFC60}" dt="2026-09-18T08:45:02.881" v="30" actId="478"/>
          <ac:spMkLst>
            <pc:docMk/>
            <pc:sldMk cId="4212185366" sldId="318"/>
            <ac:spMk id="2" creationId="{A5259FFA-BC23-4A70-BBC3-14EF821E316D}"/>
          </ac:spMkLst>
        </pc:spChg>
        <pc:spChg chg="mod">
          <ac:chgData name="Christie, Laura" userId="c74f6089-7d58-488c-8f33-ef41f1b1321f" providerId="ADAL" clId="{FDEBE60D-AA76-4583-8967-B2B63E3BFC60}" dt="2026-09-18T08:46:14.492" v="54" actId="313"/>
          <ac:spMkLst>
            <pc:docMk/>
            <pc:sldMk cId="4212185366" sldId="318"/>
            <ac:spMk id="4" creationId="{EBA91B2A-7F9C-4772-9C7E-D363C74CA372}"/>
          </ac:spMkLst>
        </pc:spChg>
        <pc:spChg chg="del">
          <ac:chgData name="Christie, Laura" userId="c74f6089-7d58-488c-8f33-ef41f1b1321f" providerId="ADAL" clId="{FDEBE60D-AA76-4583-8967-B2B63E3BFC60}" dt="2026-09-18T08:45:46.643" v="32" actId="478"/>
          <ac:spMkLst>
            <pc:docMk/>
            <pc:sldMk cId="4212185366" sldId="318"/>
            <ac:spMk id="13" creationId="{6A27898B-74BD-4414-AA29-FC3BB977E145}"/>
          </ac:spMkLst>
        </pc:spChg>
        <pc:picChg chg="add mod">
          <ac:chgData name="Christie, Laura" userId="c74f6089-7d58-488c-8f33-ef41f1b1321f" providerId="ADAL" clId="{FDEBE60D-AA76-4583-8967-B2B63E3BFC60}" dt="2026-09-18T08:45:51.556" v="34" actId="1076"/>
          <ac:picMkLst>
            <pc:docMk/>
            <pc:sldMk cId="4212185366" sldId="318"/>
            <ac:picMk id="6" creationId="{88E5EB6E-9D31-2DFC-5F3E-19A5D0EDF74F}"/>
          </ac:picMkLst>
        </pc:picChg>
        <pc:picChg chg="del">
          <ac:chgData name="Christie, Laura" userId="c74f6089-7d58-488c-8f33-ef41f1b1321f" providerId="ADAL" clId="{FDEBE60D-AA76-4583-8967-B2B63E3BFC60}" dt="2026-09-18T08:45:44.650" v="31" actId="478"/>
          <ac:picMkLst>
            <pc:docMk/>
            <pc:sldMk cId="4212185366" sldId="318"/>
            <ac:picMk id="8" creationId="{8013505B-D5C7-403A-A5AD-C6F1D3AF1B57}"/>
          </ac:picMkLst>
        </pc:picChg>
      </pc:sldChg>
      <pc:sldChg chg="addSp delSp modSp mod">
        <pc:chgData name="Christie, Laura" userId="c74f6089-7d58-488c-8f33-ef41f1b1321f" providerId="ADAL" clId="{FDEBE60D-AA76-4583-8967-B2B63E3BFC60}" dt="2026-09-18T08:48:23.266" v="89" actId="207"/>
        <pc:sldMkLst>
          <pc:docMk/>
          <pc:sldMk cId="1657804229" sldId="319"/>
        </pc:sldMkLst>
        <pc:spChg chg="mod">
          <ac:chgData name="Christie, Laura" userId="c74f6089-7d58-488c-8f33-ef41f1b1321f" providerId="ADAL" clId="{FDEBE60D-AA76-4583-8967-B2B63E3BFC60}" dt="2026-09-18T08:48:23.266" v="89" actId="207"/>
          <ac:spMkLst>
            <pc:docMk/>
            <pc:sldMk cId="1657804229" sldId="319"/>
            <ac:spMk id="4" creationId="{EBA91B2A-7F9C-4772-9C7E-D363C74CA372}"/>
          </ac:spMkLst>
        </pc:spChg>
        <pc:spChg chg="del">
          <ac:chgData name="Christie, Laura" userId="c74f6089-7d58-488c-8f33-ef41f1b1321f" providerId="ADAL" clId="{FDEBE60D-AA76-4583-8967-B2B63E3BFC60}" dt="2026-09-18T08:47:16.928" v="58" actId="478"/>
          <ac:spMkLst>
            <pc:docMk/>
            <pc:sldMk cId="1657804229" sldId="319"/>
            <ac:spMk id="15" creationId="{D6FADA1E-1812-4B7F-A331-41B91716007A}"/>
          </ac:spMkLst>
        </pc:spChg>
        <pc:picChg chg="add del">
          <ac:chgData name="Christie, Laura" userId="c74f6089-7d58-488c-8f33-ef41f1b1321f" providerId="ADAL" clId="{FDEBE60D-AA76-4583-8967-B2B63E3BFC60}" dt="2026-09-18T08:47:14.895" v="57" actId="22"/>
          <ac:picMkLst>
            <pc:docMk/>
            <pc:sldMk cId="1657804229" sldId="319"/>
            <ac:picMk id="6" creationId="{BB67896D-642B-4DD1-FDA7-D65B183D79F5}"/>
          </ac:picMkLst>
        </pc:picChg>
        <pc:picChg chg="add mod">
          <ac:chgData name="Christie, Laura" userId="c74f6089-7d58-488c-8f33-ef41f1b1321f" providerId="ADAL" clId="{FDEBE60D-AA76-4583-8967-B2B63E3BFC60}" dt="2026-09-18T08:47:34.319" v="63" actId="1076"/>
          <ac:picMkLst>
            <pc:docMk/>
            <pc:sldMk cId="1657804229" sldId="319"/>
            <ac:picMk id="9" creationId="{E8C06D23-38BB-B005-45F4-BBD62BC11308}"/>
          </ac:picMkLst>
        </pc:picChg>
        <pc:picChg chg="del">
          <ac:chgData name="Christie, Laura" userId="c74f6089-7d58-488c-8f33-ef41f1b1321f" providerId="ADAL" clId="{FDEBE60D-AA76-4583-8967-B2B63E3BFC60}" dt="2026-09-18T08:47:11.733" v="55" actId="478"/>
          <ac:picMkLst>
            <pc:docMk/>
            <pc:sldMk cId="1657804229" sldId="319"/>
            <ac:picMk id="19" creationId="{BB440DA2-CA3C-4446-BBDA-3BB62C24261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2F9495-C47E-F74D-989E-66C515E250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22A2327-043B-0C4B-9D3B-03D0073D6B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6BA747-B8FF-874B-AED5-DE9F3E5B409A}" type="datetimeFigureOut">
              <a:rPr lang="en-US" smtClean="0"/>
              <a:t>9/17/2026</a:t>
            </a:fld>
            <a:endParaRPr lang="en-US"/>
          </a:p>
        </p:txBody>
      </p:sp>
      <p:sp>
        <p:nvSpPr>
          <p:cNvPr id="4" name="Footer Placeholder 3">
            <a:extLst>
              <a:ext uri="{FF2B5EF4-FFF2-40B4-BE49-F238E27FC236}">
                <a16:creationId xmlns:a16="http://schemas.microsoft.com/office/drawing/2014/main" id="{69BF2A69-9A3F-C84F-889B-609CAFD70C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98799EC-65F5-104B-A92F-F8D6845946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71E54-08B8-294F-898B-644954DA2C47}" type="slidenum">
              <a:rPr lang="en-US" smtClean="0"/>
              <a:t>‹#›</a:t>
            </a:fld>
            <a:endParaRPr lang="en-US"/>
          </a:p>
        </p:txBody>
      </p:sp>
    </p:spTree>
    <p:extLst>
      <p:ext uri="{BB962C8B-B14F-4D97-AF65-F5344CB8AC3E}">
        <p14:creationId xmlns:p14="http://schemas.microsoft.com/office/powerpoint/2010/main" val="1389081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6F6A5-7605-DF41-945B-909649E00EC8}"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11D0F-7CCC-3448-8011-367F0D0A6ED2}" type="slidenum">
              <a:rPr lang="en-US" smtClean="0"/>
              <a:t>‹#›</a:t>
            </a:fld>
            <a:endParaRPr lang="en-US"/>
          </a:p>
        </p:txBody>
      </p:sp>
    </p:spTree>
    <p:extLst>
      <p:ext uri="{BB962C8B-B14F-4D97-AF65-F5344CB8AC3E}">
        <p14:creationId xmlns:p14="http://schemas.microsoft.com/office/powerpoint/2010/main" val="40804513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1</a:t>
            </a:fld>
            <a:endParaRPr lang="en-US"/>
          </a:p>
        </p:txBody>
      </p:sp>
    </p:spTree>
    <p:extLst>
      <p:ext uri="{BB962C8B-B14F-4D97-AF65-F5344CB8AC3E}">
        <p14:creationId xmlns:p14="http://schemas.microsoft.com/office/powerpoint/2010/main" val="3501315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2</a:t>
            </a:fld>
            <a:endParaRPr lang="en-US"/>
          </a:p>
        </p:txBody>
      </p:sp>
    </p:spTree>
    <p:extLst>
      <p:ext uri="{BB962C8B-B14F-4D97-AF65-F5344CB8AC3E}">
        <p14:creationId xmlns:p14="http://schemas.microsoft.com/office/powerpoint/2010/main" val="101898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3</a:t>
            </a:fld>
            <a:endParaRPr lang="en-US"/>
          </a:p>
        </p:txBody>
      </p:sp>
    </p:spTree>
    <p:extLst>
      <p:ext uri="{BB962C8B-B14F-4D97-AF65-F5344CB8AC3E}">
        <p14:creationId xmlns:p14="http://schemas.microsoft.com/office/powerpoint/2010/main" val="2832165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4</a:t>
            </a:fld>
            <a:endParaRPr lang="en-US"/>
          </a:p>
        </p:txBody>
      </p:sp>
    </p:spTree>
    <p:extLst>
      <p:ext uri="{BB962C8B-B14F-4D97-AF65-F5344CB8AC3E}">
        <p14:creationId xmlns:p14="http://schemas.microsoft.com/office/powerpoint/2010/main" val="1112436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5</a:t>
            </a:fld>
            <a:endParaRPr lang="en-US"/>
          </a:p>
        </p:txBody>
      </p:sp>
    </p:spTree>
    <p:extLst>
      <p:ext uri="{BB962C8B-B14F-4D97-AF65-F5344CB8AC3E}">
        <p14:creationId xmlns:p14="http://schemas.microsoft.com/office/powerpoint/2010/main" val="165683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6</a:t>
            </a:fld>
            <a:endParaRPr lang="en-US"/>
          </a:p>
        </p:txBody>
      </p:sp>
    </p:spTree>
    <p:extLst>
      <p:ext uri="{BB962C8B-B14F-4D97-AF65-F5344CB8AC3E}">
        <p14:creationId xmlns:p14="http://schemas.microsoft.com/office/powerpoint/2010/main" val="2376730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7</a:t>
            </a:fld>
            <a:endParaRPr lang="en-US"/>
          </a:p>
        </p:txBody>
      </p:sp>
    </p:spTree>
    <p:extLst>
      <p:ext uri="{BB962C8B-B14F-4D97-AF65-F5344CB8AC3E}">
        <p14:creationId xmlns:p14="http://schemas.microsoft.com/office/powerpoint/2010/main" val="3402938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8</a:t>
            </a:fld>
            <a:endParaRPr lang="en-US"/>
          </a:p>
        </p:txBody>
      </p:sp>
    </p:spTree>
    <p:extLst>
      <p:ext uri="{BB962C8B-B14F-4D97-AF65-F5344CB8AC3E}">
        <p14:creationId xmlns:p14="http://schemas.microsoft.com/office/powerpoint/2010/main" val="2403315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9</a:t>
            </a:fld>
            <a:endParaRPr lang="en-US"/>
          </a:p>
        </p:txBody>
      </p:sp>
    </p:spTree>
    <p:extLst>
      <p:ext uri="{BB962C8B-B14F-4D97-AF65-F5344CB8AC3E}">
        <p14:creationId xmlns:p14="http://schemas.microsoft.com/office/powerpoint/2010/main" val="888265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10</a:t>
            </a:fld>
            <a:endParaRPr lang="en-US"/>
          </a:p>
        </p:txBody>
      </p:sp>
    </p:spTree>
    <p:extLst>
      <p:ext uri="{BB962C8B-B14F-4D97-AF65-F5344CB8AC3E}">
        <p14:creationId xmlns:p14="http://schemas.microsoft.com/office/powerpoint/2010/main" val="1858294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11D0F-7CCC-3448-8011-367F0D0A6ED2}" type="slidenum">
              <a:rPr lang="en-US" smtClean="0"/>
              <a:t>11</a:t>
            </a:fld>
            <a:endParaRPr lang="en-US"/>
          </a:p>
        </p:txBody>
      </p:sp>
    </p:spTree>
    <p:extLst>
      <p:ext uri="{BB962C8B-B14F-4D97-AF65-F5344CB8AC3E}">
        <p14:creationId xmlns:p14="http://schemas.microsoft.com/office/powerpoint/2010/main" val="22718461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Picture Background - Black Logo">
    <p:bg>
      <p:bgPr>
        <a:solidFill>
          <a:schemeClr val="bg1"/>
        </a:solidFill>
        <a:effectLst/>
      </p:bgPr>
    </p:bg>
    <p:spTree>
      <p:nvGrpSpPr>
        <p:cNvPr id="1" name=""/>
        <p:cNvGrpSpPr/>
        <p:nvPr/>
      </p:nvGrpSpPr>
      <p:grpSpPr>
        <a:xfrm>
          <a:off x="0" y="0"/>
          <a:ext cx="0" cy="0"/>
          <a:chOff x="0" y="0"/>
          <a:chExt cx="0" cy="0"/>
        </a:xfrm>
      </p:grpSpPr>
      <p:pic>
        <p:nvPicPr>
          <p:cNvPr id="9" name="UoE_Logo_Black" descr="Logo - University of Essex">
            <a:extLst>
              <a:ext uri="{FF2B5EF4-FFF2-40B4-BE49-F238E27FC236}">
                <a16:creationId xmlns:a16="http://schemas.microsoft.com/office/drawing/2014/main" id="{91F64F71-DD94-BE43-A1BF-90989C0C691C}"/>
              </a:ext>
            </a:extLst>
          </p:cNvPr>
          <p:cNvPicPr>
            <a:picLocks noChangeAspect="1"/>
          </p:cNvPicPr>
          <p:nvPr userDrawn="1"/>
        </p:nvPicPr>
        <p:blipFill>
          <a:blip r:embed="rId2"/>
          <a:stretch>
            <a:fillRect/>
          </a:stretch>
        </p:blipFill>
        <p:spPr>
          <a:xfrm>
            <a:off x="0" y="0"/>
            <a:ext cx="2006641" cy="890588"/>
          </a:xfrm>
          <a:prstGeom prst="rect">
            <a:avLst/>
          </a:prstGeom>
        </p:spPr>
      </p:pic>
      <p:sp>
        <p:nvSpPr>
          <p:cNvPr id="8" name="Coloured_Boarder">
            <a:extLst>
              <a:ext uri="{FF2B5EF4-FFF2-40B4-BE49-F238E27FC236}">
                <a16:creationId xmlns:a16="http://schemas.microsoft.com/office/drawing/2014/main" id="{C6F89C8B-0CBB-8642-991D-39E97AB68587}"/>
              </a:ext>
              <a:ext uri="{C183D7F6-B498-43B3-948B-1728B52AA6E4}">
                <adec:decorative xmlns:adec="http://schemas.microsoft.com/office/drawing/2017/decorative" val="1"/>
              </a:ext>
            </a:extLst>
          </p:cNvPr>
          <p:cNvSpPr/>
          <p:nvPr userDrawn="1"/>
        </p:nvSpPr>
        <p:spPr>
          <a:xfrm>
            <a:off x="-3175" y="1244333"/>
            <a:ext cx="7965391" cy="482400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_BG">
            <a:extLst>
              <a:ext uri="{FF2B5EF4-FFF2-40B4-BE49-F238E27FC236}">
                <a16:creationId xmlns:a16="http://schemas.microsoft.com/office/drawing/2014/main" id="{5D4998F0-DC3A-364F-ACFE-A254B6B42731}"/>
              </a:ext>
              <a:ext uri="{C183D7F6-B498-43B3-948B-1728B52AA6E4}">
                <adec:decorative xmlns:adec="http://schemas.microsoft.com/office/drawing/2017/decorative" val="1"/>
              </a:ext>
            </a:extLst>
          </p:cNvPr>
          <p:cNvSpPr/>
          <p:nvPr userDrawn="1"/>
        </p:nvSpPr>
        <p:spPr>
          <a:xfrm>
            <a:off x="-4104" y="1319533"/>
            <a:ext cx="7894320" cy="467360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509775" y="2310940"/>
            <a:ext cx="7262626" cy="919162"/>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509775" y="3433303"/>
            <a:ext cx="7262626" cy="827579"/>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cxnSp>
        <p:nvCxnSpPr>
          <p:cNvPr id="7" name="Divider_Line">
            <a:extLst>
              <a:ext uri="{FF2B5EF4-FFF2-40B4-BE49-F238E27FC236}">
                <a16:creationId xmlns:a16="http://schemas.microsoft.com/office/drawing/2014/main" id="{822F4922-0983-EE45-B259-9B610490541E}"/>
              </a:ext>
              <a:ext uri="{C183D7F6-B498-43B3-948B-1728B52AA6E4}">
                <adec:decorative xmlns:adec="http://schemas.microsoft.com/office/drawing/2017/decorative" val="1"/>
              </a:ext>
            </a:extLst>
          </p:cNvPr>
          <p:cNvCxnSpPr/>
          <p:nvPr userDrawn="1"/>
        </p:nvCxnSpPr>
        <p:spPr>
          <a:xfrm>
            <a:off x="509775" y="4442460"/>
            <a:ext cx="18143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etails">
            <a:extLst>
              <a:ext uri="{FF2B5EF4-FFF2-40B4-BE49-F238E27FC236}">
                <a16:creationId xmlns:a16="http://schemas.microsoft.com/office/drawing/2014/main" id="{68E25D0D-76B2-1041-9741-CCF63B277D18}"/>
              </a:ext>
            </a:extLst>
          </p:cNvPr>
          <p:cNvSpPr>
            <a:spLocks noGrp="1"/>
          </p:cNvSpPr>
          <p:nvPr>
            <p:ph type="body" sz="quarter" idx="13" hasCustomPrompt="1"/>
          </p:nvPr>
        </p:nvSpPr>
        <p:spPr>
          <a:xfrm>
            <a:off x="509775" y="4573787"/>
            <a:ext cx="3339247" cy="1158651"/>
          </a:xfrm>
          <a:ln w="76200">
            <a:noFill/>
            <a:miter lim="800000"/>
          </a:ln>
        </p:spPr>
        <p:txBody>
          <a:bodyPr wrap="none" lIns="0" tIns="0" rIns="0" bIns="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3452884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Picture Background _White Logo">
    <p:bg>
      <p:bgPr>
        <a:solidFill>
          <a:schemeClr val="bg1"/>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8" name="Coloured_Boarder">
            <a:extLst>
              <a:ext uri="{FF2B5EF4-FFF2-40B4-BE49-F238E27FC236}">
                <a16:creationId xmlns:a16="http://schemas.microsoft.com/office/drawing/2014/main" id="{B314EC19-20AC-8D4D-9C1B-2543B45C4D14}"/>
              </a:ext>
              <a:ext uri="{C183D7F6-B498-43B3-948B-1728B52AA6E4}">
                <adec:decorative xmlns:adec="http://schemas.microsoft.com/office/drawing/2017/decorative" val="1"/>
              </a:ext>
            </a:extLst>
          </p:cNvPr>
          <p:cNvSpPr/>
          <p:nvPr userDrawn="1"/>
        </p:nvSpPr>
        <p:spPr>
          <a:xfrm>
            <a:off x="-3175" y="1244333"/>
            <a:ext cx="7965391" cy="482400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_BG">
            <a:extLst>
              <a:ext uri="{FF2B5EF4-FFF2-40B4-BE49-F238E27FC236}">
                <a16:creationId xmlns:a16="http://schemas.microsoft.com/office/drawing/2014/main" id="{AC8BCD2D-A1D4-B941-B5ED-4FC7122E588A}"/>
              </a:ext>
              <a:ext uri="{C183D7F6-B498-43B3-948B-1728B52AA6E4}">
                <adec:decorative xmlns:adec="http://schemas.microsoft.com/office/drawing/2017/decorative" val="1"/>
              </a:ext>
            </a:extLst>
          </p:cNvPr>
          <p:cNvSpPr/>
          <p:nvPr userDrawn="1"/>
        </p:nvSpPr>
        <p:spPr>
          <a:xfrm>
            <a:off x="-4104" y="1319533"/>
            <a:ext cx="7894320" cy="467360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509775" y="2310940"/>
            <a:ext cx="7262626" cy="919162"/>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509775" y="3433303"/>
            <a:ext cx="7262626" cy="827579"/>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cxnSp>
        <p:nvCxnSpPr>
          <p:cNvPr id="4" name="Divider_Line">
            <a:extLst>
              <a:ext uri="{FF2B5EF4-FFF2-40B4-BE49-F238E27FC236}">
                <a16:creationId xmlns:a16="http://schemas.microsoft.com/office/drawing/2014/main" id="{AC99BCA3-B941-824C-9684-BAA8B857BA77}"/>
              </a:ext>
              <a:ext uri="{C183D7F6-B498-43B3-948B-1728B52AA6E4}">
                <adec:decorative xmlns:adec="http://schemas.microsoft.com/office/drawing/2017/decorative" val="1"/>
              </a:ext>
            </a:extLst>
          </p:cNvPr>
          <p:cNvCxnSpPr/>
          <p:nvPr userDrawn="1"/>
        </p:nvCxnSpPr>
        <p:spPr>
          <a:xfrm>
            <a:off x="509775" y="4442460"/>
            <a:ext cx="18143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etails">
            <a:extLst>
              <a:ext uri="{FF2B5EF4-FFF2-40B4-BE49-F238E27FC236}">
                <a16:creationId xmlns:a16="http://schemas.microsoft.com/office/drawing/2014/main" id="{68E25D0D-76B2-1041-9741-CCF63B277D18}"/>
              </a:ext>
            </a:extLst>
          </p:cNvPr>
          <p:cNvSpPr>
            <a:spLocks noGrp="1"/>
          </p:cNvSpPr>
          <p:nvPr>
            <p:ph type="body" sz="quarter" idx="13" hasCustomPrompt="1"/>
          </p:nvPr>
        </p:nvSpPr>
        <p:spPr>
          <a:xfrm>
            <a:off x="509775" y="4573787"/>
            <a:ext cx="3339247" cy="1158651"/>
          </a:xfrm>
          <a:ln w="76200">
            <a:noFill/>
            <a:miter lim="800000"/>
          </a:ln>
        </p:spPr>
        <p:txBody>
          <a:bodyPr wrap="none" lIns="0" tIns="0" rIns="0" bIns="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132513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1444625" y="1413843"/>
            <a:ext cx="10493375" cy="1491139"/>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1444625" y="3108182"/>
            <a:ext cx="10493375" cy="1048035"/>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
        <p:nvSpPr>
          <p:cNvPr id="40" name="Details">
            <a:extLst>
              <a:ext uri="{FF2B5EF4-FFF2-40B4-BE49-F238E27FC236}">
                <a16:creationId xmlns:a16="http://schemas.microsoft.com/office/drawing/2014/main" id="{A70545EA-0D96-7E46-B0EC-5AFDB41CAA2E}"/>
              </a:ext>
              <a:ext uri="{C183D7F6-B498-43B3-948B-1728B52AA6E4}">
                <adec:decorative xmlns:adec="http://schemas.microsoft.com/office/drawing/2017/decorative" val="1"/>
              </a:ext>
            </a:extLst>
          </p:cNvPr>
          <p:cNvSpPr>
            <a:spLocks noGrp="1"/>
          </p:cNvSpPr>
          <p:nvPr>
            <p:ph type="body" sz="quarter" idx="13" hasCustomPrompt="1"/>
          </p:nvPr>
        </p:nvSpPr>
        <p:spPr>
          <a:xfrm>
            <a:off x="1290003" y="4854795"/>
            <a:ext cx="3630060" cy="1449463"/>
          </a:xfrm>
          <a:ln w="76200">
            <a:solidFill>
              <a:schemeClr val="bg1"/>
            </a:solidFill>
            <a:miter lim="800000"/>
          </a:ln>
        </p:spPr>
        <p:txBody>
          <a:bodyPr wrap="none" lIns="144000" tIns="144000" rIns="144000" bIns="14400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297807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Grey">
    <p:bg>
      <p:bgPr>
        <a:solidFill>
          <a:schemeClr val="accent3"/>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1444625" y="1413843"/>
            <a:ext cx="10493375" cy="1491139"/>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1444625" y="3108182"/>
            <a:ext cx="10493375" cy="1048035"/>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
        <p:nvSpPr>
          <p:cNvPr id="40" name="Details">
            <a:extLst>
              <a:ext uri="{FF2B5EF4-FFF2-40B4-BE49-F238E27FC236}">
                <a16:creationId xmlns:a16="http://schemas.microsoft.com/office/drawing/2014/main" id="{A70545EA-0D96-7E46-B0EC-5AFDB41CAA2E}"/>
              </a:ext>
              <a:ext uri="{C183D7F6-B498-43B3-948B-1728B52AA6E4}">
                <adec:decorative xmlns:adec="http://schemas.microsoft.com/office/drawing/2017/decorative" val="1"/>
              </a:ext>
            </a:extLst>
          </p:cNvPr>
          <p:cNvSpPr>
            <a:spLocks noGrp="1"/>
          </p:cNvSpPr>
          <p:nvPr>
            <p:ph type="body" sz="quarter" idx="13" hasCustomPrompt="1"/>
          </p:nvPr>
        </p:nvSpPr>
        <p:spPr>
          <a:xfrm>
            <a:off x="1290003" y="4854795"/>
            <a:ext cx="3630060" cy="1449463"/>
          </a:xfrm>
          <a:ln w="76200">
            <a:solidFill>
              <a:schemeClr val="bg1"/>
            </a:solidFill>
            <a:miter lim="800000"/>
          </a:ln>
        </p:spPr>
        <p:txBody>
          <a:bodyPr wrap="none" lIns="144000" tIns="144000" rIns="144000" bIns="14400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pic>
        <p:nvPicPr>
          <p:cNvPr id="7" name="UoE_Logo_ALT_Test" descr="Logo - University of Essex">
            <a:extLst>
              <a:ext uri="{FF2B5EF4-FFF2-40B4-BE49-F238E27FC236}">
                <a16:creationId xmlns:a16="http://schemas.microsoft.com/office/drawing/2014/main" id="{BFB3B428-603E-5D49-B512-7DD3E147B05B}"/>
              </a:ext>
            </a:extLst>
          </p:cNvPr>
          <p:cNvPicPr>
            <a:picLocks noChangeAspect="1"/>
          </p:cNvPicPr>
          <p:nvPr userDrawn="1"/>
        </p:nvPicPr>
        <p:blipFill>
          <a:blip r:embed="rId3">
            <a:alphaModFix/>
          </a:blip>
          <a:stretch>
            <a:fillRect/>
          </a:stretch>
        </p:blipFill>
        <p:spPr>
          <a:xfrm>
            <a:off x="126550" y="-1755099"/>
            <a:ext cx="2006641" cy="890588"/>
          </a:xfrm>
          <a:prstGeom prst="rect">
            <a:avLst/>
          </a:prstGeom>
        </p:spPr>
      </p:pic>
    </p:spTree>
    <p:extLst>
      <p:ext uri="{BB962C8B-B14F-4D97-AF65-F5344CB8AC3E}">
        <p14:creationId xmlns:p14="http://schemas.microsoft.com/office/powerpoint/2010/main" val="165357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Slide - Gradient Colour">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12" name="Title">
            <a:extLst>
              <a:ext uri="{FF2B5EF4-FFF2-40B4-BE49-F238E27FC236}">
                <a16:creationId xmlns:a16="http://schemas.microsoft.com/office/drawing/2014/main" id="{05331533-48C2-404A-94B7-41F40449C8DB}"/>
              </a:ext>
            </a:extLst>
          </p:cNvPr>
          <p:cNvSpPr>
            <a:spLocks noGrp="1"/>
          </p:cNvSpPr>
          <p:nvPr>
            <p:ph type="title" hasCustomPrompt="1"/>
          </p:nvPr>
        </p:nvSpPr>
        <p:spPr>
          <a:xfrm>
            <a:off x="1444629" y="2514600"/>
            <a:ext cx="10493371" cy="1104900"/>
          </a:xfrm>
          <a:noFill/>
        </p:spPr>
        <p:txBody>
          <a:bodyPr anchor="ctr" anchorCtr="0">
            <a:noAutofit/>
          </a:bodyPr>
          <a:lstStyle>
            <a:lvl1pPr algn="l">
              <a:defRPr sz="4800">
                <a:solidFill>
                  <a:schemeClr val="bg1"/>
                </a:solidFill>
                <a:latin typeface="+mj-lt"/>
              </a:defRPr>
            </a:lvl1pPr>
          </a:lstStyle>
          <a:p>
            <a:r>
              <a:rPr lang="en-GB" dirty="0"/>
              <a:t>Your divider title here</a:t>
            </a:r>
            <a:endParaRPr lang="en-US" dirty="0"/>
          </a:p>
        </p:txBody>
      </p:sp>
      <p:sp>
        <p:nvSpPr>
          <p:cNvPr id="13" name="Subtitle">
            <a:extLst>
              <a:ext uri="{FF2B5EF4-FFF2-40B4-BE49-F238E27FC236}">
                <a16:creationId xmlns:a16="http://schemas.microsoft.com/office/drawing/2014/main" id="{EF371777-01F3-7047-99FB-372452582B17}"/>
              </a:ext>
            </a:extLst>
          </p:cNvPr>
          <p:cNvSpPr>
            <a:spLocks noGrp="1"/>
          </p:cNvSpPr>
          <p:nvPr>
            <p:ph type="subTitle" idx="1" hasCustomPrompt="1"/>
          </p:nvPr>
        </p:nvSpPr>
        <p:spPr>
          <a:xfrm>
            <a:off x="1444629" y="3619499"/>
            <a:ext cx="10493371" cy="754381"/>
          </a:xfrm>
          <a:noFill/>
        </p:spPr>
        <p:txBody>
          <a:bodyPr anchor="ctr" anchorCtr="0">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Tree>
    <p:extLst>
      <p:ext uri="{BB962C8B-B14F-4D97-AF65-F5344CB8AC3E}">
        <p14:creationId xmlns:p14="http://schemas.microsoft.com/office/powerpoint/2010/main" val="336456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lide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12" name="Title">
            <a:extLst>
              <a:ext uri="{FF2B5EF4-FFF2-40B4-BE49-F238E27FC236}">
                <a16:creationId xmlns:a16="http://schemas.microsoft.com/office/drawing/2014/main" id="{05331533-48C2-404A-94B7-41F40449C8DB}"/>
              </a:ext>
            </a:extLst>
          </p:cNvPr>
          <p:cNvSpPr>
            <a:spLocks noGrp="1"/>
          </p:cNvSpPr>
          <p:nvPr>
            <p:ph type="title" hasCustomPrompt="1"/>
          </p:nvPr>
        </p:nvSpPr>
        <p:spPr>
          <a:xfrm>
            <a:off x="1444629" y="2514600"/>
            <a:ext cx="10493371" cy="1104899"/>
          </a:xfrm>
          <a:noFill/>
        </p:spPr>
        <p:txBody>
          <a:bodyPr anchor="ctr" anchorCtr="0">
            <a:noAutofit/>
          </a:bodyPr>
          <a:lstStyle>
            <a:lvl1pPr algn="l">
              <a:defRPr sz="4800">
                <a:solidFill>
                  <a:schemeClr val="bg1"/>
                </a:solidFill>
                <a:latin typeface="+mj-lt"/>
              </a:defRPr>
            </a:lvl1pPr>
          </a:lstStyle>
          <a:p>
            <a:r>
              <a:rPr lang="en-GB" dirty="0"/>
              <a:t>Your divider title here</a:t>
            </a:r>
            <a:endParaRPr lang="en-US" dirty="0"/>
          </a:p>
        </p:txBody>
      </p:sp>
      <p:sp>
        <p:nvSpPr>
          <p:cNvPr id="13" name="Subtitle">
            <a:extLst>
              <a:ext uri="{FF2B5EF4-FFF2-40B4-BE49-F238E27FC236}">
                <a16:creationId xmlns:a16="http://schemas.microsoft.com/office/drawing/2014/main" id="{EF371777-01F3-7047-99FB-372452582B17}"/>
              </a:ext>
            </a:extLst>
          </p:cNvPr>
          <p:cNvSpPr>
            <a:spLocks noGrp="1"/>
          </p:cNvSpPr>
          <p:nvPr>
            <p:ph type="subTitle" idx="1" hasCustomPrompt="1"/>
          </p:nvPr>
        </p:nvSpPr>
        <p:spPr>
          <a:xfrm>
            <a:off x="1444629" y="3619499"/>
            <a:ext cx="10493371" cy="754381"/>
          </a:xfrm>
          <a:noFill/>
        </p:spPr>
        <p:txBody>
          <a:bodyPr anchor="ctr" anchorCtr="0">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Tree>
    <p:extLst>
      <p:ext uri="{BB962C8B-B14F-4D97-AF65-F5344CB8AC3E}">
        <p14:creationId xmlns:p14="http://schemas.microsoft.com/office/powerpoint/2010/main" val="123620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Header and Bullet Point Text Slide, and Continuation">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349250" indent="-342900">
              <a:buFont typeface="Wingdings" pitchFamily="2" charset="2"/>
              <a:buChar char="§"/>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540193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ntroduction Slide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4" name="Slide_Description">
            <a:extLst>
              <a:ext uri="{FF2B5EF4-FFF2-40B4-BE49-F238E27FC236}">
                <a16:creationId xmlns:a16="http://schemas.microsoft.com/office/drawing/2014/main" id="{8F256CB9-6740-D84B-B18E-5C9C92701868}"/>
              </a:ext>
            </a:extLst>
          </p:cNvPr>
          <p:cNvSpPr>
            <a:spLocks noGrp="1"/>
          </p:cNvSpPr>
          <p:nvPr>
            <p:ph type="title" hasCustomPrompt="1"/>
          </p:nvPr>
        </p:nvSpPr>
        <p:spPr/>
        <p:txBody>
          <a:bodyPr/>
          <a:lstStyle>
            <a:lvl1pPr>
              <a:defRPr>
                <a:solidFill>
                  <a:schemeClr val="bg1"/>
                </a:solidFill>
              </a:defRPr>
            </a:lvl1pPr>
          </a:lstStyle>
          <a:p>
            <a:r>
              <a:rPr lang="en-GB" dirty="0"/>
              <a:t>PowerPoint slide description here</a:t>
            </a:r>
            <a:endParaRPr lang="en-US" dirty="0"/>
          </a:p>
        </p:txBody>
      </p:sp>
      <p:sp>
        <p:nvSpPr>
          <p:cNvPr id="10" name="Body_Copy">
            <a:extLst>
              <a:ext uri="{FF2B5EF4-FFF2-40B4-BE49-F238E27FC236}">
                <a16:creationId xmlns:a16="http://schemas.microsoft.com/office/drawing/2014/main" id="{01691462-BA0F-4447-9296-C1F7A1091D38}"/>
              </a:ext>
            </a:extLst>
          </p:cNvPr>
          <p:cNvSpPr>
            <a:spLocks noGrp="1"/>
          </p:cNvSpPr>
          <p:nvPr>
            <p:ph type="body" sz="quarter" idx="10" hasCustomPrompt="1"/>
          </p:nvPr>
        </p:nvSpPr>
        <p:spPr>
          <a:xfrm>
            <a:off x="1444625" y="1358899"/>
            <a:ext cx="9502775" cy="5245101"/>
          </a:xfrm>
        </p:spPr>
        <p:txBody>
          <a:bodyPr>
            <a:noAutofit/>
          </a:bodyPr>
          <a:lstStyle>
            <a:lvl1pPr marL="6350" indent="0">
              <a:buNone/>
              <a:defRPr sz="2800">
                <a:solidFill>
                  <a:schemeClr val="bg1"/>
                </a:solidFill>
                <a:latin typeface="+mj-lt"/>
              </a:defRPr>
            </a:lvl1pPr>
            <a:lvl2pPr marL="269875" indent="0">
              <a:buNone/>
              <a:defRPr sz="2800"/>
            </a:lvl2pPr>
            <a:lvl3pPr marL="450850" indent="0">
              <a:buNone/>
              <a:defRPr sz="2800"/>
            </a:lvl3pPr>
            <a:lvl4pPr marL="623888" indent="0">
              <a:buNone/>
              <a:defRPr sz="2800"/>
            </a:lvl4pPr>
            <a:lvl5pPr marL="804862" indent="0">
              <a:buNone/>
              <a:defRPr sz="2800"/>
            </a:lvl5pPr>
          </a:lstStyle>
          <a:p>
            <a:pPr lvl="0"/>
            <a:r>
              <a:rPr lang="en-GB" dirty="0"/>
              <a:t>Insert introduction text here</a:t>
            </a:r>
          </a:p>
        </p:txBody>
      </p:sp>
    </p:spTree>
    <p:extLst>
      <p:ext uri="{BB962C8B-B14F-4D97-AF65-F5344CB8AC3E}">
        <p14:creationId xmlns:p14="http://schemas.microsoft.com/office/powerpoint/2010/main" val="356758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Introduction Slide - Grey">
    <p:bg>
      <p:bgPr>
        <a:solidFill>
          <a:schemeClr val="accent3"/>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4" name="Slide_Description">
            <a:extLst>
              <a:ext uri="{FF2B5EF4-FFF2-40B4-BE49-F238E27FC236}">
                <a16:creationId xmlns:a16="http://schemas.microsoft.com/office/drawing/2014/main" id="{8F256CB9-6740-D84B-B18E-5C9C92701868}"/>
              </a:ext>
            </a:extLst>
          </p:cNvPr>
          <p:cNvSpPr>
            <a:spLocks noGrp="1"/>
          </p:cNvSpPr>
          <p:nvPr>
            <p:ph type="title" hasCustomPrompt="1"/>
          </p:nvPr>
        </p:nvSpPr>
        <p:spPr/>
        <p:txBody>
          <a:bodyPr/>
          <a:lstStyle>
            <a:lvl1pPr>
              <a:defRPr>
                <a:solidFill>
                  <a:schemeClr val="bg1"/>
                </a:solidFill>
              </a:defRPr>
            </a:lvl1pPr>
          </a:lstStyle>
          <a:p>
            <a:r>
              <a:rPr lang="en-GB" dirty="0"/>
              <a:t>PowerPoint slide description here</a:t>
            </a:r>
            <a:endParaRPr lang="en-US" dirty="0"/>
          </a:p>
        </p:txBody>
      </p:sp>
      <p:sp>
        <p:nvSpPr>
          <p:cNvPr id="10" name="Body_Copy">
            <a:extLst>
              <a:ext uri="{FF2B5EF4-FFF2-40B4-BE49-F238E27FC236}">
                <a16:creationId xmlns:a16="http://schemas.microsoft.com/office/drawing/2014/main" id="{01691462-BA0F-4447-9296-C1F7A1091D38}"/>
              </a:ext>
            </a:extLst>
          </p:cNvPr>
          <p:cNvSpPr>
            <a:spLocks noGrp="1"/>
          </p:cNvSpPr>
          <p:nvPr>
            <p:ph type="body" sz="quarter" idx="10" hasCustomPrompt="1"/>
          </p:nvPr>
        </p:nvSpPr>
        <p:spPr>
          <a:xfrm>
            <a:off x="1444625" y="1358899"/>
            <a:ext cx="9502775" cy="5245101"/>
          </a:xfrm>
        </p:spPr>
        <p:txBody>
          <a:bodyPr>
            <a:noAutofit/>
          </a:bodyPr>
          <a:lstStyle>
            <a:lvl1pPr marL="6350" indent="0">
              <a:buNone/>
              <a:defRPr sz="2800">
                <a:solidFill>
                  <a:schemeClr val="bg1"/>
                </a:solidFill>
                <a:latin typeface="+mj-lt"/>
              </a:defRPr>
            </a:lvl1pPr>
            <a:lvl2pPr marL="269875" indent="0">
              <a:buNone/>
              <a:defRPr sz="2800"/>
            </a:lvl2pPr>
            <a:lvl3pPr marL="450850" indent="0">
              <a:buNone/>
              <a:defRPr sz="2800"/>
            </a:lvl3pPr>
            <a:lvl4pPr marL="623888" indent="0">
              <a:buNone/>
              <a:defRPr sz="2800"/>
            </a:lvl4pPr>
            <a:lvl5pPr marL="804862" indent="0">
              <a:buNone/>
              <a:defRPr sz="2800"/>
            </a:lvl5pPr>
          </a:lstStyle>
          <a:p>
            <a:pPr lvl="0"/>
            <a:r>
              <a:rPr lang="en-GB" dirty="0"/>
              <a:t>Insert introduction text here</a:t>
            </a:r>
          </a:p>
        </p:txBody>
      </p:sp>
    </p:spTree>
    <p:extLst>
      <p:ext uri="{BB962C8B-B14F-4D97-AF65-F5344CB8AC3E}">
        <p14:creationId xmlns:p14="http://schemas.microsoft.com/office/powerpoint/2010/main" val="1584557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 and Text">
    <p:spTree>
      <p:nvGrpSpPr>
        <p:cNvPr id="1" name=""/>
        <p:cNvGrpSpPr/>
        <p:nvPr/>
      </p:nvGrpSpPr>
      <p:grpSpPr>
        <a:xfrm>
          <a:off x="0" y="0"/>
          <a:ext cx="0" cy="0"/>
          <a:chOff x="0" y="0"/>
          <a:chExt cx="0" cy="0"/>
        </a:xfrm>
      </p:grpSpPr>
      <p:sp>
        <p:nvSpPr>
          <p:cNvPr id="7" name="Slide_description">
            <a:extLst>
              <a:ext uri="{FF2B5EF4-FFF2-40B4-BE49-F238E27FC236}">
                <a16:creationId xmlns:a16="http://schemas.microsoft.com/office/drawing/2014/main" id="{441A23D1-7922-3E47-881A-2CF442EAC1C7}"/>
              </a:ext>
            </a:extLst>
          </p:cNvPr>
          <p:cNvSpPr>
            <a:spLocks noGrp="1"/>
          </p:cNvSpPr>
          <p:nvPr>
            <p:ph type="title" hasCustomPrompt="1"/>
          </p:nvPr>
        </p:nvSpPr>
        <p:spPr/>
        <p:txBody>
          <a:bodyPr/>
          <a:lstStyle/>
          <a:p>
            <a:r>
              <a:rPr lang="en-GB" dirty="0"/>
              <a:t>PowerPoint slide description here</a:t>
            </a:r>
            <a:endParaRPr lang="en-US" dirty="0"/>
          </a:p>
        </p:txBody>
      </p:sp>
      <p:grpSp>
        <p:nvGrpSpPr>
          <p:cNvPr id="8" name="Open_Box_Graphic">
            <a:extLst>
              <a:ext uri="{FF2B5EF4-FFF2-40B4-BE49-F238E27FC236}">
                <a16:creationId xmlns:a16="http://schemas.microsoft.com/office/drawing/2014/main" id="{B0C6E108-B94A-3140-B5FA-245926CA7457}"/>
              </a:ext>
            </a:extLst>
          </p:cNvPr>
          <p:cNvGrpSpPr/>
          <p:nvPr userDrawn="1"/>
        </p:nvGrpSpPr>
        <p:grpSpPr>
          <a:xfrm>
            <a:off x="959726" y="1148165"/>
            <a:ext cx="2991791" cy="2739162"/>
            <a:chOff x="959726" y="1148165"/>
            <a:chExt cx="2991791" cy="2739162"/>
          </a:xfrm>
        </p:grpSpPr>
        <p:sp>
          <p:nvSpPr>
            <p:cNvPr id="9" name="Rectangle 8">
              <a:extLst>
                <a:ext uri="{FF2B5EF4-FFF2-40B4-BE49-F238E27FC236}">
                  <a16:creationId xmlns:a16="http://schemas.microsoft.com/office/drawing/2014/main" id="{692E59B2-17C1-BC4C-A1CA-DF5B7C037529}"/>
                </a:ext>
                <a:ext uri="{C183D7F6-B498-43B3-948B-1728B52AA6E4}">
                  <adec:decorative xmlns:adec="http://schemas.microsoft.com/office/drawing/2017/decorative" val="1"/>
                </a:ext>
              </a:extLst>
            </p:cNvPr>
            <p:cNvSpPr/>
            <p:nvPr userDrawn="1"/>
          </p:nvSpPr>
          <p:spPr>
            <a:xfrm>
              <a:off x="959726" y="1148165"/>
              <a:ext cx="2739162" cy="2739162"/>
            </a:xfrm>
            <a:prstGeom prst="rect">
              <a:avLst/>
            </a:prstGeom>
            <a:noFill/>
            <a:ln w="114300">
              <a:gradFill>
                <a:gsLst>
                  <a:gs pos="0">
                    <a:srgbClr val="622567"/>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079D91-C0B3-BE45-BB7B-DB7531339F1E}"/>
                </a:ext>
              </a:extLst>
            </p:cNvPr>
            <p:cNvSpPr/>
            <p:nvPr userDrawn="1"/>
          </p:nvSpPr>
          <p:spPr>
            <a:xfrm>
              <a:off x="3451863" y="1576137"/>
              <a:ext cx="499654" cy="1875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a:extLst>
              <a:ext uri="{FF2B5EF4-FFF2-40B4-BE49-F238E27FC236}">
                <a16:creationId xmlns:a16="http://schemas.microsoft.com/office/drawing/2014/main" id="{2D199CC7-4CA3-6146-A4B3-D47667521553}"/>
              </a:ext>
            </a:extLst>
          </p:cNvPr>
          <p:cNvSpPr>
            <a:spLocks noGrp="1"/>
          </p:cNvSpPr>
          <p:nvPr>
            <p:ph type="body" sz="quarter" idx="26" hasCustomPrompt="1"/>
          </p:nvPr>
        </p:nvSpPr>
        <p:spPr>
          <a:xfrm>
            <a:off x="1444623" y="1576136"/>
            <a:ext cx="10493375" cy="1116263"/>
          </a:xfrm>
        </p:spPr>
        <p:txBody>
          <a:bodyPr>
            <a:noAutofit/>
          </a:bodyPr>
          <a:lstStyle>
            <a:lvl1pPr marL="6350" indent="0">
              <a:buNone/>
              <a:defRPr sz="4800">
                <a:latin typeface="+mj-lt"/>
              </a:defRPr>
            </a:lvl1pPr>
          </a:lstStyle>
          <a:p>
            <a:pPr lvl="0"/>
            <a:r>
              <a:rPr lang="en-GB" dirty="0"/>
              <a:t>Your section title here</a:t>
            </a:r>
            <a:endParaRPr lang="en-US" dirty="0"/>
          </a:p>
        </p:txBody>
      </p:sp>
      <p:sp>
        <p:nvSpPr>
          <p:cNvPr id="18" name="Subtitle">
            <a:extLst>
              <a:ext uri="{FF2B5EF4-FFF2-40B4-BE49-F238E27FC236}">
                <a16:creationId xmlns:a16="http://schemas.microsoft.com/office/drawing/2014/main" id="{551F7C85-DD37-2F46-9EB2-603098624A06}"/>
              </a:ext>
            </a:extLst>
          </p:cNvPr>
          <p:cNvSpPr>
            <a:spLocks noGrp="1"/>
          </p:cNvSpPr>
          <p:nvPr>
            <p:ph type="body" sz="quarter" idx="27" hasCustomPrompt="1"/>
          </p:nvPr>
        </p:nvSpPr>
        <p:spPr>
          <a:xfrm>
            <a:off x="1444623" y="2692400"/>
            <a:ext cx="10493375" cy="759460"/>
          </a:xfrm>
        </p:spPr>
        <p:txBody>
          <a:bodyPr>
            <a:noAutofit/>
          </a:bodyPr>
          <a:lstStyle>
            <a:lvl1pPr marL="6350" indent="0">
              <a:buNone/>
              <a:defRPr sz="3200">
                <a:latin typeface="+mj-lt"/>
              </a:defRPr>
            </a:lvl1pPr>
          </a:lstStyle>
          <a:p>
            <a:r>
              <a:rPr lang="en-GB" dirty="0"/>
              <a:t>Your subtitle here</a:t>
            </a:r>
            <a:endParaRPr lang="en-US" dirty="0"/>
          </a:p>
        </p:txBody>
      </p:sp>
      <p:sp>
        <p:nvSpPr>
          <p:cNvPr id="20" name="Body_Copy">
            <a:extLst>
              <a:ext uri="{FF2B5EF4-FFF2-40B4-BE49-F238E27FC236}">
                <a16:creationId xmlns:a16="http://schemas.microsoft.com/office/drawing/2014/main" id="{8F73E6E9-8051-FB4F-9701-4C01FD0BB8F3}"/>
              </a:ext>
            </a:extLst>
          </p:cNvPr>
          <p:cNvSpPr>
            <a:spLocks noGrp="1"/>
          </p:cNvSpPr>
          <p:nvPr>
            <p:ph type="body" sz="quarter" idx="28" hasCustomPrompt="1"/>
          </p:nvPr>
        </p:nvSpPr>
        <p:spPr>
          <a:xfrm>
            <a:off x="1444623" y="4035425"/>
            <a:ext cx="9502775" cy="2438400"/>
          </a:xfrm>
        </p:spPr>
        <p:txBody>
          <a:bodyPr>
            <a:noAutofit/>
          </a:bodyPr>
          <a:lstStyle>
            <a:lvl1pPr marL="6350" indent="0">
              <a:buFontTx/>
              <a:buNone/>
              <a:defRPr/>
            </a:lvl1pPr>
          </a:lstStyle>
          <a:p>
            <a:pPr lvl="0"/>
            <a:r>
              <a:rPr lang="en-GB" dirty="0"/>
              <a:t>Insert body copy here</a:t>
            </a:r>
          </a:p>
        </p:txBody>
      </p:sp>
      <p:sp>
        <p:nvSpPr>
          <p:cNvPr id="2" name="Slide Number">
            <a:extLst>
              <a:ext uri="{FF2B5EF4-FFF2-40B4-BE49-F238E27FC236}">
                <a16:creationId xmlns:a16="http://schemas.microsoft.com/office/drawing/2014/main" id="{451D2EEC-DE3F-F940-BB87-772E9AAE871E}"/>
              </a:ext>
            </a:extLst>
          </p:cNvPr>
          <p:cNvSpPr>
            <a:spLocks noGrp="1"/>
          </p:cNvSpPr>
          <p:nvPr>
            <p:ph type="sldNum" sz="quarter" idx="25"/>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067491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Text Slide, and Continuation Slide">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6350" indent="0">
              <a:buNone/>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41913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 and Bullet Point Text">
    <p:spTree>
      <p:nvGrpSpPr>
        <p:cNvPr id="1" name=""/>
        <p:cNvGrpSpPr/>
        <p:nvPr/>
      </p:nvGrpSpPr>
      <p:grpSpPr>
        <a:xfrm>
          <a:off x="0" y="0"/>
          <a:ext cx="0" cy="0"/>
          <a:chOff x="0" y="0"/>
          <a:chExt cx="0" cy="0"/>
        </a:xfrm>
      </p:grpSpPr>
      <p:sp>
        <p:nvSpPr>
          <p:cNvPr id="7" name="Slide_description">
            <a:extLst>
              <a:ext uri="{FF2B5EF4-FFF2-40B4-BE49-F238E27FC236}">
                <a16:creationId xmlns:a16="http://schemas.microsoft.com/office/drawing/2014/main" id="{441A23D1-7922-3E47-881A-2CF442EAC1C7}"/>
              </a:ext>
            </a:extLst>
          </p:cNvPr>
          <p:cNvSpPr>
            <a:spLocks noGrp="1"/>
          </p:cNvSpPr>
          <p:nvPr>
            <p:ph type="title" hasCustomPrompt="1"/>
          </p:nvPr>
        </p:nvSpPr>
        <p:spPr/>
        <p:txBody>
          <a:bodyPr/>
          <a:lstStyle/>
          <a:p>
            <a:r>
              <a:rPr lang="en-GB" dirty="0"/>
              <a:t>PowerPoint slide description here</a:t>
            </a:r>
            <a:endParaRPr lang="en-US" dirty="0"/>
          </a:p>
        </p:txBody>
      </p:sp>
      <p:grpSp>
        <p:nvGrpSpPr>
          <p:cNvPr id="8" name="Open_Box_Graphic">
            <a:extLst>
              <a:ext uri="{FF2B5EF4-FFF2-40B4-BE49-F238E27FC236}">
                <a16:creationId xmlns:a16="http://schemas.microsoft.com/office/drawing/2014/main" id="{B0C6E108-B94A-3140-B5FA-245926CA7457}"/>
              </a:ext>
            </a:extLst>
          </p:cNvPr>
          <p:cNvGrpSpPr/>
          <p:nvPr userDrawn="1"/>
        </p:nvGrpSpPr>
        <p:grpSpPr>
          <a:xfrm>
            <a:off x="959726" y="1148165"/>
            <a:ext cx="2991791" cy="2739162"/>
            <a:chOff x="959726" y="1148165"/>
            <a:chExt cx="2991791" cy="2739162"/>
          </a:xfrm>
        </p:grpSpPr>
        <p:sp>
          <p:nvSpPr>
            <p:cNvPr id="9" name="Rectangle 8">
              <a:extLst>
                <a:ext uri="{FF2B5EF4-FFF2-40B4-BE49-F238E27FC236}">
                  <a16:creationId xmlns:a16="http://schemas.microsoft.com/office/drawing/2014/main" id="{692E59B2-17C1-BC4C-A1CA-DF5B7C037529}"/>
                </a:ext>
                <a:ext uri="{C183D7F6-B498-43B3-948B-1728B52AA6E4}">
                  <adec:decorative xmlns:adec="http://schemas.microsoft.com/office/drawing/2017/decorative" val="1"/>
                </a:ext>
              </a:extLst>
            </p:cNvPr>
            <p:cNvSpPr/>
            <p:nvPr userDrawn="1"/>
          </p:nvSpPr>
          <p:spPr>
            <a:xfrm>
              <a:off x="959726" y="1148165"/>
              <a:ext cx="2739162" cy="2739162"/>
            </a:xfrm>
            <a:prstGeom prst="rect">
              <a:avLst/>
            </a:prstGeom>
            <a:noFill/>
            <a:ln w="114300">
              <a:gradFill>
                <a:gsLst>
                  <a:gs pos="0">
                    <a:srgbClr val="622567"/>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079D91-C0B3-BE45-BB7B-DB7531339F1E}"/>
                </a:ext>
              </a:extLst>
            </p:cNvPr>
            <p:cNvSpPr/>
            <p:nvPr userDrawn="1"/>
          </p:nvSpPr>
          <p:spPr>
            <a:xfrm>
              <a:off x="3451863" y="1576137"/>
              <a:ext cx="499654" cy="1875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a:extLst>
              <a:ext uri="{FF2B5EF4-FFF2-40B4-BE49-F238E27FC236}">
                <a16:creationId xmlns:a16="http://schemas.microsoft.com/office/drawing/2014/main" id="{2D199CC7-4CA3-6146-A4B3-D47667521553}"/>
              </a:ext>
            </a:extLst>
          </p:cNvPr>
          <p:cNvSpPr>
            <a:spLocks noGrp="1"/>
          </p:cNvSpPr>
          <p:nvPr>
            <p:ph type="body" sz="quarter" idx="26" hasCustomPrompt="1"/>
          </p:nvPr>
        </p:nvSpPr>
        <p:spPr>
          <a:xfrm>
            <a:off x="1444623" y="1576136"/>
            <a:ext cx="10493375" cy="1116263"/>
          </a:xfrm>
        </p:spPr>
        <p:txBody>
          <a:bodyPr>
            <a:noAutofit/>
          </a:bodyPr>
          <a:lstStyle>
            <a:lvl1pPr marL="6350" indent="0">
              <a:buNone/>
              <a:defRPr sz="4800">
                <a:latin typeface="+mj-lt"/>
              </a:defRPr>
            </a:lvl1pPr>
          </a:lstStyle>
          <a:p>
            <a:pPr lvl="0"/>
            <a:r>
              <a:rPr lang="en-GB" dirty="0"/>
              <a:t>Your section title here</a:t>
            </a:r>
            <a:endParaRPr lang="en-US" dirty="0"/>
          </a:p>
        </p:txBody>
      </p:sp>
      <p:sp>
        <p:nvSpPr>
          <p:cNvPr id="18" name="Subtitle">
            <a:extLst>
              <a:ext uri="{FF2B5EF4-FFF2-40B4-BE49-F238E27FC236}">
                <a16:creationId xmlns:a16="http://schemas.microsoft.com/office/drawing/2014/main" id="{551F7C85-DD37-2F46-9EB2-603098624A06}"/>
              </a:ext>
            </a:extLst>
          </p:cNvPr>
          <p:cNvSpPr>
            <a:spLocks noGrp="1"/>
          </p:cNvSpPr>
          <p:nvPr>
            <p:ph type="body" sz="quarter" idx="27" hasCustomPrompt="1"/>
          </p:nvPr>
        </p:nvSpPr>
        <p:spPr>
          <a:xfrm>
            <a:off x="1444623" y="2692400"/>
            <a:ext cx="10493375" cy="759460"/>
          </a:xfrm>
        </p:spPr>
        <p:txBody>
          <a:bodyPr>
            <a:noAutofit/>
          </a:bodyPr>
          <a:lstStyle>
            <a:lvl1pPr marL="6350" indent="0">
              <a:buNone/>
              <a:defRPr sz="3200">
                <a:latin typeface="+mj-lt"/>
              </a:defRPr>
            </a:lvl1pPr>
          </a:lstStyle>
          <a:p>
            <a:r>
              <a:rPr lang="en-GB" dirty="0"/>
              <a:t>Your subtitle here</a:t>
            </a:r>
            <a:endParaRPr lang="en-US" dirty="0"/>
          </a:p>
        </p:txBody>
      </p:sp>
      <p:sp>
        <p:nvSpPr>
          <p:cNvPr id="20" name="Body_Copy">
            <a:extLst>
              <a:ext uri="{FF2B5EF4-FFF2-40B4-BE49-F238E27FC236}">
                <a16:creationId xmlns:a16="http://schemas.microsoft.com/office/drawing/2014/main" id="{8F73E6E9-8051-FB4F-9701-4C01FD0BB8F3}"/>
              </a:ext>
            </a:extLst>
          </p:cNvPr>
          <p:cNvSpPr>
            <a:spLocks noGrp="1"/>
          </p:cNvSpPr>
          <p:nvPr>
            <p:ph type="body" sz="quarter" idx="28" hasCustomPrompt="1"/>
          </p:nvPr>
        </p:nvSpPr>
        <p:spPr>
          <a:xfrm>
            <a:off x="1444623" y="4035425"/>
            <a:ext cx="9502775" cy="2438400"/>
          </a:xfrm>
        </p:spPr>
        <p:txBody>
          <a:bodyPr>
            <a:noAutofit/>
          </a:bodyPr>
          <a:lstStyle>
            <a:lvl1pPr marL="349250" indent="-342900">
              <a:buFont typeface="Wingdings" pitchFamily="2" charset="2"/>
              <a:buChar char="§"/>
              <a:defRPr/>
            </a:lvl1pPr>
          </a:lstStyle>
          <a:p>
            <a:pPr lvl="0"/>
            <a:r>
              <a:rPr lang="en-GB" dirty="0"/>
              <a:t>Insert body copy here</a:t>
            </a:r>
          </a:p>
        </p:txBody>
      </p:sp>
      <p:sp>
        <p:nvSpPr>
          <p:cNvPr id="2" name="Slide Number">
            <a:extLst>
              <a:ext uri="{FF2B5EF4-FFF2-40B4-BE49-F238E27FC236}">
                <a16:creationId xmlns:a16="http://schemas.microsoft.com/office/drawing/2014/main" id="{451D2EEC-DE3F-F940-BB87-772E9AAE871E}"/>
              </a:ext>
            </a:extLst>
          </p:cNvPr>
          <p:cNvSpPr>
            <a:spLocks noGrp="1"/>
          </p:cNvSpPr>
          <p:nvPr>
            <p:ph type="sldNum" sz="quarter" idx="25"/>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52854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and Bullet Point Text Slide, and Continuation">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349250" indent="-342900">
              <a:buFont typeface="Wingdings" pitchFamily="2" charset="2"/>
              <a:buChar char="§"/>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622204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134660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Bullet Point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976546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Images and Text">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F9D03F33-FD22-6E47-B694-6DEAEFEAEBED}"/>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B670F0D1-2F62-E649-AA20-9AFFE4CBA3FA}"/>
              </a:ext>
            </a:extLst>
          </p:cNvPr>
          <p:cNvSpPr>
            <a:spLocks noGrp="1"/>
          </p:cNvSpPr>
          <p:nvPr>
            <p:ph type="body" sz="quarter" idx="32"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7" name="Body_Copy">
            <a:extLst>
              <a:ext uri="{FF2B5EF4-FFF2-40B4-BE49-F238E27FC236}">
                <a16:creationId xmlns:a16="http://schemas.microsoft.com/office/drawing/2014/main" id="{5AA1BDEE-EAA8-BC4D-8C4B-6DE44B8D158A}"/>
              </a:ext>
            </a:extLst>
          </p:cNvPr>
          <p:cNvSpPr>
            <a:spLocks noGrp="1"/>
          </p:cNvSpPr>
          <p:nvPr>
            <p:ph type="body" sz="quarter" idx="33"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5" name="Picture Placeholder 1">
            <a:extLst>
              <a:ext uri="{FF2B5EF4-FFF2-40B4-BE49-F238E27FC236}">
                <a16:creationId xmlns:a16="http://schemas.microsoft.com/office/drawing/2014/main" id="{80A3C2EC-6F1E-CD41-B822-BF1E1A54EBBF}"/>
              </a:ext>
            </a:extLst>
          </p:cNvPr>
          <p:cNvSpPr>
            <a:spLocks noGrp="1"/>
          </p:cNvSpPr>
          <p:nvPr>
            <p:ph type="pic" sz="quarter" idx="36"/>
          </p:nvPr>
        </p:nvSpPr>
        <p:spPr>
          <a:xfrm>
            <a:off x="0" y="890588"/>
            <a:ext cx="4883150" cy="2822575"/>
          </a:xfrm>
        </p:spPr>
        <p:txBody>
          <a:bodyPr/>
          <a:lstStyle>
            <a:lvl1pPr marL="6350" indent="0" algn="ctr">
              <a:buFontTx/>
              <a:buNone/>
              <a:defRPr/>
            </a:lvl1pPr>
          </a:lstStyle>
          <a:p>
            <a:endParaRPr lang="en-US" dirty="0"/>
          </a:p>
        </p:txBody>
      </p:sp>
      <p:sp>
        <p:nvSpPr>
          <p:cNvPr id="21" name="Image_Caption 1">
            <a:extLst>
              <a:ext uri="{FF2B5EF4-FFF2-40B4-BE49-F238E27FC236}">
                <a16:creationId xmlns:a16="http://schemas.microsoft.com/office/drawing/2014/main" id="{08207E2B-0FB6-EB48-949C-B0CB83C282CB}"/>
              </a:ext>
            </a:extLst>
          </p:cNvPr>
          <p:cNvSpPr>
            <a:spLocks noGrp="1"/>
          </p:cNvSpPr>
          <p:nvPr>
            <p:ph type="body" sz="quarter" idx="34" hasCustomPrompt="1"/>
          </p:nvPr>
        </p:nvSpPr>
        <p:spPr>
          <a:xfrm>
            <a:off x="2017712" y="3242935"/>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7" name="Picture Placeholder 2">
            <a:extLst>
              <a:ext uri="{FF2B5EF4-FFF2-40B4-BE49-F238E27FC236}">
                <a16:creationId xmlns:a16="http://schemas.microsoft.com/office/drawing/2014/main" id="{28BCBA7E-30E8-004F-81FF-588A116455C6}"/>
              </a:ext>
            </a:extLst>
          </p:cNvPr>
          <p:cNvSpPr>
            <a:spLocks noGrp="1"/>
          </p:cNvSpPr>
          <p:nvPr>
            <p:ph type="pic" sz="quarter" idx="37"/>
          </p:nvPr>
        </p:nvSpPr>
        <p:spPr>
          <a:xfrm>
            <a:off x="0" y="3781425"/>
            <a:ext cx="4883150" cy="2822575"/>
          </a:xfrm>
        </p:spPr>
        <p:txBody>
          <a:bodyPr/>
          <a:lstStyle>
            <a:lvl1pPr marL="6350" indent="0" algn="ctr">
              <a:buFontTx/>
              <a:buNone/>
              <a:defRPr/>
            </a:lvl1pPr>
          </a:lstStyle>
          <a:p>
            <a:endParaRPr lang="en-US" dirty="0"/>
          </a:p>
        </p:txBody>
      </p:sp>
      <p:sp>
        <p:nvSpPr>
          <p:cNvPr id="20" name="Image_Caption 2">
            <a:extLst>
              <a:ext uri="{FF2B5EF4-FFF2-40B4-BE49-F238E27FC236}">
                <a16:creationId xmlns:a16="http://schemas.microsoft.com/office/drawing/2014/main" id="{A760FC96-7C8C-8240-9E56-45FDDFBFA2D1}"/>
              </a:ext>
            </a:extLst>
          </p:cNvPr>
          <p:cNvSpPr>
            <a:spLocks noGrp="1"/>
          </p:cNvSpPr>
          <p:nvPr>
            <p:ph type="body" sz="quarter" idx="35" hasCustomPrompt="1"/>
          </p:nvPr>
        </p:nvSpPr>
        <p:spPr>
          <a:xfrm>
            <a:off x="2017712"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8346554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Images and Bullet Point Text">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F9D03F33-FD22-6E47-B694-6DEAEFEAEBED}"/>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B670F0D1-2F62-E649-AA20-9AFFE4CBA3FA}"/>
              </a:ext>
            </a:extLst>
          </p:cNvPr>
          <p:cNvSpPr>
            <a:spLocks noGrp="1"/>
          </p:cNvSpPr>
          <p:nvPr>
            <p:ph type="body" sz="quarter" idx="32"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7" name="Body_Copy">
            <a:extLst>
              <a:ext uri="{FF2B5EF4-FFF2-40B4-BE49-F238E27FC236}">
                <a16:creationId xmlns:a16="http://schemas.microsoft.com/office/drawing/2014/main" id="{5AA1BDEE-EAA8-BC4D-8C4B-6DE44B8D158A}"/>
              </a:ext>
            </a:extLst>
          </p:cNvPr>
          <p:cNvSpPr>
            <a:spLocks noGrp="1"/>
          </p:cNvSpPr>
          <p:nvPr>
            <p:ph type="body" sz="quarter" idx="33" hasCustomPrompt="1"/>
          </p:nvPr>
        </p:nvSpPr>
        <p:spPr>
          <a:xfrm>
            <a:off x="5546723" y="1857375"/>
            <a:ext cx="6391275"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5" name="Picture Placeholder 1">
            <a:extLst>
              <a:ext uri="{FF2B5EF4-FFF2-40B4-BE49-F238E27FC236}">
                <a16:creationId xmlns:a16="http://schemas.microsoft.com/office/drawing/2014/main" id="{80A3C2EC-6F1E-CD41-B822-BF1E1A54EBBF}"/>
              </a:ext>
            </a:extLst>
          </p:cNvPr>
          <p:cNvSpPr>
            <a:spLocks noGrp="1"/>
          </p:cNvSpPr>
          <p:nvPr>
            <p:ph type="pic" sz="quarter" idx="36"/>
          </p:nvPr>
        </p:nvSpPr>
        <p:spPr>
          <a:xfrm>
            <a:off x="0" y="890588"/>
            <a:ext cx="4883150" cy="2822575"/>
          </a:xfrm>
        </p:spPr>
        <p:txBody>
          <a:bodyPr/>
          <a:lstStyle>
            <a:lvl1pPr marL="6350" indent="0" algn="ctr">
              <a:buFontTx/>
              <a:buNone/>
              <a:defRPr/>
            </a:lvl1pPr>
          </a:lstStyle>
          <a:p>
            <a:endParaRPr lang="en-US" dirty="0"/>
          </a:p>
        </p:txBody>
      </p:sp>
      <p:sp>
        <p:nvSpPr>
          <p:cNvPr id="21" name="Image_Caption 1">
            <a:extLst>
              <a:ext uri="{FF2B5EF4-FFF2-40B4-BE49-F238E27FC236}">
                <a16:creationId xmlns:a16="http://schemas.microsoft.com/office/drawing/2014/main" id="{08207E2B-0FB6-EB48-949C-B0CB83C282CB}"/>
              </a:ext>
            </a:extLst>
          </p:cNvPr>
          <p:cNvSpPr>
            <a:spLocks noGrp="1"/>
          </p:cNvSpPr>
          <p:nvPr>
            <p:ph type="body" sz="quarter" idx="34" hasCustomPrompt="1"/>
          </p:nvPr>
        </p:nvSpPr>
        <p:spPr>
          <a:xfrm>
            <a:off x="2017712" y="3242935"/>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7" name="Picture Placeholder 2">
            <a:extLst>
              <a:ext uri="{FF2B5EF4-FFF2-40B4-BE49-F238E27FC236}">
                <a16:creationId xmlns:a16="http://schemas.microsoft.com/office/drawing/2014/main" id="{28BCBA7E-30E8-004F-81FF-588A116455C6}"/>
              </a:ext>
            </a:extLst>
          </p:cNvPr>
          <p:cNvSpPr>
            <a:spLocks noGrp="1"/>
          </p:cNvSpPr>
          <p:nvPr>
            <p:ph type="pic" sz="quarter" idx="37"/>
          </p:nvPr>
        </p:nvSpPr>
        <p:spPr>
          <a:xfrm>
            <a:off x="0" y="3781425"/>
            <a:ext cx="4883150" cy="2822575"/>
          </a:xfrm>
        </p:spPr>
        <p:txBody>
          <a:bodyPr/>
          <a:lstStyle>
            <a:lvl1pPr marL="6350" indent="0" algn="ctr">
              <a:buFontTx/>
              <a:buNone/>
              <a:defRPr/>
            </a:lvl1pPr>
          </a:lstStyle>
          <a:p>
            <a:endParaRPr lang="en-US" dirty="0"/>
          </a:p>
        </p:txBody>
      </p:sp>
      <p:sp>
        <p:nvSpPr>
          <p:cNvPr id="20" name="Image_Caption 2">
            <a:extLst>
              <a:ext uri="{FF2B5EF4-FFF2-40B4-BE49-F238E27FC236}">
                <a16:creationId xmlns:a16="http://schemas.microsoft.com/office/drawing/2014/main" id="{A760FC96-7C8C-8240-9E56-45FDDFBFA2D1}"/>
              </a:ext>
            </a:extLst>
          </p:cNvPr>
          <p:cNvSpPr>
            <a:spLocks noGrp="1"/>
          </p:cNvSpPr>
          <p:nvPr>
            <p:ph type="body" sz="quarter" idx="35" hasCustomPrompt="1"/>
          </p:nvPr>
        </p:nvSpPr>
        <p:spPr>
          <a:xfrm>
            <a:off x="2017712"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8812795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Images and Text">
    <p:bg>
      <p:bgPr>
        <a:solidFill>
          <a:schemeClr val="bg1"/>
        </a:solidFill>
        <a:effectLst/>
      </p:bgPr>
    </p:bg>
    <p:spTree>
      <p:nvGrpSpPr>
        <p:cNvPr id="1" name=""/>
        <p:cNvGrpSpPr/>
        <p:nvPr/>
      </p:nvGrpSpPr>
      <p:grpSpPr>
        <a:xfrm>
          <a:off x="0" y="0"/>
          <a:ext cx="0" cy="0"/>
          <a:chOff x="0" y="0"/>
          <a:chExt cx="0" cy="0"/>
        </a:xfrm>
      </p:grpSpPr>
      <p:sp>
        <p:nvSpPr>
          <p:cNvPr id="8" name="Slide_Description">
            <a:extLst>
              <a:ext uri="{FF2B5EF4-FFF2-40B4-BE49-F238E27FC236}">
                <a16:creationId xmlns:a16="http://schemas.microsoft.com/office/drawing/2014/main" id="{9C1CC4BB-CB5D-5A46-B2F6-AD316D0C50C6}"/>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35ED5F3B-04FD-044F-9490-610066E5EC85}"/>
              </a:ext>
            </a:extLst>
          </p:cNvPr>
          <p:cNvSpPr>
            <a:spLocks noGrp="1"/>
          </p:cNvSpPr>
          <p:nvPr>
            <p:ph type="body" sz="quarter" idx="40" hasCustomPrompt="1"/>
          </p:nvPr>
        </p:nvSpPr>
        <p:spPr>
          <a:xfrm>
            <a:off x="6723063" y="1185863"/>
            <a:ext cx="5214937" cy="643381"/>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6" name="Body_Copy">
            <a:extLst>
              <a:ext uri="{FF2B5EF4-FFF2-40B4-BE49-F238E27FC236}">
                <a16:creationId xmlns:a16="http://schemas.microsoft.com/office/drawing/2014/main" id="{6D27EECD-6C04-4E43-B1C1-64C69191FCA8}"/>
              </a:ext>
            </a:extLst>
          </p:cNvPr>
          <p:cNvSpPr>
            <a:spLocks noGrp="1"/>
          </p:cNvSpPr>
          <p:nvPr>
            <p:ph type="body" sz="quarter" idx="41" hasCustomPrompt="1"/>
          </p:nvPr>
        </p:nvSpPr>
        <p:spPr>
          <a:xfrm>
            <a:off x="6723063" y="1829244"/>
            <a:ext cx="5214937" cy="4644581"/>
          </a:xfrm>
        </p:spPr>
        <p:txBody>
          <a:bodyPr tIns="0" bIns="0">
            <a:noAutofit/>
          </a:bodyPr>
          <a:lstStyle>
            <a:lvl1pPr marL="6350" indent="0">
              <a:buFontTx/>
              <a:buNone/>
              <a:defRPr/>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2995200" cy="2822400"/>
          </a:xfrm>
        </p:spPr>
        <p:txBody>
          <a:bodyPr/>
          <a:lstStyle>
            <a:lvl1pPr marL="6350" indent="0" algn="ctr">
              <a:buNone/>
              <a:defRPr/>
            </a:lvl1pPr>
          </a:lstStyle>
          <a:p>
            <a:endParaRPr lang="en-US" dirty="0"/>
          </a:p>
        </p:txBody>
      </p:sp>
      <p:sp>
        <p:nvSpPr>
          <p:cNvPr id="10" name="Image_Caption 1">
            <a:extLst>
              <a:ext uri="{FF2B5EF4-FFF2-40B4-BE49-F238E27FC236}">
                <a16:creationId xmlns:a16="http://schemas.microsoft.com/office/drawing/2014/main" id="{03111C49-B813-1548-ABB2-5C5E0E767AF4}"/>
              </a:ext>
            </a:extLst>
          </p:cNvPr>
          <p:cNvSpPr>
            <a:spLocks noGrp="1"/>
          </p:cNvSpPr>
          <p:nvPr>
            <p:ph type="body" sz="quarter" idx="42" hasCustomPrompt="1"/>
          </p:nvPr>
        </p:nvSpPr>
        <p:spPr>
          <a:xfrm>
            <a:off x="5012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F5A9EB19-D6CD-9E47-BFF0-7CC8A7003410}"/>
              </a:ext>
            </a:extLst>
          </p:cNvPr>
          <p:cNvSpPr>
            <a:spLocks noGrp="1"/>
          </p:cNvSpPr>
          <p:nvPr>
            <p:ph type="pic" sz="quarter" idx="36"/>
          </p:nvPr>
        </p:nvSpPr>
        <p:spPr>
          <a:xfrm>
            <a:off x="3067200" y="890588"/>
            <a:ext cx="2995200" cy="2822400"/>
          </a:xfrm>
        </p:spPr>
        <p:txBody>
          <a:bodyPr/>
          <a:lstStyle>
            <a:lvl1pPr marL="6350" indent="0" algn="ctr">
              <a:buNone/>
              <a:defRPr/>
            </a:lvl1pPr>
          </a:lstStyle>
          <a:p>
            <a:endParaRPr lang="en-US" dirty="0"/>
          </a:p>
        </p:txBody>
      </p:sp>
      <p:sp>
        <p:nvSpPr>
          <p:cNvPr id="22" name="Image_Caption 2">
            <a:extLst>
              <a:ext uri="{FF2B5EF4-FFF2-40B4-BE49-F238E27FC236}">
                <a16:creationId xmlns:a16="http://schemas.microsoft.com/office/drawing/2014/main" id="{561B1561-3847-C64E-8046-C5226E6A555E}"/>
              </a:ext>
            </a:extLst>
          </p:cNvPr>
          <p:cNvSpPr>
            <a:spLocks noGrp="1"/>
          </p:cNvSpPr>
          <p:nvPr>
            <p:ph type="body" sz="quarter" idx="43" hasCustomPrompt="1"/>
          </p:nvPr>
        </p:nvSpPr>
        <p:spPr>
          <a:xfrm>
            <a:off x="35684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7" name="Picture Placeholder 3">
            <a:extLst>
              <a:ext uri="{FF2B5EF4-FFF2-40B4-BE49-F238E27FC236}">
                <a16:creationId xmlns:a16="http://schemas.microsoft.com/office/drawing/2014/main" id="{B32BEBF5-F536-B34E-A907-5B7BA8516269}"/>
              </a:ext>
            </a:extLst>
          </p:cNvPr>
          <p:cNvSpPr>
            <a:spLocks noGrp="1"/>
          </p:cNvSpPr>
          <p:nvPr>
            <p:ph type="pic" sz="quarter" idx="25"/>
          </p:nvPr>
        </p:nvSpPr>
        <p:spPr>
          <a:xfrm>
            <a:off x="0" y="3781600"/>
            <a:ext cx="2995200" cy="2822400"/>
          </a:xfrm>
        </p:spPr>
        <p:txBody>
          <a:bodyPr/>
          <a:lstStyle>
            <a:lvl1pPr marL="6350" indent="0" algn="ctr">
              <a:buNone/>
              <a:defRPr/>
            </a:lvl1pPr>
          </a:lstStyle>
          <a:p>
            <a:endParaRPr lang="en-US" dirty="0"/>
          </a:p>
        </p:txBody>
      </p:sp>
      <p:sp>
        <p:nvSpPr>
          <p:cNvPr id="24" name="Image_Caption 3">
            <a:extLst>
              <a:ext uri="{FF2B5EF4-FFF2-40B4-BE49-F238E27FC236}">
                <a16:creationId xmlns:a16="http://schemas.microsoft.com/office/drawing/2014/main" id="{E8158083-AD30-1549-B3A8-E8A50ADD159E}"/>
              </a:ext>
            </a:extLst>
          </p:cNvPr>
          <p:cNvSpPr>
            <a:spLocks noGrp="1"/>
          </p:cNvSpPr>
          <p:nvPr>
            <p:ph type="body" sz="quarter" idx="44" hasCustomPrompt="1"/>
          </p:nvPr>
        </p:nvSpPr>
        <p:spPr>
          <a:xfrm>
            <a:off x="5012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4">
            <a:extLst>
              <a:ext uri="{FF2B5EF4-FFF2-40B4-BE49-F238E27FC236}">
                <a16:creationId xmlns:a16="http://schemas.microsoft.com/office/drawing/2014/main" id="{4436FE9C-5E28-6849-B274-30B93B6B01DB}"/>
              </a:ext>
            </a:extLst>
          </p:cNvPr>
          <p:cNvSpPr>
            <a:spLocks noGrp="1"/>
          </p:cNvSpPr>
          <p:nvPr>
            <p:ph type="pic" sz="quarter" idx="38"/>
          </p:nvPr>
        </p:nvSpPr>
        <p:spPr>
          <a:xfrm>
            <a:off x="3067200" y="3781600"/>
            <a:ext cx="2995200" cy="2822400"/>
          </a:xfrm>
        </p:spPr>
        <p:txBody>
          <a:bodyPr/>
          <a:lstStyle>
            <a:lvl1pPr marL="6350" indent="0" algn="ctr">
              <a:buNone/>
              <a:defRPr/>
            </a:lvl1pPr>
          </a:lstStyle>
          <a:p>
            <a:endParaRPr lang="en-US" dirty="0"/>
          </a:p>
        </p:txBody>
      </p:sp>
      <p:sp>
        <p:nvSpPr>
          <p:cNvPr id="25" name="Image_Caption 4">
            <a:extLst>
              <a:ext uri="{FF2B5EF4-FFF2-40B4-BE49-F238E27FC236}">
                <a16:creationId xmlns:a16="http://schemas.microsoft.com/office/drawing/2014/main" id="{2252CB2B-8A78-9A46-A381-AF00772BA0D0}"/>
              </a:ext>
            </a:extLst>
          </p:cNvPr>
          <p:cNvSpPr>
            <a:spLocks noGrp="1"/>
          </p:cNvSpPr>
          <p:nvPr>
            <p:ph type="body" sz="quarter" idx="45" hasCustomPrompt="1"/>
          </p:nvPr>
        </p:nvSpPr>
        <p:spPr>
          <a:xfrm>
            <a:off x="35684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607615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Images and Bullet Point Text">
    <p:bg>
      <p:bgPr>
        <a:solidFill>
          <a:schemeClr val="bg1"/>
        </a:solidFill>
        <a:effectLst/>
      </p:bgPr>
    </p:bg>
    <p:spTree>
      <p:nvGrpSpPr>
        <p:cNvPr id="1" name=""/>
        <p:cNvGrpSpPr/>
        <p:nvPr/>
      </p:nvGrpSpPr>
      <p:grpSpPr>
        <a:xfrm>
          <a:off x="0" y="0"/>
          <a:ext cx="0" cy="0"/>
          <a:chOff x="0" y="0"/>
          <a:chExt cx="0" cy="0"/>
        </a:xfrm>
      </p:grpSpPr>
      <p:sp>
        <p:nvSpPr>
          <p:cNvPr id="8" name="Slide_Description">
            <a:extLst>
              <a:ext uri="{FF2B5EF4-FFF2-40B4-BE49-F238E27FC236}">
                <a16:creationId xmlns:a16="http://schemas.microsoft.com/office/drawing/2014/main" id="{9C1CC4BB-CB5D-5A46-B2F6-AD316D0C50C6}"/>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35ED5F3B-04FD-044F-9490-610066E5EC85}"/>
              </a:ext>
            </a:extLst>
          </p:cNvPr>
          <p:cNvSpPr>
            <a:spLocks noGrp="1"/>
          </p:cNvSpPr>
          <p:nvPr>
            <p:ph type="body" sz="quarter" idx="40" hasCustomPrompt="1"/>
          </p:nvPr>
        </p:nvSpPr>
        <p:spPr>
          <a:xfrm>
            <a:off x="6723063" y="1185863"/>
            <a:ext cx="5214937" cy="643381"/>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6" name="Body_Copy">
            <a:extLst>
              <a:ext uri="{FF2B5EF4-FFF2-40B4-BE49-F238E27FC236}">
                <a16:creationId xmlns:a16="http://schemas.microsoft.com/office/drawing/2014/main" id="{6D27EECD-6C04-4E43-B1C1-64C69191FCA8}"/>
              </a:ext>
            </a:extLst>
          </p:cNvPr>
          <p:cNvSpPr>
            <a:spLocks noGrp="1"/>
          </p:cNvSpPr>
          <p:nvPr>
            <p:ph type="body" sz="quarter" idx="41" hasCustomPrompt="1"/>
          </p:nvPr>
        </p:nvSpPr>
        <p:spPr>
          <a:xfrm>
            <a:off x="6723063" y="1829244"/>
            <a:ext cx="5214937" cy="4644581"/>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2995200" cy="2822400"/>
          </a:xfrm>
        </p:spPr>
        <p:txBody>
          <a:bodyPr/>
          <a:lstStyle>
            <a:lvl1pPr marL="6350" indent="0" algn="ctr">
              <a:buNone/>
              <a:defRPr/>
            </a:lvl1pPr>
          </a:lstStyle>
          <a:p>
            <a:endParaRPr lang="en-US" dirty="0"/>
          </a:p>
        </p:txBody>
      </p:sp>
      <p:sp>
        <p:nvSpPr>
          <p:cNvPr id="10" name="Image_Caption 1">
            <a:extLst>
              <a:ext uri="{FF2B5EF4-FFF2-40B4-BE49-F238E27FC236}">
                <a16:creationId xmlns:a16="http://schemas.microsoft.com/office/drawing/2014/main" id="{03111C49-B813-1548-ABB2-5C5E0E767AF4}"/>
              </a:ext>
            </a:extLst>
          </p:cNvPr>
          <p:cNvSpPr>
            <a:spLocks noGrp="1"/>
          </p:cNvSpPr>
          <p:nvPr>
            <p:ph type="body" sz="quarter" idx="42" hasCustomPrompt="1"/>
          </p:nvPr>
        </p:nvSpPr>
        <p:spPr>
          <a:xfrm>
            <a:off x="5012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F5A9EB19-D6CD-9E47-BFF0-7CC8A7003410}"/>
              </a:ext>
            </a:extLst>
          </p:cNvPr>
          <p:cNvSpPr>
            <a:spLocks noGrp="1"/>
          </p:cNvSpPr>
          <p:nvPr>
            <p:ph type="pic" sz="quarter" idx="36"/>
          </p:nvPr>
        </p:nvSpPr>
        <p:spPr>
          <a:xfrm>
            <a:off x="3067200" y="890588"/>
            <a:ext cx="2995200" cy="2822400"/>
          </a:xfrm>
        </p:spPr>
        <p:txBody>
          <a:bodyPr/>
          <a:lstStyle>
            <a:lvl1pPr marL="6350" indent="0" algn="ctr">
              <a:buNone/>
              <a:defRPr/>
            </a:lvl1pPr>
          </a:lstStyle>
          <a:p>
            <a:endParaRPr lang="en-US" dirty="0"/>
          </a:p>
        </p:txBody>
      </p:sp>
      <p:sp>
        <p:nvSpPr>
          <p:cNvPr id="22" name="Image_Caption 2">
            <a:extLst>
              <a:ext uri="{FF2B5EF4-FFF2-40B4-BE49-F238E27FC236}">
                <a16:creationId xmlns:a16="http://schemas.microsoft.com/office/drawing/2014/main" id="{561B1561-3847-C64E-8046-C5226E6A555E}"/>
              </a:ext>
            </a:extLst>
          </p:cNvPr>
          <p:cNvSpPr>
            <a:spLocks noGrp="1"/>
          </p:cNvSpPr>
          <p:nvPr>
            <p:ph type="body" sz="quarter" idx="43" hasCustomPrompt="1"/>
          </p:nvPr>
        </p:nvSpPr>
        <p:spPr>
          <a:xfrm>
            <a:off x="35684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7" name="Picture Placeholder 3">
            <a:extLst>
              <a:ext uri="{FF2B5EF4-FFF2-40B4-BE49-F238E27FC236}">
                <a16:creationId xmlns:a16="http://schemas.microsoft.com/office/drawing/2014/main" id="{B32BEBF5-F536-B34E-A907-5B7BA8516269}"/>
              </a:ext>
            </a:extLst>
          </p:cNvPr>
          <p:cNvSpPr>
            <a:spLocks noGrp="1"/>
          </p:cNvSpPr>
          <p:nvPr>
            <p:ph type="pic" sz="quarter" idx="25"/>
          </p:nvPr>
        </p:nvSpPr>
        <p:spPr>
          <a:xfrm>
            <a:off x="0" y="3781600"/>
            <a:ext cx="2995200" cy="2822400"/>
          </a:xfrm>
        </p:spPr>
        <p:txBody>
          <a:bodyPr/>
          <a:lstStyle>
            <a:lvl1pPr marL="6350" indent="0" algn="ctr">
              <a:buNone/>
              <a:defRPr/>
            </a:lvl1pPr>
          </a:lstStyle>
          <a:p>
            <a:endParaRPr lang="en-US" dirty="0"/>
          </a:p>
        </p:txBody>
      </p:sp>
      <p:sp>
        <p:nvSpPr>
          <p:cNvPr id="24" name="Image_Caption 3">
            <a:extLst>
              <a:ext uri="{FF2B5EF4-FFF2-40B4-BE49-F238E27FC236}">
                <a16:creationId xmlns:a16="http://schemas.microsoft.com/office/drawing/2014/main" id="{E8158083-AD30-1549-B3A8-E8A50ADD159E}"/>
              </a:ext>
            </a:extLst>
          </p:cNvPr>
          <p:cNvSpPr>
            <a:spLocks noGrp="1"/>
          </p:cNvSpPr>
          <p:nvPr>
            <p:ph type="body" sz="quarter" idx="44" hasCustomPrompt="1"/>
          </p:nvPr>
        </p:nvSpPr>
        <p:spPr>
          <a:xfrm>
            <a:off x="5012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4">
            <a:extLst>
              <a:ext uri="{FF2B5EF4-FFF2-40B4-BE49-F238E27FC236}">
                <a16:creationId xmlns:a16="http://schemas.microsoft.com/office/drawing/2014/main" id="{4436FE9C-5E28-6849-B274-30B93B6B01DB}"/>
              </a:ext>
            </a:extLst>
          </p:cNvPr>
          <p:cNvSpPr>
            <a:spLocks noGrp="1"/>
          </p:cNvSpPr>
          <p:nvPr>
            <p:ph type="pic" sz="quarter" idx="38"/>
          </p:nvPr>
        </p:nvSpPr>
        <p:spPr>
          <a:xfrm>
            <a:off x="3067200" y="3781600"/>
            <a:ext cx="2995200" cy="2822400"/>
          </a:xfrm>
        </p:spPr>
        <p:txBody>
          <a:bodyPr/>
          <a:lstStyle>
            <a:lvl1pPr marL="6350" indent="0" algn="ctr">
              <a:buNone/>
              <a:defRPr/>
            </a:lvl1pPr>
          </a:lstStyle>
          <a:p>
            <a:endParaRPr lang="en-US" dirty="0"/>
          </a:p>
        </p:txBody>
      </p:sp>
      <p:sp>
        <p:nvSpPr>
          <p:cNvPr id="25" name="Image_Caption 4">
            <a:extLst>
              <a:ext uri="{FF2B5EF4-FFF2-40B4-BE49-F238E27FC236}">
                <a16:creationId xmlns:a16="http://schemas.microsoft.com/office/drawing/2014/main" id="{2252CB2B-8A78-9A46-A381-AF00772BA0D0}"/>
              </a:ext>
            </a:extLst>
          </p:cNvPr>
          <p:cNvSpPr>
            <a:spLocks noGrp="1"/>
          </p:cNvSpPr>
          <p:nvPr>
            <p:ph type="body" sz="quarter" idx="45" hasCustomPrompt="1"/>
          </p:nvPr>
        </p:nvSpPr>
        <p:spPr>
          <a:xfrm>
            <a:off x="35684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41697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Image and Text Box">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noFill/>
        </p:spPr>
        <p:txBody>
          <a:bodyPr/>
          <a:lstStyle>
            <a:lvl1pPr marL="6350" indent="0" algn="ctr">
              <a:buNone/>
              <a:defRPr/>
            </a:lvl1pPr>
          </a:lstStyle>
          <a:p>
            <a:endParaRPr lang="en-US" dirty="0"/>
          </a:p>
        </p:txBody>
      </p:sp>
      <p:sp>
        <p:nvSpPr>
          <p:cNvPr id="15" name="Image_Caption 1">
            <a:extLst>
              <a:ext uri="{FF2B5EF4-FFF2-40B4-BE49-F238E27FC236}">
                <a16:creationId xmlns:a16="http://schemas.microsoft.com/office/drawing/2014/main" id="{541F36E1-1553-7845-B3E2-0ECD95ED7DDE}"/>
              </a:ext>
            </a:extLst>
          </p:cNvPr>
          <p:cNvSpPr>
            <a:spLocks noGrp="1"/>
          </p:cNvSpPr>
          <p:nvPr>
            <p:ph type="body" sz="quarter" idx="26" hasCustomPrompt="1"/>
          </p:nvPr>
        </p:nvSpPr>
        <p:spPr>
          <a:xfrm>
            <a:off x="9321164" y="1036800"/>
            <a:ext cx="2876550" cy="324178"/>
          </a:xfrm>
          <a:solidFill>
            <a:schemeClr val="bg1"/>
          </a:solidFill>
        </p:spPr>
        <p:txBody>
          <a:bodyPr tIns="36000" rIns="251999" bIns="72000" anchor="t" anchorCtr="0">
            <a:spAutoFit/>
          </a:bodyPr>
          <a:lstStyle>
            <a:lvl1pPr marL="6350" indent="0" algn="r">
              <a:buFontTx/>
              <a:buNone/>
              <a:defRPr sz="1200"/>
            </a:lvl1pPr>
            <a:lvl2pPr marL="269875" indent="0" algn="r">
              <a:buFontTx/>
              <a:buNone/>
              <a:defRPr sz="1200"/>
            </a:lvl2pPr>
            <a:lvl3pPr marL="450850" indent="0" algn="r">
              <a:buFontTx/>
              <a:buNone/>
              <a:defRPr sz="1200"/>
            </a:lvl3pPr>
            <a:lvl4pPr marL="623888" indent="0" algn="r">
              <a:buFontTx/>
              <a:buNone/>
              <a:defRPr sz="1200"/>
            </a:lvl4pPr>
            <a:lvl5pPr marL="804862" indent="0" algn="r">
              <a:buFontTx/>
              <a:buNone/>
              <a:defRPr sz="1200"/>
            </a:lvl5pPr>
          </a:lstStyle>
          <a:p>
            <a:pPr lvl="0"/>
            <a:r>
              <a:rPr lang="en-GB"/>
              <a:t>Insert image caption here</a:t>
            </a:r>
            <a:endParaRPr lang="en-GB" dirty="0"/>
          </a:p>
        </p:txBody>
      </p:sp>
      <p:sp>
        <p:nvSpPr>
          <p:cNvPr id="7" name="Body_Copy">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3998" y="5730249"/>
            <a:ext cx="11684000" cy="613401"/>
          </a:xfrm>
          <a:solidFill>
            <a:schemeClr val="accent3"/>
          </a:solidFill>
          <a:ln w="76200">
            <a:solidFill>
              <a:schemeClr val="bg1"/>
            </a:solidFill>
            <a:miter lim="800000"/>
          </a:ln>
        </p:spPr>
        <p:txBody>
          <a:bodyPr lIns="144000" tIns="144000" rIns="144000" bIns="144000" anchor="b"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270757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Image with 4 Text Boxes">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noFill/>
        </p:spPr>
        <p:txBody>
          <a:bodyPr/>
          <a:lstStyle>
            <a:lvl1pPr marL="6350" indent="0" algn="ctr">
              <a:buNone/>
              <a:defRPr/>
            </a:lvl1pPr>
          </a:lstStyle>
          <a:p>
            <a:endParaRPr lang="en-US" dirty="0"/>
          </a:p>
        </p:txBody>
      </p:sp>
      <p:sp>
        <p:nvSpPr>
          <p:cNvPr id="6" name="Image_Caption 1">
            <a:extLst>
              <a:ext uri="{FF2B5EF4-FFF2-40B4-BE49-F238E27FC236}">
                <a16:creationId xmlns:a16="http://schemas.microsoft.com/office/drawing/2014/main" id="{B0F2228A-6C92-7348-B3AB-4D805D8894D0}"/>
              </a:ext>
            </a:extLst>
          </p:cNvPr>
          <p:cNvSpPr>
            <a:spLocks noGrp="1"/>
          </p:cNvSpPr>
          <p:nvPr>
            <p:ph type="body" sz="quarter" idx="30" hasCustomPrompt="1"/>
          </p:nvPr>
        </p:nvSpPr>
        <p:spPr>
          <a:xfrm>
            <a:off x="9321800" y="6149647"/>
            <a:ext cx="2870200" cy="324178"/>
          </a:xfrm>
          <a:solidFill>
            <a:schemeClr val="bg1"/>
          </a:solidFill>
        </p:spPr>
        <p:txBody>
          <a:bodyPr tIns="36000" rIns="251999" bIns="72000" anchor="b" anchorCtr="0">
            <a:spAutoFit/>
          </a:bodyPr>
          <a:lstStyle>
            <a:lvl1pPr marL="6350" indent="0" algn="r">
              <a:buFontTx/>
              <a:buNone/>
              <a:defRPr sz="1200">
                <a:solidFill>
                  <a:schemeClr val="tx1"/>
                </a:solidFill>
              </a:defRPr>
            </a:lvl1pPr>
          </a:lstStyle>
          <a:p>
            <a:pPr lvl="0"/>
            <a:r>
              <a:rPr lang="en-GB" dirty="0"/>
              <a:t>Insert image caption here</a:t>
            </a:r>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5544"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2" name="Feature_Box_2">
            <a:extLst>
              <a:ext uri="{FF2B5EF4-FFF2-40B4-BE49-F238E27FC236}">
                <a16:creationId xmlns:a16="http://schemas.microsoft.com/office/drawing/2014/main" id="{2836903F-A228-694C-B678-379D95CBF641}"/>
              </a:ext>
            </a:extLst>
          </p:cNvPr>
          <p:cNvSpPr>
            <a:spLocks noGrp="1"/>
          </p:cNvSpPr>
          <p:nvPr>
            <p:ph type="body" sz="quarter" idx="27" hasCustomPrompt="1"/>
          </p:nvPr>
        </p:nvSpPr>
        <p:spPr>
          <a:xfrm>
            <a:off x="3304896"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3" name="Feature_Box_3">
            <a:extLst>
              <a:ext uri="{FF2B5EF4-FFF2-40B4-BE49-F238E27FC236}">
                <a16:creationId xmlns:a16="http://schemas.microsoft.com/office/drawing/2014/main" id="{A099B133-6CA1-6343-985F-1A751F73B33F}"/>
              </a:ext>
            </a:extLst>
          </p:cNvPr>
          <p:cNvSpPr>
            <a:spLocks noGrp="1"/>
          </p:cNvSpPr>
          <p:nvPr>
            <p:ph type="body" sz="quarter" idx="28" hasCustomPrompt="1"/>
          </p:nvPr>
        </p:nvSpPr>
        <p:spPr>
          <a:xfrm>
            <a:off x="6354248"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4" name="Feature_Box_4">
            <a:extLst>
              <a:ext uri="{FF2B5EF4-FFF2-40B4-BE49-F238E27FC236}">
                <a16:creationId xmlns:a16="http://schemas.microsoft.com/office/drawing/2014/main" id="{AC109010-13F9-D44E-AE30-6C9CDA42B8D0}"/>
              </a:ext>
            </a:extLst>
          </p:cNvPr>
          <p:cNvSpPr>
            <a:spLocks noGrp="1"/>
          </p:cNvSpPr>
          <p:nvPr>
            <p:ph type="body" sz="quarter" idx="29" hasCustomPrompt="1"/>
          </p:nvPr>
        </p:nvSpPr>
        <p:spPr>
          <a:xfrm>
            <a:off x="9403600"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578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mages with Text Boxes">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5" name="Picture Placeholder 1">
            <a:extLst>
              <a:ext uri="{FF2B5EF4-FFF2-40B4-BE49-F238E27FC236}">
                <a16:creationId xmlns:a16="http://schemas.microsoft.com/office/drawing/2014/main" id="{8F2A6B83-1211-6B47-A8AF-ED38DA7D475D}"/>
              </a:ext>
            </a:extLst>
          </p:cNvPr>
          <p:cNvSpPr>
            <a:spLocks noGrp="1"/>
          </p:cNvSpPr>
          <p:nvPr>
            <p:ph type="pic" sz="quarter" idx="26"/>
          </p:nvPr>
        </p:nvSpPr>
        <p:spPr>
          <a:xfrm>
            <a:off x="254001" y="890588"/>
            <a:ext cx="3844800" cy="2333875"/>
          </a:xfrm>
        </p:spPr>
        <p:txBody>
          <a:bodyPr/>
          <a:lstStyle>
            <a:lvl1pPr marL="6350" indent="0" algn="ctr">
              <a:buFontTx/>
              <a:buNone/>
              <a:defRPr/>
            </a:lvl1pPr>
          </a:lstStyle>
          <a:p>
            <a:endParaRPr lang="en-US" dirty="0"/>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40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6" name="Picture Placeholder 2">
            <a:extLst>
              <a:ext uri="{FF2B5EF4-FFF2-40B4-BE49-F238E27FC236}">
                <a16:creationId xmlns:a16="http://schemas.microsoft.com/office/drawing/2014/main" id="{A643D9B1-8BBE-0C43-9EEF-CDFE7EAAE5B6}"/>
              </a:ext>
            </a:extLst>
          </p:cNvPr>
          <p:cNvSpPr>
            <a:spLocks noGrp="1"/>
          </p:cNvSpPr>
          <p:nvPr>
            <p:ph type="pic" sz="quarter" idx="28"/>
          </p:nvPr>
        </p:nvSpPr>
        <p:spPr>
          <a:xfrm>
            <a:off x="4172400" y="890588"/>
            <a:ext cx="3844800" cy="2333875"/>
          </a:xfrm>
        </p:spPr>
        <p:txBody>
          <a:bodyPr/>
          <a:lstStyle>
            <a:lvl1pPr marL="6350" indent="0" algn="ctr">
              <a:buFontTx/>
              <a:buNone/>
              <a:defRPr/>
            </a:lvl1pPr>
          </a:lstStyle>
          <a:p>
            <a:endParaRPr lang="en-US" dirty="0"/>
          </a:p>
        </p:txBody>
      </p:sp>
      <p:sp>
        <p:nvSpPr>
          <p:cNvPr id="15" name="Feature_Box_2">
            <a:extLst>
              <a:ext uri="{FF2B5EF4-FFF2-40B4-BE49-F238E27FC236}">
                <a16:creationId xmlns:a16="http://schemas.microsoft.com/office/drawing/2014/main" id="{2AD8F4AA-5FEA-264B-91A7-7535BF4A02B9}"/>
              </a:ext>
            </a:extLst>
          </p:cNvPr>
          <p:cNvSpPr>
            <a:spLocks noGrp="1"/>
          </p:cNvSpPr>
          <p:nvPr>
            <p:ph type="body" sz="quarter" idx="27" hasCustomPrompt="1"/>
          </p:nvPr>
        </p:nvSpPr>
        <p:spPr>
          <a:xfrm>
            <a:off x="41724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8" name="Picture Placeholder 3">
            <a:extLst>
              <a:ext uri="{FF2B5EF4-FFF2-40B4-BE49-F238E27FC236}">
                <a16:creationId xmlns:a16="http://schemas.microsoft.com/office/drawing/2014/main" id="{647C5A1D-6939-3847-80D4-9C34331130A2}"/>
              </a:ext>
            </a:extLst>
          </p:cNvPr>
          <p:cNvSpPr>
            <a:spLocks noGrp="1"/>
          </p:cNvSpPr>
          <p:nvPr>
            <p:ph type="pic" sz="quarter" idx="30"/>
          </p:nvPr>
        </p:nvSpPr>
        <p:spPr>
          <a:xfrm>
            <a:off x="8093200" y="890588"/>
            <a:ext cx="3844800" cy="2333875"/>
          </a:xfrm>
        </p:spPr>
        <p:txBody>
          <a:bodyPr/>
          <a:lstStyle>
            <a:lvl1pPr marL="6350" indent="0" algn="ctr">
              <a:buFontTx/>
              <a:buNone/>
              <a:defRPr/>
            </a:lvl1pPr>
          </a:lstStyle>
          <a:p>
            <a:endParaRPr lang="en-US" dirty="0"/>
          </a:p>
        </p:txBody>
      </p:sp>
      <p:sp>
        <p:nvSpPr>
          <p:cNvPr id="17" name="Feature_Box_3">
            <a:extLst>
              <a:ext uri="{FF2B5EF4-FFF2-40B4-BE49-F238E27FC236}">
                <a16:creationId xmlns:a16="http://schemas.microsoft.com/office/drawing/2014/main" id="{4EE68164-672F-C645-B7CD-568AFD12BD9B}"/>
              </a:ext>
            </a:extLst>
          </p:cNvPr>
          <p:cNvSpPr>
            <a:spLocks noGrp="1"/>
          </p:cNvSpPr>
          <p:nvPr>
            <p:ph type="body" sz="quarter" idx="29" hasCustomPrompt="1"/>
          </p:nvPr>
        </p:nvSpPr>
        <p:spPr>
          <a:xfrm>
            <a:off x="80932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892859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Images with Bullet Point Text">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5" name="Picture Placeholder 1">
            <a:extLst>
              <a:ext uri="{FF2B5EF4-FFF2-40B4-BE49-F238E27FC236}">
                <a16:creationId xmlns:a16="http://schemas.microsoft.com/office/drawing/2014/main" id="{8F2A6B83-1211-6B47-A8AF-ED38DA7D475D}"/>
              </a:ext>
            </a:extLst>
          </p:cNvPr>
          <p:cNvSpPr>
            <a:spLocks noGrp="1"/>
          </p:cNvSpPr>
          <p:nvPr>
            <p:ph type="pic" sz="quarter" idx="26"/>
          </p:nvPr>
        </p:nvSpPr>
        <p:spPr>
          <a:xfrm>
            <a:off x="254001" y="890588"/>
            <a:ext cx="3844800" cy="2333875"/>
          </a:xfrm>
        </p:spPr>
        <p:txBody>
          <a:bodyPr/>
          <a:lstStyle>
            <a:lvl1pPr marL="6350" indent="0" algn="ctr">
              <a:buFontTx/>
              <a:buNone/>
              <a:defRPr/>
            </a:lvl1pPr>
          </a:lstStyle>
          <a:p>
            <a:endParaRPr lang="en-US" dirty="0"/>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40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6" name="Picture Placeholder 2">
            <a:extLst>
              <a:ext uri="{FF2B5EF4-FFF2-40B4-BE49-F238E27FC236}">
                <a16:creationId xmlns:a16="http://schemas.microsoft.com/office/drawing/2014/main" id="{A643D9B1-8BBE-0C43-9EEF-CDFE7EAAE5B6}"/>
              </a:ext>
            </a:extLst>
          </p:cNvPr>
          <p:cNvSpPr>
            <a:spLocks noGrp="1"/>
          </p:cNvSpPr>
          <p:nvPr>
            <p:ph type="pic" sz="quarter" idx="28"/>
          </p:nvPr>
        </p:nvSpPr>
        <p:spPr>
          <a:xfrm>
            <a:off x="4172400" y="890588"/>
            <a:ext cx="3844800" cy="2333875"/>
          </a:xfrm>
        </p:spPr>
        <p:txBody>
          <a:bodyPr/>
          <a:lstStyle>
            <a:lvl1pPr marL="6350" indent="0" algn="ctr">
              <a:buFontTx/>
              <a:buNone/>
              <a:defRPr/>
            </a:lvl1pPr>
          </a:lstStyle>
          <a:p>
            <a:endParaRPr lang="en-US" dirty="0"/>
          </a:p>
        </p:txBody>
      </p:sp>
      <p:sp>
        <p:nvSpPr>
          <p:cNvPr id="15" name="Feature_Box_2">
            <a:extLst>
              <a:ext uri="{FF2B5EF4-FFF2-40B4-BE49-F238E27FC236}">
                <a16:creationId xmlns:a16="http://schemas.microsoft.com/office/drawing/2014/main" id="{2AD8F4AA-5FEA-264B-91A7-7535BF4A02B9}"/>
              </a:ext>
            </a:extLst>
          </p:cNvPr>
          <p:cNvSpPr>
            <a:spLocks noGrp="1"/>
          </p:cNvSpPr>
          <p:nvPr>
            <p:ph type="body" sz="quarter" idx="27" hasCustomPrompt="1"/>
          </p:nvPr>
        </p:nvSpPr>
        <p:spPr>
          <a:xfrm>
            <a:off x="41724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8" name="Picture Placeholder 3">
            <a:extLst>
              <a:ext uri="{FF2B5EF4-FFF2-40B4-BE49-F238E27FC236}">
                <a16:creationId xmlns:a16="http://schemas.microsoft.com/office/drawing/2014/main" id="{647C5A1D-6939-3847-80D4-9C34331130A2}"/>
              </a:ext>
            </a:extLst>
          </p:cNvPr>
          <p:cNvSpPr>
            <a:spLocks noGrp="1"/>
          </p:cNvSpPr>
          <p:nvPr>
            <p:ph type="pic" sz="quarter" idx="30"/>
          </p:nvPr>
        </p:nvSpPr>
        <p:spPr>
          <a:xfrm>
            <a:off x="8093200" y="890588"/>
            <a:ext cx="3844800" cy="2333875"/>
          </a:xfrm>
        </p:spPr>
        <p:txBody>
          <a:bodyPr/>
          <a:lstStyle>
            <a:lvl1pPr marL="6350" indent="0" algn="ctr">
              <a:buFontTx/>
              <a:buNone/>
              <a:defRPr/>
            </a:lvl1pPr>
          </a:lstStyle>
          <a:p>
            <a:endParaRPr lang="en-US" dirty="0"/>
          </a:p>
        </p:txBody>
      </p:sp>
      <p:sp>
        <p:nvSpPr>
          <p:cNvPr id="17" name="Feature_Box_3">
            <a:extLst>
              <a:ext uri="{FF2B5EF4-FFF2-40B4-BE49-F238E27FC236}">
                <a16:creationId xmlns:a16="http://schemas.microsoft.com/office/drawing/2014/main" id="{4EE68164-672F-C645-B7CD-568AFD12BD9B}"/>
              </a:ext>
            </a:extLst>
          </p:cNvPr>
          <p:cNvSpPr>
            <a:spLocks noGrp="1"/>
          </p:cNvSpPr>
          <p:nvPr>
            <p:ph type="body" sz="quarter" idx="29" hasCustomPrompt="1"/>
          </p:nvPr>
        </p:nvSpPr>
        <p:spPr>
          <a:xfrm>
            <a:off x="80932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3152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6" name="Title">
            <a:extLst>
              <a:ext uri="{FF2B5EF4-FFF2-40B4-BE49-F238E27FC236}">
                <a16:creationId xmlns:a16="http://schemas.microsoft.com/office/drawing/2014/main" id="{AD742024-086A-5F48-9393-FF97C14B9F3C}"/>
              </a:ext>
            </a:extLst>
          </p:cNvPr>
          <p:cNvSpPr>
            <a:spLocks noGrp="1"/>
          </p:cNvSpPr>
          <p:nvPr>
            <p:ph type="body" sz="quarter" idx="30" hasCustomPrompt="1"/>
          </p:nvPr>
        </p:nvSpPr>
        <p:spPr>
          <a:xfrm>
            <a:off x="501651" y="1185863"/>
            <a:ext cx="5468937"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7" name="Body_Copy">
            <a:extLst>
              <a:ext uri="{FF2B5EF4-FFF2-40B4-BE49-F238E27FC236}">
                <a16:creationId xmlns:a16="http://schemas.microsoft.com/office/drawing/2014/main" id="{A65568DF-0675-7847-A98F-1D87DDC4AD29}"/>
              </a:ext>
            </a:extLst>
          </p:cNvPr>
          <p:cNvSpPr>
            <a:spLocks noGrp="1"/>
          </p:cNvSpPr>
          <p:nvPr>
            <p:ph type="body" sz="quarter" idx="31" hasCustomPrompt="1"/>
          </p:nvPr>
        </p:nvSpPr>
        <p:spPr>
          <a:xfrm>
            <a:off x="501650" y="1857375"/>
            <a:ext cx="5468938"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6221413" y="890587"/>
            <a:ext cx="5716587"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316280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254001" y="890587"/>
            <a:ext cx="11684000"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660324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0733767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A55F4C45-0842-0B45-BF3A-F0DB418A4E93}"/>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solidFill>
            <a:schemeClr val="bg1"/>
          </a:solidFill>
        </p:spPr>
        <p:txBody>
          <a:bodyPr/>
          <a:lstStyle>
            <a:lvl1pPr marL="6350" indent="0" algn="ctr">
              <a:buNone/>
              <a:defRPr/>
            </a:lvl1pPr>
          </a:lstStyle>
          <a:p>
            <a:endParaRPr lang="en-US" dirty="0"/>
          </a:p>
        </p:txBody>
      </p:sp>
      <p:sp>
        <p:nvSpPr>
          <p:cNvPr id="9" name="Image_Caption 1">
            <a:extLst>
              <a:ext uri="{FF2B5EF4-FFF2-40B4-BE49-F238E27FC236}">
                <a16:creationId xmlns:a16="http://schemas.microsoft.com/office/drawing/2014/main" id="{77A15BBC-0BFB-9547-B1AA-FD422C4D614C}"/>
              </a:ext>
              <a:ext uri="{C183D7F6-B498-43B3-948B-1728B52AA6E4}">
                <adec:decorative xmlns:adec="http://schemas.microsoft.com/office/drawing/2017/decorative" val="1"/>
              </a:ext>
            </a:extLst>
          </p:cNvPr>
          <p:cNvSpPr>
            <a:spLocks noGrp="1"/>
          </p:cNvSpPr>
          <p:nvPr>
            <p:ph type="body" sz="quarter" idx="23" hasCustomPrompt="1"/>
          </p:nvPr>
        </p:nvSpPr>
        <p:spPr>
          <a:xfrm>
            <a:off x="9326879" y="6145855"/>
            <a:ext cx="2865121" cy="324178"/>
          </a:xfrm>
          <a:solidFill>
            <a:schemeClr val="bg1"/>
          </a:solidFill>
        </p:spPr>
        <p:txBody>
          <a:bodyPr wrap="square" lIns="72000" tIns="36000" rIns="251999" bIns="72000" anchor="b" anchorCtr="0">
            <a:spAutoFit/>
          </a:bodyPr>
          <a:lstStyle>
            <a:lvl1pPr marL="6350" marR="0" indent="0" algn="r" defTabSz="914400" rtl="0" eaLnBrk="1" fontAlgn="auto" latinLnBrk="0" hangingPunct="1">
              <a:lnSpc>
                <a:spcPct val="130000"/>
              </a:lnSpc>
              <a:spcBef>
                <a:spcPts val="0"/>
              </a:spcBef>
              <a:spcAft>
                <a:spcPts val="0"/>
              </a:spcAft>
              <a:buClrTx/>
              <a:buSzPct val="100000"/>
              <a:buFont typeface="Wingdings" pitchFamily="2" charset="2"/>
              <a:buNone/>
              <a:tabLst/>
              <a:defRPr sz="1200" b="0"/>
            </a:lvl1pPr>
          </a:lstStyle>
          <a:p>
            <a:pPr lvl="0"/>
            <a:r>
              <a:rPr lang="en-GB" dirty="0"/>
              <a:t>Insert image caption here</a:t>
            </a:r>
          </a:p>
        </p:txBody>
      </p:sp>
      <p:sp>
        <p:nvSpPr>
          <p:cNvPr id="11" name="Slide Number">
            <a:extLst>
              <a:ext uri="{FF2B5EF4-FFF2-40B4-BE49-F238E27FC236}">
                <a16:creationId xmlns:a16="http://schemas.microsoft.com/office/drawing/2014/main" id="{2B048D4B-0957-8543-950A-61FA61F907EA}"/>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384998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Video">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A55F4C45-0842-0B45-BF3A-F0DB418A4E93}"/>
              </a:ext>
            </a:extLst>
          </p:cNvPr>
          <p:cNvSpPr>
            <a:spLocks noGrp="1"/>
          </p:cNvSpPr>
          <p:nvPr>
            <p:ph type="title" hasCustomPrompt="1"/>
          </p:nvPr>
        </p:nvSpPr>
        <p:spPr/>
        <p:txBody>
          <a:bodyPr/>
          <a:lstStyle/>
          <a:p>
            <a:r>
              <a:rPr lang="en-GB" dirty="0"/>
              <a:t>PowerPoint slide description here</a:t>
            </a:r>
            <a:endParaRPr lang="en-US" dirty="0"/>
          </a:p>
        </p:txBody>
      </p:sp>
      <p:sp>
        <p:nvSpPr>
          <p:cNvPr id="4" name="Video Placeholder 1">
            <a:extLst>
              <a:ext uri="{FF2B5EF4-FFF2-40B4-BE49-F238E27FC236}">
                <a16:creationId xmlns:a16="http://schemas.microsoft.com/office/drawing/2014/main" id="{638D1704-B2CA-5C47-B959-28C1FC6055CF}"/>
              </a:ext>
            </a:extLst>
          </p:cNvPr>
          <p:cNvSpPr>
            <a:spLocks noGrp="1"/>
          </p:cNvSpPr>
          <p:nvPr>
            <p:ph type="media" sz="quarter" idx="29"/>
          </p:nvPr>
        </p:nvSpPr>
        <p:spPr>
          <a:xfrm>
            <a:off x="0" y="890588"/>
            <a:ext cx="12192000" cy="5713412"/>
          </a:xfrm>
        </p:spPr>
        <p:txBody>
          <a:bodyPr/>
          <a:lstStyle>
            <a:lvl1pPr marL="6350" indent="0" algn="ctr">
              <a:buFontTx/>
              <a:buNone/>
              <a:defRPr/>
            </a:lvl1pPr>
          </a:lstStyle>
          <a:p>
            <a:endParaRPr lang="en-US" dirty="0"/>
          </a:p>
        </p:txBody>
      </p:sp>
      <p:sp>
        <p:nvSpPr>
          <p:cNvPr id="9" name="Video_Caption 1">
            <a:extLst>
              <a:ext uri="{FF2B5EF4-FFF2-40B4-BE49-F238E27FC236}">
                <a16:creationId xmlns:a16="http://schemas.microsoft.com/office/drawing/2014/main" id="{77A15BBC-0BFB-9547-B1AA-FD422C4D614C}"/>
              </a:ext>
              <a:ext uri="{C183D7F6-B498-43B3-948B-1728B52AA6E4}">
                <adec:decorative xmlns:adec="http://schemas.microsoft.com/office/drawing/2017/decorative" val="1"/>
              </a:ext>
            </a:extLst>
          </p:cNvPr>
          <p:cNvSpPr>
            <a:spLocks noGrp="1"/>
          </p:cNvSpPr>
          <p:nvPr>
            <p:ph type="body" sz="quarter" idx="23" hasCustomPrompt="1"/>
          </p:nvPr>
        </p:nvSpPr>
        <p:spPr>
          <a:xfrm>
            <a:off x="9326879" y="6145855"/>
            <a:ext cx="2865121" cy="324178"/>
          </a:xfrm>
          <a:solidFill>
            <a:schemeClr val="bg1"/>
          </a:solidFill>
        </p:spPr>
        <p:txBody>
          <a:bodyPr wrap="square" lIns="72000" tIns="36000" rIns="251999" bIns="72000" anchor="b" anchorCtr="0">
            <a:spAutoFit/>
          </a:bodyPr>
          <a:lstStyle>
            <a:lvl1pPr marL="6350" marR="0" indent="0" algn="r" defTabSz="914400" rtl="0" eaLnBrk="1" fontAlgn="auto" latinLnBrk="0" hangingPunct="1">
              <a:lnSpc>
                <a:spcPct val="130000"/>
              </a:lnSpc>
              <a:spcBef>
                <a:spcPts val="0"/>
              </a:spcBef>
              <a:spcAft>
                <a:spcPts val="0"/>
              </a:spcAft>
              <a:buClrTx/>
              <a:buSzPct val="100000"/>
              <a:buFont typeface="Wingdings" pitchFamily="2" charset="2"/>
              <a:buNone/>
              <a:tabLst/>
              <a:defRPr sz="1200" b="0"/>
            </a:lvl1pPr>
          </a:lstStyle>
          <a:p>
            <a:pPr lvl="0"/>
            <a:r>
              <a:rPr lang="en-GB" dirty="0"/>
              <a:t>Insert image caption here</a:t>
            </a:r>
          </a:p>
        </p:txBody>
      </p:sp>
      <p:sp>
        <p:nvSpPr>
          <p:cNvPr id="11" name="Slide Number">
            <a:extLst>
              <a:ext uri="{FF2B5EF4-FFF2-40B4-BE49-F238E27FC236}">
                <a16:creationId xmlns:a16="http://schemas.microsoft.com/office/drawing/2014/main" id="{2B048D4B-0957-8543-950A-61FA61F907EA}"/>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835916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Comparision">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597CB458-ECAA-F543-B762-CE0492775E89}"/>
              </a:ext>
            </a:extLst>
          </p:cNvPr>
          <p:cNvSpPr>
            <a:spLocks noGrp="1"/>
          </p:cNvSpPr>
          <p:nvPr>
            <p:ph type="title" hasCustomPrompt="1"/>
          </p:nvPr>
        </p:nvSpPr>
        <p:spPr/>
        <p:txBody>
          <a:bodyPr/>
          <a:lstStyle/>
          <a:p>
            <a:r>
              <a:rPr lang="en-GB" dirty="0"/>
              <a:t>PowerPoint slide description here</a:t>
            </a:r>
            <a:endParaRPr lang="en-US" dirty="0"/>
          </a:p>
        </p:txBody>
      </p:sp>
      <p:sp>
        <p:nvSpPr>
          <p:cNvPr id="8" name="Title">
            <a:extLst>
              <a:ext uri="{FF2B5EF4-FFF2-40B4-BE49-F238E27FC236}">
                <a16:creationId xmlns:a16="http://schemas.microsoft.com/office/drawing/2014/main" id="{040512F9-FB20-344E-BC56-8DDE6C17721A}"/>
              </a:ext>
            </a:extLst>
          </p:cNvPr>
          <p:cNvSpPr>
            <a:spLocks noGrp="1"/>
          </p:cNvSpPr>
          <p:nvPr>
            <p:ph type="body" sz="quarter" idx="38" hasCustomPrompt="1"/>
          </p:nvPr>
        </p:nvSpPr>
        <p:spPr>
          <a:xfrm>
            <a:off x="501648" y="1306094"/>
            <a:ext cx="11436350" cy="736600"/>
          </a:xfrm>
        </p:spPr>
        <p:txBody>
          <a:bodyPr tIns="0" bIns="0">
            <a:noAutofit/>
          </a:bodyPr>
          <a:lstStyle>
            <a:lvl1pPr marL="6350" indent="0">
              <a:buNone/>
              <a:defRPr sz="3200">
                <a:latin typeface="+mj-lt"/>
              </a:defRPr>
            </a:lvl1pPr>
          </a:lstStyle>
          <a:p>
            <a:pPr lvl="0"/>
            <a:r>
              <a:rPr lang="en-GB" dirty="0"/>
              <a:t>Your title here</a:t>
            </a:r>
            <a:endParaRPr lang="en-US" dirty="0"/>
          </a:p>
        </p:txBody>
      </p:sp>
      <p:sp>
        <p:nvSpPr>
          <p:cNvPr id="10" name="Subtitle">
            <a:extLst>
              <a:ext uri="{FF2B5EF4-FFF2-40B4-BE49-F238E27FC236}">
                <a16:creationId xmlns:a16="http://schemas.microsoft.com/office/drawing/2014/main" id="{3A0A8366-F419-7E4A-8F7C-C6F8447A8956}"/>
              </a:ext>
            </a:extLst>
          </p:cNvPr>
          <p:cNvSpPr>
            <a:spLocks noGrp="1"/>
          </p:cNvSpPr>
          <p:nvPr>
            <p:ph type="body" sz="quarter" idx="39" hasCustomPrompt="1"/>
          </p:nvPr>
        </p:nvSpPr>
        <p:spPr>
          <a:xfrm>
            <a:off x="501648" y="2042694"/>
            <a:ext cx="11436350" cy="403225"/>
          </a:xfrm>
        </p:spPr>
        <p:txBody>
          <a:bodyPr tIns="0" bIns="0">
            <a:noAutofit/>
          </a:bodyPr>
          <a:lstStyle>
            <a:lvl1pPr marL="6350" indent="0">
              <a:buNone/>
              <a:defRPr>
                <a:latin typeface="+mj-lt"/>
              </a:defRPr>
            </a:lvl1pPr>
          </a:lstStyle>
          <a:p>
            <a:r>
              <a:rPr lang="en-GB" dirty="0"/>
              <a:t>Your subtitle here</a:t>
            </a:r>
            <a:endParaRPr lang="en-US" dirty="0"/>
          </a:p>
        </p:txBody>
      </p:sp>
      <p:sp>
        <p:nvSpPr>
          <p:cNvPr id="19" name="Picture Placeholder 1">
            <a:extLst>
              <a:ext uri="{FF2B5EF4-FFF2-40B4-BE49-F238E27FC236}">
                <a16:creationId xmlns:a16="http://schemas.microsoft.com/office/drawing/2014/main" id="{4F48015D-A6A6-BD4D-AB39-19CCFCB8B881}"/>
              </a:ext>
            </a:extLst>
          </p:cNvPr>
          <p:cNvSpPr>
            <a:spLocks noGrp="1"/>
          </p:cNvSpPr>
          <p:nvPr>
            <p:ph type="pic" sz="quarter" idx="29"/>
          </p:nvPr>
        </p:nvSpPr>
        <p:spPr>
          <a:xfrm>
            <a:off x="0" y="2814220"/>
            <a:ext cx="6062400" cy="3789779"/>
          </a:xfrm>
        </p:spPr>
        <p:txBody>
          <a:bodyPr/>
          <a:lstStyle>
            <a:lvl1pPr marL="6350" indent="0" algn="ctr">
              <a:buNone/>
              <a:defRPr/>
            </a:lvl1pPr>
          </a:lstStyle>
          <a:p>
            <a:endParaRPr lang="en-US" dirty="0"/>
          </a:p>
        </p:txBody>
      </p:sp>
      <p:sp>
        <p:nvSpPr>
          <p:cNvPr id="23" name="Image_Caption 1">
            <a:extLst>
              <a:ext uri="{FF2B5EF4-FFF2-40B4-BE49-F238E27FC236}">
                <a16:creationId xmlns:a16="http://schemas.microsoft.com/office/drawing/2014/main" id="{928181AC-A9B4-0F4A-B806-85756E8DF344}"/>
              </a:ext>
            </a:extLst>
          </p:cNvPr>
          <p:cNvSpPr>
            <a:spLocks noGrp="1"/>
          </p:cNvSpPr>
          <p:nvPr>
            <p:ph type="body" sz="quarter" idx="40"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1" name="Picture Placeholder 2">
            <a:extLst>
              <a:ext uri="{FF2B5EF4-FFF2-40B4-BE49-F238E27FC236}">
                <a16:creationId xmlns:a16="http://schemas.microsoft.com/office/drawing/2014/main" id="{CABAA707-1D0F-904D-A6EF-485EE257C126}"/>
              </a:ext>
            </a:extLst>
          </p:cNvPr>
          <p:cNvSpPr>
            <a:spLocks noGrp="1"/>
          </p:cNvSpPr>
          <p:nvPr>
            <p:ph type="pic" sz="quarter" idx="36"/>
          </p:nvPr>
        </p:nvSpPr>
        <p:spPr>
          <a:xfrm>
            <a:off x="6129602" y="2814220"/>
            <a:ext cx="6062400" cy="3789779"/>
          </a:xfrm>
        </p:spPr>
        <p:txBody>
          <a:bodyPr/>
          <a:lstStyle>
            <a:lvl1pPr marL="6350" indent="0" algn="ctr">
              <a:buNone/>
              <a:defRPr/>
            </a:lvl1pPr>
          </a:lstStyle>
          <a:p>
            <a:endParaRPr lang="en-US" dirty="0"/>
          </a:p>
        </p:txBody>
      </p:sp>
      <p:sp>
        <p:nvSpPr>
          <p:cNvPr id="27" name="Image_Caption 2">
            <a:extLst>
              <a:ext uri="{FF2B5EF4-FFF2-40B4-BE49-F238E27FC236}">
                <a16:creationId xmlns:a16="http://schemas.microsoft.com/office/drawing/2014/main" id="{AEE3084D-262B-D444-BB09-122F86A0D545}"/>
              </a:ext>
            </a:extLst>
          </p:cNvPr>
          <p:cNvSpPr>
            <a:spLocks noGrp="1"/>
          </p:cNvSpPr>
          <p:nvPr>
            <p:ph type="body" sz="quarter" idx="41" hasCustomPrompt="1"/>
          </p:nvPr>
        </p:nvSpPr>
        <p:spPr>
          <a:xfrm>
            <a:off x="9326563"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Placeholder">
            <a:extLst>
              <a:ext uri="{FF2B5EF4-FFF2-40B4-BE49-F238E27FC236}">
                <a16:creationId xmlns:a16="http://schemas.microsoft.com/office/drawing/2014/main" id="{C9180CA7-D6AD-3B4F-9CC8-C9E5358B72E1}"/>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5454195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Images with Description">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BA1041B3-EEDD-B747-8B78-82F6A16D7E2D}"/>
              </a:ext>
            </a:extLst>
          </p:cNvPr>
          <p:cNvSpPr>
            <a:spLocks noGrp="1"/>
          </p:cNvSpPr>
          <p:nvPr>
            <p:ph type="title" hasCustomPrompt="1"/>
          </p:nvPr>
        </p:nvSpPr>
        <p:spPr/>
        <p:txBody>
          <a:bodyPr/>
          <a:lstStyle/>
          <a:p>
            <a:r>
              <a:rPr lang="en-GB" dirty="0"/>
              <a:t>PowerPoint slide description here</a:t>
            </a:r>
            <a:endParaRPr lang="en-US" dirty="0"/>
          </a:p>
        </p:txBody>
      </p:sp>
      <p:sp>
        <p:nvSpPr>
          <p:cNvPr id="5" name="Body_Copy">
            <a:extLst>
              <a:ext uri="{FF2B5EF4-FFF2-40B4-BE49-F238E27FC236}">
                <a16:creationId xmlns:a16="http://schemas.microsoft.com/office/drawing/2014/main" id="{15E97B45-0FBC-0444-A384-1396982CD50B}"/>
              </a:ext>
            </a:extLst>
          </p:cNvPr>
          <p:cNvSpPr>
            <a:spLocks noGrp="1"/>
          </p:cNvSpPr>
          <p:nvPr>
            <p:ph type="body" sz="quarter" idx="34" hasCustomPrompt="1"/>
          </p:nvPr>
        </p:nvSpPr>
        <p:spPr>
          <a:xfrm>
            <a:off x="6131563" y="890588"/>
            <a:ext cx="5808662" cy="3787775"/>
          </a:xfrm>
        </p:spPr>
        <p:txBody>
          <a:bodyPr lIns="144000" tIns="144000" rIns="144000" bIns="144000">
            <a:noAutofit/>
          </a:bodyPr>
          <a:lstStyle>
            <a:lvl1pPr marL="6350" indent="0">
              <a:buFontTx/>
              <a:buNone/>
              <a:defRPr sz="1800"/>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6062400" cy="5713412"/>
          </a:xfrm>
        </p:spPr>
        <p:txBody>
          <a:bodyPr/>
          <a:lstStyle>
            <a:lvl1pPr marL="6350" indent="0" algn="ctr">
              <a:buNone/>
              <a:defRPr/>
            </a:lvl1pPr>
          </a:lstStyle>
          <a:p>
            <a:endParaRPr lang="en-US" dirty="0"/>
          </a:p>
        </p:txBody>
      </p:sp>
      <p:sp>
        <p:nvSpPr>
          <p:cNvPr id="12" name="Image_Caption 1">
            <a:extLst>
              <a:ext uri="{FF2B5EF4-FFF2-40B4-BE49-F238E27FC236}">
                <a16:creationId xmlns:a16="http://schemas.microsoft.com/office/drawing/2014/main" id="{AF323BD3-548A-354D-ADA9-DA0462ADCE6F}"/>
              </a:ext>
            </a:extLst>
          </p:cNvPr>
          <p:cNvSpPr>
            <a:spLocks noGrp="1"/>
          </p:cNvSpPr>
          <p:nvPr>
            <p:ph type="body" sz="quarter" idx="40"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15" name="Picture Placeholder 2">
            <a:extLst>
              <a:ext uri="{FF2B5EF4-FFF2-40B4-BE49-F238E27FC236}">
                <a16:creationId xmlns:a16="http://schemas.microsoft.com/office/drawing/2014/main" id="{7A681C19-525C-EB46-8C22-C426D373D10E}"/>
              </a:ext>
            </a:extLst>
          </p:cNvPr>
          <p:cNvSpPr>
            <a:spLocks noGrp="1"/>
          </p:cNvSpPr>
          <p:nvPr>
            <p:ph type="pic" sz="quarter" idx="31"/>
          </p:nvPr>
        </p:nvSpPr>
        <p:spPr>
          <a:xfrm>
            <a:off x="6129600" y="4746400"/>
            <a:ext cx="6062400" cy="1857600"/>
          </a:xfrm>
        </p:spPr>
        <p:txBody>
          <a:bodyPr/>
          <a:lstStyle>
            <a:lvl1pPr marL="6350" indent="0" algn="ctr">
              <a:buNone/>
              <a:defRPr/>
            </a:lvl1pPr>
          </a:lstStyle>
          <a:p>
            <a:endParaRPr lang="en-US" dirty="0"/>
          </a:p>
        </p:txBody>
      </p:sp>
      <p:sp>
        <p:nvSpPr>
          <p:cNvPr id="17" name="Image_Caption 2">
            <a:extLst>
              <a:ext uri="{FF2B5EF4-FFF2-40B4-BE49-F238E27FC236}">
                <a16:creationId xmlns:a16="http://schemas.microsoft.com/office/drawing/2014/main" id="{41C24D1E-9E96-1844-B2A6-13CA1411EAFA}"/>
              </a:ext>
            </a:extLst>
          </p:cNvPr>
          <p:cNvSpPr>
            <a:spLocks noGrp="1"/>
          </p:cNvSpPr>
          <p:nvPr>
            <p:ph type="body" sz="quarter" idx="41" hasCustomPrompt="1"/>
          </p:nvPr>
        </p:nvSpPr>
        <p:spPr>
          <a:xfrm>
            <a:off x="9326563"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Placehold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2803383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Images">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701839F2-0501-2042-AA1A-339190F1FA20}"/>
              </a:ext>
            </a:extLst>
          </p:cNvPr>
          <p:cNvSpPr>
            <a:spLocks noGrp="1"/>
          </p:cNvSpPr>
          <p:nvPr>
            <p:ph type="title" hasCustomPrompt="1"/>
          </p:nvPr>
        </p:nvSpPr>
        <p:spPr/>
        <p:txBody>
          <a:bodyPr/>
          <a:lstStyle/>
          <a:p>
            <a:r>
              <a:rPr lang="en-GB" dirty="0"/>
              <a:t>PowerPoint slide description here</a:t>
            </a:r>
            <a:endParaRPr lang="en-US" dirty="0"/>
          </a:p>
        </p:txBody>
      </p:sp>
      <p:sp>
        <p:nvSpPr>
          <p:cNvPr id="14" name="Picture Placeholder 1">
            <a:extLst>
              <a:ext uri="{FF2B5EF4-FFF2-40B4-BE49-F238E27FC236}">
                <a16:creationId xmlns:a16="http://schemas.microsoft.com/office/drawing/2014/main" id="{B0246F9D-BBB4-F845-903B-9BCB6A3799FA}"/>
              </a:ext>
            </a:extLst>
          </p:cNvPr>
          <p:cNvSpPr>
            <a:spLocks noGrp="1"/>
          </p:cNvSpPr>
          <p:nvPr>
            <p:ph type="pic" sz="quarter" idx="29"/>
          </p:nvPr>
        </p:nvSpPr>
        <p:spPr>
          <a:xfrm>
            <a:off x="0" y="890587"/>
            <a:ext cx="6062400" cy="2822400"/>
          </a:xfrm>
        </p:spPr>
        <p:txBody>
          <a:bodyPr/>
          <a:lstStyle>
            <a:lvl1pPr marL="6350" indent="0" algn="ctr">
              <a:buNone/>
              <a:defRPr/>
            </a:lvl1pPr>
          </a:lstStyle>
          <a:p>
            <a:endParaRPr lang="en-US" dirty="0"/>
          </a:p>
        </p:txBody>
      </p:sp>
      <p:sp>
        <p:nvSpPr>
          <p:cNvPr id="15" name="Image_Caption 1">
            <a:extLst>
              <a:ext uri="{FF2B5EF4-FFF2-40B4-BE49-F238E27FC236}">
                <a16:creationId xmlns:a16="http://schemas.microsoft.com/office/drawing/2014/main" id="{CB251433-45EA-0548-85FC-44C898DE7847}"/>
              </a:ext>
            </a:extLst>
          </p:cNvPr>
          <p:cNvSpPr>
            <a:spLocks noGrp="1"/>
          </p:cNvSpPr>
          <p:nvPr>
            <p:ph type="body" sz="quarter" idx="40" hasCustomPrompt="1"/>
          </p:nvPr>
        </p:nvSpPr>
        <p:spPr>
          <a:xfrm>
            <a:off x="3196961"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2">
            <a:extLst>
              <a:ext uri="{FF2B5EF4-FFF2-40B4-BE49-F238E27FC236}">
                <a16:creationId xmlns:a16="http://schemas.microsoft.com/office/drawing/2014/main" id="{CEBC5486-0CC4-8447-8762-C88A95428B24}"/>
              </a:ext>
            </a:extLst>
          </p:cNvPr>
          <p:cNvSpPr>
            <a:spLocks noGrp="1"/>
          </p:cNvSpPr>
          <p:nvPr>
            <p:ph type="pic" sz="quarter" idx="36"/>
          </p:nvPr>
        </p:nvSpPr>
        <p:spPr>
          <a:xfrm>
            <a:off x="6129602" y="890587"/>
            <a:ext cx="6062400" cy="2822400"/>
          </a:xfrm>
        </p:spPr>
        <p:txBody>
          <a:bodyPr/>
          <a:lstStyle>
            <a:lvl1pPr marL="6350" indent="0" algn="ctr">
              <a:buNone/>
              <a:defRPr/>
            </a:lvl1pPr>
          </a:lstStyle>
          <a:p>
            <a:endParaRPr lang="en-US" dirty="0"/>
          </a:p>
        </p:txBody>
      </p:sp>
      <p:sp>
        <p:nvSpPr>
          <p:cNvPr id="23" name="Image_Caption 2">
            <a:extLst>
              <a:ext uri="{FF2B5EF4-FFF2-40B4-BE49-F238E27FC236}">
                <a16:creationId xmlns:a16="http://schemas.microsoft.com/office/drawing/2014/main" id="{E6A7B5DF-8207-3443-B760-8C2272B9CE01}"/>
              </a:ext>
            </a:extLst>
          </p:cNvPr>
          <p:cNvSpPr>
            <a:spLocks noGrp="1"/>
          </p:cNvSpPr>
          <p:nvPr>
            <p:ph type="body" sz="quarter" idx="41" hasCustomPrompt="1"/>
          </p:nvPr>
        </p:nvSpPr>
        <p:spPr>
          <a:xfrm>
            <a:off x="9327600"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4" name="Picture Placeholder 3">
            <a:extLst>
              <a:ext uri="{FF2B5EF4-FFF2-40B4-BE49-F238E27FC236}">
                <a16:creationId xmlns:a16="http://schemas.microsoft.com/office/drawing/2014/main" id="{F4F3CBD4-C3C4-CD4F-9BA5-B115DCEF02B6}"/>
              </a:ext>
            </a:extLst>
          </p:cNvPr>
          <p:cNvSpPr>
            <a:spLocks noGrp="1"/>
          </p:cNvSpPr>
          <p:nvPr>
            <p:ph type="pic" sz="quarter" idx="42"/>
          </p:nvPr>
        </p:nvSpPr>
        <p:spPr>
          <a:xfrm>
            <a:off x="-1038" y="3781600"/>
            <a:ext cx="6062400" cy="2822400"/>
          </a:xfrm>
        </p:spPr>
        <p:txBody>
          <a:bodyPr/>
          <a:lstStyle>
            <a:lvl1pPr marL="6350" indent="0" algn="ctr">
              <a:buNone/>
              <a:defRPr/>
            </a:lvl1pPr>
          </a:lstStyle>
          <a:p>
            <a:endParaRPr lang="en-US" dirty="0"/>
          </a:p>
        </p:txBody>
      </p:sp>
      <p:sp>
        <p:nvSpPr>
          <p:cNvPr id="25" name="Image_Caption 3">
            <a:extLst>
              <a:ext uri="{FF2B5EF4-FFF2-40B4-BE49-F238E27FC236}">
                <a16:creationId xmlns:a16="http://schemas.microsoft.com/office/drawing/2014/main" id="{8C0B1AC2-5C59-004A-BBD3-ED977709A5CA}"/>
              </a:ext>
            </a:extLst>
          </p:cNvPr>
          <p:cNvSpPr>
            <a:spLocks noGrp="1"/>
          </p:cNvSpPr>
          <p:nvPr>
            <p:ph type="body" sz="quarter" idx="43"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6" name="Picture Placeholder 4">
            <a:extLst>
              <a:ext uri="{FF2B5EF4-FFF2-40B4-BE49-F238E27FC236}">
                <a16:creationId xmlns:a16="http://schemas.microsoft.com/office/drawing/2014/main" id="{AAE1E5D5-CDA1-504E-888B-B884A6EA6725}"/>
              </a:ext>
            </a:extLst>
          </p:cNvPr>
          <p:cNvSpPr>
            <a:spLocks noGrp="1"/>
          </p:cNvSpPr>
          <p:nvPr>
            <p:ph type="pic" sz="quarter" idx="44"/>
          </p:nvPr>
        </p:nvSpPr>
        <p:spPr>
          <a:xfrm>
            <a:off x="6128564" y="3781600"/>
            <a:ext cx="6062400" cy="2822400"/>
          </a:xfrm>
        </p:spPr>
        <p:txBody>
          <a:bodyPr/>
          <a:lstStyle>
            <a:lvl1pPr marL="6350" indent="0" algn="ctr">
              <a:buNone/>
              <a:defRPr/>
            </a:lvl1pPr>
          </a:lstStyle>
          <a:p>
            <a:endParaRPr lang="en-US" dirty="0"/>
          </a:p>
        </p:txBody>
      </p:sp>
      <p:sp>
        <p:nvSpPr>
          <p:cNvPr id="27" name="Image_Caption 4">
            <a:extLst>
              <a:ext uri="{FF2B5EF4-FFF2-40B4-BE49-F238E27FC236}">
                <a16:creationId xmlns:a16="http://schemas.microsoft.com/office/drawing/2014/main" id="{3000F666-1F5D-C740-81BD-EA9E4B2DF792}"/>
              </a:ext>
            </a:extLst>
          </p:cNvPr>
          <p:cNvSpPr>
            <a:spLocks noGrp="1"/>
          </p:cNvSpPr>
          <p:nvPr>
            <p:ph type="body" sz="quarter" idx="45" hasCustomPrompt="1"/>
          </p:nvPr>
        </p:nvSpPr>
        <p:spPr>
          <a:xfrm>
            <a:off x="9327600"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a:extLst>
              <a:ext uri="{FF2B5EF4-FFF2-40B4-BE49-F238E27FC236}">
                <a16:creationId xmlns:a16="http://schemas.microsoft.com/office/drawing/2014/main" id="{D69AE64D-4D5D-1D44-9A53-63F44E948DC8}"/>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6964893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 Images">
    <p:bg>
      <p:bgPr>
        <a:solidFill>
          <a:schemeClr val="bg1"/>
        </a:solidFill>
        <a:effectLst/>
      </p:bgPr>
    </p:bg>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4F9D373C-5C73-8E4B-8382-B53ED6AA70BE}"/>
              </a:ext>
            </a:extLst>
          </p:cNvPr>
          <p:cNvSpPr>
            <a:spLocks noGrp="1"/>
          </p:cNvSpPr>
          <p:nvPr>
            <p:ph type="title" hasCustomPrompt="1"/>
          </p:nvPr>
        </p:nvSpPr>
        <p:spPr/>
        <p:txBody>
          <a:bodyPr/>
          <a:lstStyle/>
          <a:p>
            <a:r>
              <a:rPr lang="en-GB" dirty="0"/>
              <a:t>PowerPoint slide description here</a:t>
            </a:r>
            <a:endParaRPr lang="en-US" dirty="0"/>
          </a:p>
        </p:txBody>
      </p:sp>
      <p:sp>
        <p:nvSpPr>
          <p:cNvPr id="15" name="Picture Placeholder 1">
            <a:extLst>
              <a:ext uri="{FF2B5EF4-FFF2-40B4-BE49-F238E27FC236}">
                <a16:creationId xmlns:a16="http://schemas.microsoft.com/office/drawing/2014/main" id="{E39BCACC-73E2-1B41-BE3D-FFB203F3C903}"/>
              </a:ext>
            </a:extLst>
          </p:cNvPr>
          <p:cNvSpPr>
            <a:spLocks noGrp="1"/>
          </p:cNvSpPr>
          <p:nvPr>
            <p:ph type="pic" sz="quarter" idx="29"/>
          </p:nvPr>
        </p:nvSpPr>
        <p:spPr>
          <a:xfrm>
            <a:off x="0" y="890587"/>
            <a:ext cx="4017600" cy="5713200"/>
          </a:xfrm>
        </p:spPr>
        <p:txBody>
          <a:bodyPr/>
          <a:lstStyle>
            <a:lvl1pPr marL="6350" indent="0" algn="ctr">
              <a:buNone/>
              <a:defRPr/>
            </a:lvl1pPr>
          </a:lstStyle>
          <a:p>
            <a:endParaRPr lang="en-US" dirty="0"/>
          </a:p>
        </p:txBody>
      </p:sp>
      <p:sp>
        <p:nvSpPr>
          <p:cNvPr id="16" name="Image_Caption 1">
            <a:extLst>
              <a:ext uri="{FF2B5EF4-FFF2-40B4-BE49-F238E27FC236}">
                <a16:creationId xmlns:a16="http://schemas.microsoft.com/office/drawing/2014/main" id="{E9FF570A-BE24-9141-87FD-541A6610CCBE}"/>
              </a:ext>
            </a:extLst>
          </p:cNvPr>
          <p:cNvSpPr>
            <a:spLocks noGrp="1"/>
          </p:cNvSpPr>
          <p:nvPr>
            <p:ph type="body" sz="quarter" idx="40" hasCustomPrompt="1"/>
          </p:nvPr>
        </p:nvSpPr>
        <p:spPr>
          <a:xfrm>
            <a:off x="1152162" y="613419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3" name="Picture Placeholder 2">
            <a:extLst>
              <a:ext uri="{FF2B5EF4-FFF2-40B4-BE49-F238E27FC236}">
                <a16:creationId xmlns:a16="http://schemas.microsoft.com/office/drawing/2014/main" id="{CE8E0407-46FE-134C-A5EB-A1421349DA0B}"/>
              </a:ext>
            </a:extLst>
          </p:cNvPr>
          <p:cNvSpPr>
            <a:spLocks noGrp="1"/>
          </p:cNvSpPr>
          <p:nvPr>
            <p:ph type="pic" sz="quarter" idx="47"/>
          </p:nvPr>
        </p:nvSpPr>
        <p:spPr>
          <a:xfrm>
            <a:off x="4087018" y="890588"/>
            <a:ext cx="4017963" cy="2822575"/>
          </a:xfrm>
        </p:spPr>
        <p:txBody>
          <a:bodyPr/>
          <a:lstStyle>
            <a:lvl1pPr marL="6350" indent="0" algn="ctr">
              <a:buFontTx/>
              <a:buNone/>
              <a:defRPr/>
            </a:lvl1pPr>
          </a:lstStyle>
          <a:p>
            <a:endParaRPr lang="en-US" dirty="0"/>
          </a:p>
        </p:txBody>
      </p:sp>
      <p:sp>
        <p:nvSpPr>
          <p:cNvPr id="18" name="Image_Caption 2">
            <a:extLst>
              <a:ext uri="{FF2B5EF4-FFF2-40B4-BE49-F238E27FC236}">
                <a16:creationId xmlns:a16="http://schemas.microsoft.com/office/drawing/2014/main" id="{A15A6A7C-316C-1041-96A6-582EEFA94A8B}"/>
              </a:ext>
            </a:extLst>
          </p:cNvPr>
          <p:cNvSpPr>
            <a:spLocks noGrp="1"/>
          </p:cNvSpPr>
          <p:nvPr>
            <p:ph type="body" sz="quarter" idx="41" hasCustomPrompt="1"/>
          </p:nvPr>
        </p:nvSpPr>
        <p:spPr>
          <a:xfrm>
            <a:off x="5241762"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9" name="Picture Placeholder 3">
            <a:extLst>
              <a:ext uri="{FF2B5EF4-FFF2-40B4-BE49-F238E27FC236}">
                <a16:creationId xmlns:a16="http://schemas.microsoft.com/office/drawing/2014/main" id="{889F4D8E-583F-424A-AB00-EFE4131C9C2D}"/>
              </a:ext>
            </a:extLst>
          </p:cNvPr>
          <p:cNvSpPr>
            <a:spLocks noGrp="1"/>
          </p:cNvSpPr>
          <p:nvPr>
            <p:ph type="pic" sz="quarter" idx="49"/>
          </p:nvPr>
        </p:nvSpPr>
        <p:spPr>
          <a:xfrm>
            <a:off x="4087018" y="3781425"/>
            <a:ext cx="4017963" cy="2822575"/>
          </a:xfrm>
        </p:spPr>
        <p:txBody>
          <a:bodyPr/>
          <a:lstStyle>
            <a:lvl1pPr marL="6350" indent="0" algn="ctr">
              <a:buFontTx/>
              <a:buNone/>
              <a:defRPr/>
            </a:lvl1pPr>
          </a:lstStyle>
          <a:p>
            <a:endParaRPr lang="en-US"/>
          </a:p>
        </p:txBody>
      </p:sp>
      <p:sp>
        <p:nvSpPr>
          <p:cNvPr id="27" name="Image_Caption 3">
            <a:extLst>
              <a:ext uri="{FF2B5EF4-FFF2-40B4-BE49-F238E27FC236}">
                <a16:creationId xmlns:a16="http://schemas.microsoft.com/office/drawing/2014/main" id="{5873F71E-F244-B045-925D-7A21F05C7006}"/>
              </a:ext>
            </a:extLst>
          </p:cNvPr>
          <p:cNvSpPr>
            <a:spLocks noGrp="1"/>
          </p:cNvSpPr>
          <p:nvPr>
            <p:ph type="body" sz="quarter" idx="45" hasCustomPrompt="1"/>
          </p:nvPr>
        </p:nvSpPr>
        <p:spPr>
          <a:xfrm>
            <a:off x="5241762" y="613419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7" name="Picture Placeholder 4">
            <a:extLst>
              <a:ext uri="{FF2B5EF4-FFF2-40B4-BE49-F238E27FC236}">
                <a16:creationId xmlns:a16="http://schemas.microsoft.com/office/drawing/2014/main" id="{4C5C7401-B602-E348-9FA1-326B0C408A84}"/>
              </a:ext>
            </a:extLst>
          </p:cNvPr>
          <p:cNvSpPr>
            <a:spLocks noGrp="1"/>
          </p:cNvSpPr>
          <p:nvPr>
            <p:ph type="pic" sz="quarter" idx="48"/>
          </p:nvPr>
        </p:nvSpPr>
        <p:spPr>
          <a:xfrm>
            <a:off x="8171656" y="890588"/>
            <a:ext cx="4017962" cy="2822575"/>
          </a:xfrm>
          <a:solidFill>
            <a:schemeClr val="bg1"/>
          </a:solidFill>
        </p:spPr>
        <p:txBody>
          <a:bodyPr/>
          <a:lstStyle>
            <a:lvl1pPr marL="6350" indent="0" algn="ctr">
              <a:buFontTx/>
              <a:buNone/>
              <a:defRPr/>
            </a:lvl1pPr>
          </a:lstStyle>
          <a:p>
            <a:endParaRPr lang="en-US" dirty="0"/>
          </a:p>
        </p:txBody>
      </p:sp>
      <p:sp>
        <p:nvSpPr>
          <p:cNvPr id="21" name="Image_Caption 4">
            <a:extLst>
              <a:ext uri="{FF2B5EF4-FFF2-40B4-BE49-F238E27FC236}">
                <a16:creationId xmlns:a16="http://schemas.microsoft.com/office/drawing/2014/main" id="{5AB450AD-F789-564D-8046-E2973620FD92}"/>
              </a:ext>
            </a:extLst>
          </p:cNvPr>
          <p:cNvSpPr>
            <a:spLocks noGrp="1"/>
          </p:cNvSpPr>
          <p:nvPr>
            <p:ph type="body" sz="quarter" idx="51" hasCustomPrompt="1"/>
          </p:nvPr>
        </p:nvSpPr>
        <p:spPr>
          <a:xfrm>
            <a:off x="9326563" y="3243184"/>
            <a:ext cx="2862262" cy="324178"/>
          </a:xfrm>
          <a:solidFill>
            <a:schemeClr val="bg1"/>
          </a:solidFill>
        </p:spPr>
        <p:txBody>
          <a:bodyPr lIns="0" tIns="36000" rIns="251999" bIns="72000" anchor="b" anchorCtr="0">
            <a:spAutoFit/>
          </a:bodyPr>
          <a:lstStyle>
            <a:lvl1pPr marL="6350" indent="0" algn="r">
              <a:buFontTx/>
              <a:buNone/>
              <a:defRPr sz="1200"/>
            </a:lvl1pPr>
          </a:lstStyle>
          <a:p>
            <a:pPr lvl="0"/>
            <a:r>
              <a:rPr lang="en-GB" dirty="0"/>
              <a:t>Insert image caption here</a:t>
            </a:r>
          </a:p>
        </p:txBody>
      </p:sp>
      <p:sp>
        <p:nvSpPr>
          <p:cNvPr id="11" name="Picture Placeholder 5">
            <a:extLst>
              <a:ext uri="{FF2B5EF4-FFF2-40B4-BE49-F238E27FC236}">
                <a16:creationId xmlns:a16="http://schemas.microsoft.com/office/drawing/2014/main" id="{98B438B0-923A-D344-BB96-1E1293FEE953}"/>
              </a:ext>
            </a:extLst>
          </p:cNvPr>
          <p:cNvSpPr>
            <a:spLocks noGrp="1"/>
          </p:cNvSpPr>
          <p:nvPr>
            <p:ph type="pic" sz="quarter" idx="50"/>
          </p:nvPr>
        </p:nvSpPr>
        <p:spPr>
          <a:xfrm>
            <a:off x="8171656" y="3781425"/>
            <a:ext cx="4017962" cy="2822575"/>
          </a:xfrm>
        </p:spPr>
        <p:txBody>
          <a:bodyPr/>
          <a:lstStyle>
            <a:lvl1pPr marL="6350" indent="0" algn="ctr">
              <a:buFontTx/>
              <a:buNone/>
              <a:defRPr/>
            </a:lvl1pPr>
          </a:lstStyle>
          <a:p>
            <a:endParaRPr lang="en-US" dirty="0"/>
          </a:p>
        </p:txBody>
      </p:sp>
      <p:sp>
        <p:nvSpPr>
          <p:cNvPr id="23" name="Image_Caption 5">
            <a:extLst>
              <a:ext uri="{FF2B5EF4-FFF2-40B4-BE49-F238E27FC236}">
                <a16:creationId xmlns:a16="http://schemas.microsoft.com/office/drawing/2014/main" id="{D3549A48-91FA-794D-A48D-ACF79A20F7DE}"/>
              </a:ext>
            </a:extLst>
          </p:cNvPr>
          <p:cNvSpPr>
            <a:spLocks noGrp="1"/>
          </p:cNvSpPr>
          <p:nvPr>
            <p:ph type="body" sz="quarter" idx="52" hasCustomPrompt="1"/>
          </p:nvPr>
        </p:nvSpPr>
        <p:spPr>
          <a:xfrm>
            <a:off x="9326563" y="6163353"/>
            <a:ext cx="2865437" cy="324178"/>
          </a:xfrm>
          <a:solidFill>
            <a:schemeClr val="bg1"/>
          </a:solidFill>
        </p:spPr>
        <p:txBody>
          <a:bodyPr wrap="square" lIns="0" tIns="36000" rIns="251999" bIns="72000" anchor="b" anchorCtr="0">
            <a:spAutoFit/>
          </a:bodyPr>
          <a:lstStyle>
            <a:lvl1pPr marL="6350" indent="0" algn="r">
              <a:buFontTx/>
              <a:buNone/>
              <a:defRPr sz="1200"/>
            </a:lvl1pPr>
          </a:lstStyle>
          <a:p>
            <a:pPr lvl="0"/>
            <a:r>
              <a:rPr lang="en-GB" dirty="0"/>
              <a:t>Insert image caption here</a:t>
            </a:r>
          </a:p>
        </p:txBody>
      </p:sp>
      <p:sp>
        <p:nvSpPr>
          <p:cNvPr id="6" name="Slide Number">
            <a:extLst>
              <a:ext uri="{FF2B5EF4-FFF2-40B4-BE49-F238E27FC236}">
                <a16:creationId xmlns:a16="http://schemas.microsoft.com/office/drawing/2014/main" id="{1DFD619F-E9C0-804F-8D75-3339F1C38F53}"/>
              </a:ext>
            </a:extLst>
          </p:cNvPr>
          <p:cNvSpPr>
            <a:spLocks noGrp="1"/>
          </p:cNvSpPr>
          <p:nvPr>
            <p:ph type="sldNum" sz="quarter" idx="46"/>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8218354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 Images">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2FD2AB6B-38F4-0849-BB0F-26EBCB570BA8}"/>
              </a:ext>
            </a:extLst>
          </p:cNvPr>
          <p:cNvSpPr>
            <a:spLocks noGrp="1"/>
          </p:cNvSpPr>
          <p:nvPr>
            <p:ph type="title" hasCustomPrompt="1"/>
          </p:nvPr>
        </p:nvSpPr>
        <p:spPr/>
        <p:txBody>
          <a:bodyPr/>
          <a:lstStyle/>
          <a:p>
            <a:r>
              <a:rPr lang="en-GB" dirty="0"/>
              <a:t>PowerPoint slide description here</a:t>
            </a:r>
            <a:endParaRPr lang="en-US" dirty="0"/>
          </a:p>
        </p:txBody>
      </p:sp>
      <p:sp>
        <p:nvSpPr>
          <p:cNvPr id="3" name="Picture Placeholder 1">
            <a:extLst>
              <a:ext uri="{FF2B5EF4-FFF2-40B4-BE49-F238E27FC236}">
                <a16:creationId xmlns:a16="http://schemas.microsoft.com/office/drawing/2014/main" id="{CE8E0407-46FE-134C-A5EB-A1421349DA0B}"/>
              </a:ext>
            </a:extLst>
          </p:cNvPr>
          <p:cNvSpPr>
            <a:spLocks noGrp="1"/>
          </p:cNvSpPr>
          <p:nvPr>
            <p:ph type="pic" sz="quarter" idx="47"/>
          </p:nvPr>
        </p:nvSpPr>
        <p:spPr>
          <a:xfrm>
            <a:off x="0" y="890588"/>
            <a:ext cx="2995200" cy="2822575"/>
          </a:xfrm>
        </p:spPr>
        <p:txBody>
          <a:bodyPr/>
          <a:lstStyle>
            <a:lvl1pPr marL="6350" indent="0" algn="ctr">
              <a:buFontTx/>
              <a:buNone/>
              <a:defRPr/>
            </a:lvl1pPr>
          </a:lstStyle>
          <a:p>
            <a:endParaRPr lang="en-US"/>
          </a:p>
        </p:txBody>
      </p:sp>
      <p:sp>
        <p:nvSpPr>
          <p:cNvPr id="18" name="Image_Caption 1">
            <a:extLst>
              <a:ext uri="{FF2B5EF4-FFF2-40B4-BE49-F238E27FC236}">
                <a16:creationId xmlns:a16="http://schemas.microsoft.com/office/drawing/2014/main" id="{A15A6A7C-316C-1041-96A6-582EEFA94A8B}"/>
              </a:ext>
            </a:extLst>
          </p:cNvPr>
          <p:cNvSpPr>
            <a:spLocks noGrp="1"/>
          </p:cNvSpPr>
          <p:nvPr>
            <p:ph type="body" sz="quarter" idx="41" hasCustomPrompt="1"/>
          </p:nvPr>
        </p:nvSpPr>
        <p:spPr>
          <a:xfrm>
            <a:off x="5016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8E5628C3-E97E-0E42-8B96-49A48CA44E40}"/>
              </a:ext>
            </a:extLst>
          </p:cNvPr>
          <p:cNvSpPr>
            <a:spLocks noGrp="1"/>
          </p:cNvSpPr>
          <p:nvPr>
            <p:ph type="pic" sz="quarter" idx="48"/>
          </p:nvPr>
        </p:nvSpPr>
        <p:spPr>
          <a:xfrm>
            <a:off x="3067200" y="890588"/>
            <a:ext cx="2995200" cy="2822575"/>
          </a:xfrm>
        </p:spPr>
        <p:txBody>
          <a:bodyPr/>
          <a:lstStyle>
            <a:lvl1pPr marL="6350" indent="0" algn="ctr">
              <a:buFontTx/>
              <a:buNone/>
              <a:defRPr/>
            </a:lvl1pPr>
          </a:lstStyle>
          <a:p>
            <a:endParaRPr lang="en-US"/>
          </a:p>
        </p:txBody>
      </p:sp>
      <p:sp>
        <p:nvSpPr>
          <p:cNvPr id="17" name="Image_Caption 2">
            <a:extLst>
              <a:ext uri="{FF2B5EF4-FFF2-40B4-BE49-F238E27FC236}">
                <a16:creationId xmlns:a16="http://schemas.microsoft.com/office/drawing/2014/main" id="{650A4448-9254-4147-A204-9F1E2D247446}"/>
              </a:ext>
            </a:extLst>
          </p:cNvPr>
          <p:cNvSpPr>
            <a:spLocks noGrp="1"/>
          </p:cNvSpPr>
          <p:nvPr>
            <p:ph type="body" sz="quarter" idx="49" hasCustomPrompt="1"/>
          </p:nvPr>
        </p:nvSpPr>
        <p:spPr>
          <a:xfrm>
            <a:off x="35688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19" name="Picture Placeholder 3">
            <a:extLst>
              <a:ext uri="{FF2B5EF4-FFF2-40B4-BE49-F238E27FC236}">
                <a16:creationId xmlns:a16="http://schemas.microsoft.com/office/drawing/2014/main" id="{2C8A29F9-D47B-3845-867C-03229EC596F5}"/>
              </a:ext>
            </a:extLst>
          </p:cNvPr>
          <p:cNvSpPr>
            <a:spLocks noGrp="1"/>
          </p:cNvSpPr>
          <p:nvPr>
            <p:ph type="pic" sz="quarter" idx="50"/>
          </p:nvPr>
        </p:nvSpPr>
        <p:spPr>
          <a:xfrm>
            <a:off x="6134400" y="890588"/>
            <a:ext cx="2995200" cy="2822575"/>
          </a:xfrm>
        </p:spPr>
        <p:txBody>
          <a:bodyPr/>
          <a:lstStyle>
            <a:lvl1pPr marL="6350" indent="0" algn="ctr">
              <a:buFontTx/>
              <a:buNone/>
              <a:defRPr/>
            </a:lvl1pPr>
          </a:lstStyle>
          <a:p>
            <a:endParaRPr lang="en-US"/>
          </a:p>
        </p:txBody>
      </p:sp>
      <p:sp>
        <p:nvSpPr>
          <p:cNvPr id="20" name="Image_Caption 3">
            <a:extLst>
              <a:ext uri="{FF2B5EF4-FFF2-40B4-BE49-F238E27FC236}">
                <a16:creationId xmlns:a16="http://schemas.microsoft.com/office/drawing/2014/main" id="{2831C12D-5883-954D-976E-7988ED86C580}"/>
              </a:ext>
            </a:extLst>
          </p:cNvPr>
          <p:cNvSpPr>
            <a:spLocks noGrp="1"/>
          </p:cNvSpPr>
          <p:nvPr>
            <p:ph type="body" sz="quarter" idx="51" hasCustomPrompt="1"/>
          </p:nvPr>
        </p:nvSpPr>
        <p:spPr>
          <a:xfrm>
            <a:off x="66360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2" name="Picture Placeholder 4">
            <a:extLst>
              <a:ext uri="{FF2B5EF4-FFF2-40B4-BE49-F238E27FC236}">
                <a16:creationId xmlns:a16="http://schemas.microsoft.com/office/drawing/2014/main" id="{E0CE9459-AA13-694B-B56E-396874D19FA7}"/>
              </a:ext>
            </a:extLst>
          </p:cNvPr>
          <p:cNvSpPr>
            <a:spLocks noGrp="1"/>
          </p:cNvSpPr>
          <p:nvPr>
            <p:ph type="pic" sz="quarter" idx="52"/>
          </p:nvPr>
        </p:nvSpPr>
        <p:spPr>
          <a:xfrm>
            <a:off x="9196800" y="890587"/>
            <a:ext cx="2995200" cy="2822575"/>
          </a:xfrm>
        </p:spPr>
        <p:txBody>
          <a:bodyPr/>
          <a:lstStyle>
            <a:lvl1pPr marL="6350" indent="0" algn="ctr">
              <a:buFontTx/>
              <a:buNone/>
              <a:defRPr/>
            </a:lvl1pPr>
          </a:lstStyle>
          <a:p>
            <a:endParaRPr lang="en-US"/>
          </a:p>
        </p:txBody>
      </p:sp>
      <p:sp>
        <p:nvSpPr>
          <p:cNvPr id="24" name="Image_Caption 4">
            <a:extLst>
              <a:ext uri="{FF2B5EF4-FFF2-40B4-BE49-F238E27FC236}">
                <a16:creationId xmlns:a16="http://schemas.microsoft.com/office/drawing/2014/main" id="{E8CF8A0E-5D06-EB46-BEE5-DE0912DA990B}"/>
              </a:ext>
            </a:extLst>
          </p:cNvPr>
          <p:cNvSpPr>
            <a:spLocks noGrp="1"/>
          </p:cNvSpPr>
          <p:nvPr>
            <p:ph type="body" sz="quarter" idx="53" hasCustomPrompt="1"/>
          </p:nvPr>
        </p:nvSpPr>
        <p:spPr>
          <a:xfrm>
            <a:off x="9698450" y="3243183"/>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5" name="Picture Placeholder 5">
            <a:extLst>
              <a:ext uri="{FF2B5EF4-FFF2-40B4-BE49-F238E27FC236}">
                <a16:creationId xmlns:a16="http://schemas.microsoft.com/office/drawing/2014/main" id="{576BE624-AB30-D146-A519-002083E8BEA9}"/>
              </a:ext>
            </a:extLst>
          </p:cNvPr>
          <p:cNvSpPr>
            <a:spLocks noGrp="1"/>
          </p:cNvSpPr>
          <p:nvPr>
            <p:ph type="pic" sz="quarter" idx="54"/>
          </p:nvPr>
        </p:nvSpPr>
        <p:spPr>
          <a:xfrm>
            <a:off x="0" y="3781425"/>
            <a:ext cx="2995200" cy="2822575"/>
          </a:xfrm>
        </p:spPr>
        <p:txBody>
          <a:bodyPr/>
          <a:lstStyle>
            <a:lvl1pPr marL="6350" indent="0" algn="ctr">
              <a:buFontTx/>
              <a:buNone/>
              <a:defRPr/>
            </a:lvl1pPr>
          </a:lstStyle>
          <a:p>
            <a:endParaRPr lang="en-US"/>
          </a:p>
        </p:txBody>
      </p:sp>
      <p:sp>
        <p:nvSpPr>
          <p:cNvPr id="26" name="Image_Caption 5">
            <a:extLst>
              <a:ext uri="{FF2B5EF4-FFF2-40B4-BE49-F238E27FC236}">
                <a16:creationId xmlns:a16="http://schemas.microsoft.com/office/drawing/2014/main" id="{A48FE71E-44E3-CC41-979D-D74890C4AB2B}"/>
              </a:ext>
            </a:extLst>
          </p:cNvPr>
          <p:cNvSpPr>
            <a:spLocks noGrp="1"/>
          </p:cNvSpPr>
          <p:nvPr>
            <p:ph type="body" sz="quarter" idx="55" hasCustomPrompt="1"/>
          </p:nvPr>
        </p:nvSpPr>
        <p:spPr>
          <a:xfrm>
            <a:off x="5016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8" name="Picture Placeholder 6">
            <a:extLst>
              <a:ext uri="{FF2B5EF4-FFF2-40B4-BE49-F238E27FC236}">
                <a16:creationId xmlns:a16="http://schemas.microsoft.com/office/drawing/2014/main" id="{B30F3EEA-EE8E-E540-A490-292CACC88293}"/>
              </a:ext>
            </a:extLst>
          </p:cNvPr>
          <p:cNvSpPr>
            <a:spLocks noGrp="1"/>
          </p:cNvSpPr>
          <p:nvPr>
            <p:ph type="pic" sz="quarter" idx="56"/>
          </p:nvPr>
        </p:nvSpPr>
        <p:spPr>
          <a:xfrm>
            <a:off x="3067200" y="3781425"/>
            <a:ext cx="2995200" cy="2822575"/>
          </a:xfrm>
        </p:spPr>
        <p:txBody>
          <a:bodyPr/>
          <a:lstStyle>
            <a:lvl1pPr marL="6350" indent="0" algn="ctr">
              <a:buFontTx/>
              <a:buNone/>
              <a:defRPr/>
            </a:lvl1pPr>
          </a:lstStyle>
          <a:p>
            <a:endParaRPr lang="en-US"/>
          </a:p>
        </p:txBody>
      </p:sp>
      <p:sp>
        <p:nvSpPr>
          <p:cNvPr id="29" name="Image_Caption 6">
            <a:extLst>
              <a:ext uri="{FF2B5EF4-FFF2-40B4-BE49-F238E27FC236}">
                <a16:creationId xmlns:a16="http://schemas.microsoft.com/office/drawing/2014/main" id="{EC59CCA3-D9C7-7346-A272-F2028074C58F}"/>
              </a:ext>
            </a:extLst>
          </p:cNvPr>
          <p:cNvSpPr>
            <a:spLocks noGrp="1"/>
          </p:cNvSpPr>
          <p:nvPr>
            <p:ph type="body" sz="quarter" idx="57" hasCustomPrompt="1"/>
          </p:nvPr>
        </p:nvSpPr>
        <p:spPr>
          <a:xfrm>
            <a:off x="35688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30" name="Picture Placeholder 7">
            <a:extLst>
              <a:ext uri="{FF2B5EF4-FFF2-40B4-BE49-F238E27FC236}">
                <a16:creationId xmlns:a16="http://schemas.microsoft.com/office/drawing/2014/main" id="{84C7FCD2-B82E-FC4C-8160-F2D38232EF3D}"/>
              </a:ext>
            </a:extLst>
          </p:cNvPr>
          <p:cNvSpPr>
            <a:spLocks noGrp="1"/>
          </p:cNvSpPr>
          <p:nvPr>
            <p:ph type="pic" sz="quarter" idx="58"/>
          </p:nvPr>
        </p:nvSpPr>
        <p:spPr>
          <a:xfrm>
            <a:off x="6134400" y="3781425"/>
            <a:ext cx="2995200" cy="2822575"/>
          </a:xfrm>
        </p:spPr>
        <p:txBody>
          <a:bodyPr/>
          <a:lstStyle>
            <a:lvl1pPr marL="6350" indent="0" algn="ctr">
              <a:buFontTx/>
              <a:buNone/>
              <a:defRPr/>
            </a:lvl1pPr>
          </a:lstStyle>
          <a:p>
            <a:endParaRPr lang="en-US"/>
          </a:p>
        </p:txBody>
      </p:sp>
      <p:sp>
        <p:nvSpPr>
          <p:cNvPr id="31" name="Image_Caption 7">
            <a:extLst>
              <a:ext uri="{FF2B5EF4-FFF2-40B4-BE49-F238E27FC236}">
                <a16:creationId xmlns:a16="http://schemas.microsoft.com/office/drawing/2014/main" id="{7285050C-E073-0046-B167-BC52645539FB}"/>
              </a:ext>
            </a:extLst>
          </p:cNvPr>
          <p:cNvSpPr>
            <a:spLocks noGrp="1"/>
          </p:cNvSpPr>
          <p:nvPr>
            <p:ph type="body" sz="quarter" idx="59" hasCustomPrompt="1"/>
          </p:nvPr>
        </p:nvSpPr>
        <p:spPr>
          <a:xfrm>
            <a:off x="66360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32" name="Picture Placeholder 8">
            <a:extLst>
              <a:ext uri="{FF2B5EF4-FFF2-40B4-BE49-F238E27FC236}">
                <a16:creationId xmlns:a16="http://schemas.microsoft.com/office/drawing/2014/main" id="{1EF650E8-1577-0745-AFB0-DB5615DE9193}"/>
              </a:ext>
            </a:extLst>
          </p:cNvPr>
          <p:cNvSpPr>
            <a:spLocks noGrp="1"/>
          </p:cNvSpPr>
          <p:nvPr>
            <p:ph type="pic" sz="quarter" idx="60"/>
          </p:nvPr>
        </p:nvSpPr>
        <p:spPr>
          <a:xfrm>
            <a:off x="9196800" y="3781424"/>
            <a:ext cx="2995200" cy="2822575"/>
          </a:xfrm>
        </p:spPr>
        <p:txBody>
          <a:bodyPr/>
          <a:lstStyle>
            <a:lvl1pPr marL="6350" indent="0" algn="ctr">
              <a:buFontTx/>
              <a:buNone/>
              <a:defRPr/>
            </a:lvl1pPr>
          </a:lstStyle>
          <a:p>
            <a:endParaRPr lang="en-US"/>
          </a:p>
        </p:txBody>
      </p:sp>
      <p:sp>
        <p:nvSpPr>
          <p:cNvPr id="33" name="Image_Caption 8">
            <a:extLst>
              <a:ext uri="{FF2B5EF4-FFF2-40B4-BE49-F238E27FC236}">
                <a16:creationId xmlns:a16="http://schemas.microsoft.com/office/drawing/2014/main" id="{A4D2CE44-C98F-8F42-B770-4658491F5163}"/>
              </a:ext>
            </a:extLst>
          </p:cNvPr>
          <p:cNvSpPr>
            <a:spLocks noGrp="1"/>
          </p:cNvSpPr>
          <p:nvPr>
            <p:ph type="body" sz="quarter" idx="61" hasCustomPrompt="1"/>
          </p:nvPr>
        </p:nvSpPr>
        <p:spPr>
          <a:xfrm>
            <a:off x="9698450" y="6134020"/>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a:extLst>
              <a:ext uri="{FF2B5EF4-FFF2-40B4-BE49-F238E27FC236}">
                <a16:creationId xmlns:a16="http://schemas.microsoft.com/office/drawing/2014/main" id="{6BBEE3C4-4A6B-EF47-BF0F-7EB67A8CDA28}"/>
              </a:ext>
            </a:extLst>
          </p:cNvPr>
          <p:cNvSpPr>
            <a:spLocks noGrp="1"/>
          </p:cNvSpPr>
          <p:nvPr>
            <p:ph type="sldNum" sz="quarter" idx="62"/>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2793909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End Slide - Any Questions?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5" y="2362155"/>
            <a:ext cx="4312920" cy="2011769"/>
          </a:xfrm>
          <a:prstGeom prst="rect">
            <a:avLst/>
          </a:prstGeom>
          <a:noFill/>
        </p:spPr>
        <p:txBody>
          <a:bodyPr wrap="square" lIns="0" tIns="0" rIns="0" bIns="0" rtlCol="0" anchor="ctr" anchorCtr="0">
            <a:noAutofit/>
          </a:bodyPr>
          <a:lstStyle/>
          <a:p>
            <a:pPr>
              <a:lnSpc>
                <a:spcPct val="130000"/>
              </a:lnSpc>
            </a:pPr>
            <a:r>
              <a:rPr lang="en-GB" sz="5000" dirty="0">
                <a:solidFill>
                  <a:schemeClr val="bg1"/>
                </a:solidFill>
                <a:latin typeface="+mj-lt"/>
              </a:rPr>
              <a:t>Any</a:t>
            </a:r>
            <a:br>
              <a:rPr lang="en-GB" sz="5000" dirty="0">
                <a:solidFill>
                  <a:schemeClr val="bg1"/>
                </a:solidFill>
                <a:latin typeface="+mj-lt"/>
              </a:rPr>
            </a:br>
            <a:r>
              <a:rPr lang="en-GB" sz="5000" dirty="0">
                <a:solidFill>
                  <a:schemeClr val="bg1"/>
                </a:solidFill>
                <a:latin typeface="+mj-lt"/>
              </a:rPr>
              <a:t>questions?</a:t>
            </a:r>
            <a:endParaRPr lang="en-US" sz="5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36980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End Slide - Any Questions?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5" y="2362155"/>
            <a:ext cx="4312920" cy="2011769"/>
          </a:xfrm>
          <a:prstGeom prst="rect">
            <a:avLst/>
          </a:prstGeom>
          <a:noFill/>
        </p:spPr>
        <p:txBody>
          <a:bodyPr wrap="square" lIns="0" tIns="0" rIns="0" bIns="0" rtlCol="0" anchor="ctr" anchorCtr="0">
            <a:noAutofit/>
          </a:bodyPr>
          <a:lstStyle/>
          <a:p>
            <a:pPr>
              <a:lnSpc>
                <a:spcPct val="130000"/>
              </a:lnSpc>
            </a:pPr>
            <a:r>
              <a:rPr lang="en-GB" sz="5000" dirty="0">
                <a:solidFill>
                  <a:schemeClr val="bg1"/>
                </a:solidFill>
                <a:latin typeface="+mj-lt"/>
              </a:rPr>
              <a:t>Any</a:t>
            </a:r>
            <a:br>
              <a:rPr lang="en-GB" sz="5000">
                <a:solidFill>
                  <a:schemeClr val="bg1"/>
                </a:solidFill>
                <a:latin typeface="+mj-lt"/>
              </a:rPr>
            </a:br>
            <a:r>
              <a:rPr lang="en-GB" sz="5000">
                <a:solidFill>
                  <a:schemeClr val="bg1"/>
                </a:solidFill>
                <a:latin typeface="+mj-lt"/>
              </a:rPr>
              <a:t>questions</a:t>
            </a:r>
            <a:r>
              <a:rPr lang="en-GB" sz="5000" dirty="0">
                <a:solidFill>
                  <a:schemeClr val="bg1"/>
                </a:solidFill>
                <a:latin typeface="+mj-lt"/>
              </a:rPr>
              <a:t>?</a:t>
            </a:r>
            <a:endParaRPr lang="en-US" sz="5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35010152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Slide - Thank you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4" y="2362155"/>
            <a:ext cx="5862955" cy="2011769"/>
          </a:xfrm>
          <a:prstGeom prst="rect">
            <a:avLst/>
          </a:prstGeom>
          <a:noFill/>
        </p:spPr>
        <p:txBody>
          <a:bodyPr wrap="square" lIns="0" tIns="0" rIns="0" bIns="0" rtlCol="0" anchor="ctr" anchorCtr="0">
            <a:noAutofit/>
          </a:bodyPr>
          <a:lstStyle/>
          <a:p>
            <a:pPr>
              <a:lnSpc>
                <a:spcPct val="130000"/>
              </a:lnSpc>
            </a:pPr>
            <a:r>
              <a:rPr lang="en-GB" sz="6000" dirty="0">
                <a:solidFill>
                  <a:schemeClr val="bg1"/>
                </a:solidFill>
                <a:latin typeface="+mj-lt"/>
              </a:rPr>
              <a:t>Thank you</a:t>
            </a:r>
            <a:endParaRPr lang="en-US" sz="6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41438110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End Slide - Thank you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4" y="2362155"/>
            <a:ext cx="5862955" cy="2011769"/>
          </a:xfrm>
          <a:prstGeom prst="rect">
            <a:avLst/>
          </a:prstGeom>
          <a:noFill/>
        </p:spPr>
        <p:txBody>
          <a:bodyPr wrap="square" lIns="0" tIns="0" rIns="0" bIns="0" rtlCol="0" anchor="ctr" anchorCtr="0">
            <a:noAutofit/>
          </a:bodyPr>
          <a:lstStyle/>
          <a:p>
            <a:pPr>
              <a:lnSpc>
                <a:spcPct val="130000"/>
              </a:lnSpc>
            </a:pPr>
            <a:r>
              <a:rPr lang="en-GB" sz="6000" dirty="0">
                <a:solidFill>
                  <a:schemeClr val="bg1"/>
                </a:solidFill>
                <a:latin typeface="+mj-lt"/>
              </a:rPr>
              <a:t>Thank you</a:t>
            </a:r>
            <a:endParaRPr lang="en-US" sz="6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173390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image" Target="../media/image1.png"/><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9"/>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272336639"/>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17" r:id="rId3"/>
    <p:sldLayoutId id="2147483872" r:id="rId4"/>
    <p:sldLayoutId id="2147483847" r:id="rId5"/>
    <p:sldLayoutId id="2147483875" r:id="rId6"/>
    <p:sldLayoutId id="2147484001" r:id="rId7"/>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21"/>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1292576"/>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5" r:id="rId7"/>
    <p:sldLayoutId id="2147483906" r:id="rId8"/>
    <p:sldLayoutId id="2147483907" r:id="rId9"/>
    <p:sldLayoutId id="2147483908" r:id="rId10"/>
    <p:sldLayoutId id="2147483912" r:id="rId11"/>
    <p:sldLayoutId id="2147483913" r:id="rId12"/>
    <p:sldLayoutId id="2147483916" r:id="rId13"/>
    <p:sldLayoutId id="2147483917" r:id="rId14"/>
    <p:sldLayoutId id="2147483918" r:id="rId15"/>
    <p:sldLayoutId id="2147483919" r:id="rId16"/>
    <p:sldLayoutId id="2147483920" r:id="rId17"/>
    <p:sldLayoutId id="2147483921" r:id="rId18"/>
    <p:sldLayoutId id="2147483922" r:id="rId19"/>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9"/>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749079145"/>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6" r:id="rId3"/>
    <p:sldLayoutId id="2147483947" r:id="rId4"/>
    <p:sldLayoutId id="2147483948" r:id="rId5"/>
    <p:sldLayoutId id="2147483951" r:id="rId6"/>
    <p:sldLayoutId id="2147483952" r:id="rId7"/>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6"/>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173284047"/>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ris.essex.ac.uk/"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C7D1-C8E2-467A-8215-FEAF3F6F9981}"/>
              </a:ext>
            </a:extLst>
          </p:cNvPr>
          <p:cNvSpPr>
            <a:spLocks noGrp="1"/>
          </p:cNvSpPr>
          <p:nvPr>
            <p:ph type="title"/>
          </p:nvPr>
        </p:nvSpPr>
        <p:spPr/>
        <p:txBody>
          <a:bodyPr/>
          <a:lstStyle/>
          <a:p>
            <a:r>
              <a:rPr lang="en-US" dirty="0"/>
              <a:t>RIS</a:t>
            </a:r>
            <a:endParaRPr lang="en-GB" dirty="0"/>
          </a:p>
        </p:txBody>
      </p:sp>
      <p:sp>
        <p:nvSpPr>
          <p:cNvPr id="3" name="Subtitle 2">
            <a:extLst>
              <a:ext uri="{FF2B5EF4-FFF2-40B4-BE49-F238E27FC236}">
                <a16:creationId xmlns:a16="http://schemas.microsoft.com/office/drawing/2014/main" id="{735DE6CE-ABBF-4F55-B17E-FF5E3DF2B54C}"/>
              </a:ext>
            </a:extLst>
          </p:cNvPr>
          <p:cNvSpPr>
            <a:spLocks noGrp="1"/>
          </p:cNvSpPr>
          <p:nvPr>
            <p:ph type="subTitle" idx="1"/>
          </p:nvPr>
        </p:nvSpPr>
        <p:spPr/>
        <p:txBody>
          <a:bodyPr/>
          <a:lstStyle/>
          <a:p>
            <a:r>
              <a:rPr lang="en-US" dirty="0"/>
              <a:t>RIS Delegation and Impersonation Guide</a:t>
            </a:r>
          </a:p>
          <a:p>
            <a:endParaRPr lang="en-GB" dirty="0"/>
          </a:p>
        </p:txBody>
      </p:sp>
      <p:sp>
        <p:nvSpPr>
          <p:cNvPr id="4" name="Text Placeholder 3">
            <a:extLst>
              <a:ext uri="{FF2B5EF4-FFF2-40B4-BE49-F238E27FC236}">
                <a16:creationId xmlns:a16="http://schemas.microsoft.com/office/drawing/2014/main" id="{4A9C0BC3-E039-4F09-9CE5-658B33CC9969}"/>
              </a:ext>
              <a:ext uri="{C183D7F6-B498-43B3-948B-1728B52AA6E4}">
                <adec:decorative xmlns:adec="http://schemas.microsoft.com/office/drawing/2017/decorative" val="1"/>
              </a:ext>
            </a:extLst>
          </p:cNvPr>
          <p:cNvSpPr>
            <a:spLocks noGrp="1"/>
          </p:cNvSpPr>
          <p:nvPr>
            <p:ph type="body" sz="quarter" idx="13"/>
          </p:nvPr>
        </p:nvSpPr>
        <p:spPr>
          <a:xfrm>
            <a:off x="1290003" y="4854795"/>
            <a:ext cx="2195180" cy="649309"/>
          </a:xfrm>
        </p:spPr>
        <p:txBody>
          <a:bodyPr/>
          <a:lstStyle/>
          <a:p>
            <a:r>
              <a:rPr lang="en-GB" dirty="0"/>
              <a:t>September 2026</a:t>
            </a:r>
          </a:p>
        </p:txBody>
      </p:sp>
    </p:spTree>
    <p:extLst>
      <p:ext uri="{BB962C8B-B14F-4D97-AF65-F5344CB8AC3E}">
        <p14:creationId xmlns:p14="http://schemas.microsoft.com/office/powerpoint/2010/main" val="3722802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948FB4-A4D2-46C1-980E-86B9F825D29D}"/>
              </a:ext>
            </a:extLst>
          </p:cNvPr>
          <p:cNvSpPr>
            <a:spLocks noGrp="1"/>
          </p:cNvSpPr>
          <p:nvPr>
            <p:ph type="title"/>
          </p:nvPr>
        </p:nvSpPr>
        <p:spPr/>
        <p:txBody>
          <a:bodyPr/>
          <a:lstStyle/>
          <a:p>
            <a:endParaRPr lang="en-GB" dirty="0"/>
          </a:p>
        </p:txBody>
      </p:sp>
      <p:sp>
        <p:nvSpPr>
          <p:cNvPr id="8" name="Text Placeholder 7">
            <a:extLst>
              <a:ext uri="{FF2B5EF4-FFF2-40B4-BE49-F238E27FC236}">
                <a16:creationId xmlns:a16="http://schemas.microsoft.com/office/drawing/2014/main" id="{FA5C7AEE-F060-441F-B73F-926A43239AB9}"/>
              </a:ext>
            </a:extLst>
          </p:cNvPr>
          <p:cNvSpPr>
            <a:spLocks noGrp="1"/>
          </p:cNvSpPr>
          <p:nvPr>
            <p:ph type="body" sz="quarter" idx="19"/>
          </p:nvPr>
        </p:nvSpPr>
        <p:spPr/>
        <p:txBody>
          <a:bodyPr/>
          <a:lstStyle/>
          <a:p>
            <a:r>
              <a:rPr lang="en-GB" dirty="0"/>
              <a:t>About the RIS</a:t>
            </a:r>
          </a:p>
        </p:txBody>
      </p:sp>
      <p:sp>
        <p:nvSpPr>
          <p:cNvPr id="9" name="Text Placeholder 8">
            <a:extLst>
              <a:ext uri="{FF2B5EF4-FFF2-40B4-BE49-F238E27FC236}">
                <a16:creationId xmlns:a16="http://schemas.microsoft.com/office/drawing/2014/main" id="{BF0CD5C9-0C6E-4F3C-89D3-7FFA0778E458}"/>
              </a:ext>
            </a:extLst>
          </p:cNvPr>
          <p:cNvSpPr>
            <a:spLocks noGrp="1"/>
          </p:cNvSpPr>
          <p:nvPr>
            <p:ph type="body" sz="quarter" idx="20"/>
          </p:nvPr>
        </p:nvSpPr>
        <p:spPr/>
        <p:txBody>
          <a:bodyPr/>
          <a:lstStyle/>
          <a:p>
            <a:r>
              <a:rPr lang="en-GB" dirty="0"/>
              <a:t>The Research Information System delivers important benefits which include:</a:t>
            </a:r>
          </a:p>
          <a:p>
            <a:endParaRPr lang="en-GB" dirty="0"/>
          </a:p>
        </p:txBody>
      </p:sp>
      <p:sp>
        <p:nvSpPr>
          <p:cNvPr id="10" name="Text Placeholder 9">
            <a:extLst>
              <a:ext uri="{FF2B5EF4-FFF2-40B4-BE49-F238E27FC236}">
                <a16:creationId xmlns:a16="http://schemas.microsoft.com/office/drawing/2014/main" id="{A2D50EF2-45C5-470E-975D-A1542ACCDAF2}"/>
              </a:ext>
            </a:extLst>
          </p:cNvPr>
          <p:cNvSpPr>
            <a:spLocks noGrp="1"/>
          </p:cNvSpPr>
          <p:nvPr>
            <p:ph type="body" sz="quarter" idx="21"/>
          </p:nvPr>
        </p:nvSpPr>
        <p:spPr>
          <a:xfrm>
            <a:off x="1444623" y="3087149"/>
            <a:ext cx="9502777" cy="3256501"/>
          </a:xfrm>
        </p:spPr>
        <p:txBody>
          <a:bodyPr/>
          <a:lstStyle/>
          <a:p>
            <a:r>
              <a:rPr lang="en-GB" sz="1800" dirty="0"/>
              <a:t>The automatic searching of publications from a range of external sources and a simple process to deposit them into the Research Repository.</a:t>
            </a:r>
          </a:p>
          <a:p>
            <a:r>
              <a:rPr lang="en-GB" sz="1800" dirty="0"/>
              <a:t>A single place where researchers can manage grants, professional activities, teaching responsibilities and supervision, publications and impact. </a:t>
            </a:r>
          </a:p>
          <a:p>
            <a:r>
              <a:rPr lang="en-GB" sz="1800" dirty="0"/>
              <a:t>A way to manage and edit external web profiles.</a:t>
            </a:r>
          </a:p>
          <a:p>
            <a:r>
              <a:rPr lang="en-GB" sz="1800" dirty="0"/>
              <a:t>A platform in which REF submission and internal research monitoring can be managed with minimal re-keying of data or completing of forms.</a:t>
            </a:r>
          </a:p>
          <a:p>
            <a:endParaRPr lang="en-GB" sz="1800" dirty="0"/>
          </a:p>
        </p:txBody>
      </p:sp>
      <p:sp>
        <p:nvSpPr>
          <p:cNvPr id="6" name="Slide Number Placeholder 5">
            <a:extLst>
              <a:ext uri="{FF2B5EF4-FFF2-40B4-BE49-F238E27FC236}">
                <a16:creationId xmlns:a16="http://schemas.microsoft.com/office/drawing/2014/main" id="{951ACAAF-2A7A-4925-8C86-9AF80F37EC58}"/>
              </a:ext>
            </a:extLst>
          </p:cNvPr>
          <p:cNvSpPr>
            <a:spLocks noGrp="1"/>
          </p:cNvSpPr>
          <p:nvPr>
            <p:ph type="sldNum" sz="quarter" idx="18"/>
          </p:nvPr>
        </p:nvSpPr>
        <p:spPr/>
        <p:txBody>
          <a:bodyPr/>
          <a:lstStyle/>
          <a:p>
            <a:fld id="{D7E85FC7-13DC-D24B-89C2-5E16CAE8A885}" type="slidenum">
              <a:rPr lang="en-US" smtClean="0"/>
              <a:pPr/>
              <a:t>2</a:t>
            </a:fld>
            <a:endParaRPr lang="en-US" dirty="0"/>
          </a:p>
        </p:txBody>
      </p:sp>
    </p:spTree>
    <p:extLst>
      <p:ext uri="{BB962C8B-B14F-4D97-AF65-F5344CB8AC3E}">
        <p14:creationId xmlns:p14="http://schemas.microsoft.com/office/powerpoint/2010/main" val="89610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A5C7AEE-F060-441F-B73F-926A43239AB9}"/>
              </a:ext>
            </a:extLst>
          </p:cNvPr>
          <p:cNvSpPr>
            <a:spLocks noGrp="1"/>
          </p:cNvSpPr>
          <p:nvPr>
            <p:ph type="body" sz="quarter" idx="19"/>
          </p:nvPr>
        </p:nvSpPr>
        <p:spPr/>
        <p:txBody>
          <a:bodyPr/>
          <a:lstStyle/>
          <a:p>
            <a:r>
              <a:rPr lang="en-GB" dirty="0"/>
              <a:t>About this guide</a:t>
            </a:r>
          </a:p>
        </p:txBody>
      </p:sp>
      <p:sp>
        <p:nvSpPr>
          <p:cNvPr id="9" name="Text Placeholder 8">
            <a:extLst>
              <a:ext uri="{FF2B5EF4-FFF2-40B4-BE49-F238E27FC236}">
                <a16:creationId xmlns:a16="http://schemas.microsoft.com/office/drawing/2014/main" id="{BF0CD5C9-0C6E-4F3C-89D3-7FFA0778E458}"/>
              </a:ext>
            </a:extLst>
          </p:cNvPr>
          <p:cNvSpPr>
            <a:spLocks noGrp="1"/>
          </p:cNvSpPr>
          <p:nvPr>
            <p:ph type="body" sz="quarter" idx="20"/>
          </p:nvPr>
        </p:nvSpPr>
        <p:spPr/>
        <p:txBody>
          <a:bodyPr/>
          <a:lstStyle/>
          <a:p>
            <a:r>
              <a:rPr lang="en-GB" dirty="0"/>
              <a:t>This guide describes setting delegates in the Research Information System (RIS) and using impersonation.	</a:t>
            </a:r>
          </a:p>
          <a:p>
            <a:endParaRPr lang="en-GB" dirty="0"/>
          </a:p>
        </p:txBody>
      </p:sp>
      <p:sp>
        <p:nvSpPr>
          <p:cNvPr id="10" name="Text Placeholder 9">
            <a:extLst>
              <a:ext uri="{FF2B5EF4-FFF2-40B4-BE49-F238E27FC236}">
                <a16:creationId xmlns:a16="http://schemas.microsoft.com/office/drawing/2014/main" id="{A2D50EF2-45C5-470E-975D-A1542ACCDAF2}"/>
              </a:ext>
            </a:extLst>
          </p:cNvPr>
          <p:cNvSpPr>
            <a:spLocks noGrp="1"/>
          </p:cNvSpPr>
          <p:nvPr>
            <p:ph type="body" sz="quarter" idx="21"/>
          </p:nvPr>
        </p:nvSpPr>
        <p:spPr>
          <a:xfrm>
            <a:off x="1444623" y="3087149"/>
            <a:ext cx="9502777" cy="3256501"/>
          </a:xfrm>
        </p:spPr>
        <p:txBody>
          <a:bodyPr/>
          <a:lstStyle/>
          <a:p>
            <a:pPr marL="6350" indent="0">
              <a:buNone/>
            </a:pPr>
            <a:r>
              <a:rPr lang="en-GB" sz="1400" dirty="0"/>
              <a:t>Setting a delegate allows anther RIS user to ‘Impersonate’ you in the system and allows them to manage your records. This includes your biographical details, your publications, impact, teaching and grants. </a:t>
            </a:r>
          </a:p>
          <a:p>
            <a:endParaRPr lang="en-GB" sz="1400" dirty="0"/>
          </a:p>
          <a:p>
            <a:pPr marL="6350" indent="0">
              <a:buNone/>
            </a:pPr>
            <a:r>
              <a:rPr lang="en-GB" sz="1400" dirty="0">
                <a:solidFill>
                  <a:schemeClr val="accent1"/>
                </a:solidFill>
              </a:rPr>
              <a:t>Note: </a:t>
            </a:r>
            <a:r>
              <a:rPr lang="en-GB" sz="1400" dirty="0"/>
              <a:t>Delegation does not grant higher permissions in the system that you may have because of your role (a Head of Department or Research Director for example). These permissions cannot be delegated.</a:t>
            </a:r>
          </a:p>
          <a:p>
            <a:endParaRPr lang="en-GB" sz="1400" dirty="0"/>
          </a:p>
          <a:p>
            <a:pPr marL="6350" indent="0">
              <a:buNone/>
            </a:pPr>
            <a:r>
              <a:rPr lang="en-GB" sz="1400" dirty="0"/>
              <a:t>By the end of the guide you should be able to: </a:t>
            </a:r>
          </a:p>
          <a:p>
            <a:endParaRPr lang="en-GB" sz="1400" dirty="0"/>
          </a:p>
          <a:p>
            <a:r>
              <a:rPr lang="en-GB" sz="1400" dirty="0">
                <a:solidFill>
                  <a:schemeClr val="accent1"/>
                </a:solidFill>
              </a:rPr>
              <a:t>Login</a:t>
            </a:r>
            <a:r>
              <a:rPr lang="en-GB" sz="1400" dirty="0"/>
              <a:t> to the System</a:t>
            </a:r>
          </a:p>
          <a:p>
            <a:r>
              <a:rPr lang="en-GB" sz="1400" dirty="0">
                <a:solidFill>
                  <a:schemeClr val="accent1"/>
                </a:solidFill>
              </a:rPr>
              <a:t>Manage</a:t>
            </a:r>
            <a:r>
              <a:rPr lang="en-GB" sz="1400" dirty="0"/>
              <a:t> delegates</a:t>
            </a:r>
          </a:p>
          <a:p>
            <a:r>
              <a:rPr lang="en-GB" sz="1400" dirty="0">
                <a:solidFill>
                  <a:schemeClr val="accent1"/>
                </a:solidFill>
              </a:rPr>
              <a:t>Impersonate</a:t>
            </a:r>
            <a:r>
              <a:rPr lang="en-GB" sz="1400" dirty="0"/>
              <a:t> another user</a:t>
            </a:r>
          </a:p>
          <a:p>
            <a:endParaRPr lang="en-GB" sz="1400" dirty="0"/>
          </a:p>
        </p:txBody>
      </p:sp>
      <p:sp>
        <p:nvSpPr>
          <p:cNvPr id="6" name="Slide Number Placeholder 5">
            <a:extLst>
              <a:ext uri="{FF2B5EF4-FFF2-40B4-BE49-F238E27FC236}">
                <a16:creationId xmlns:a16="http://schemas.microsoft.com/office/drawing/2014/main" id="{951ACAAF-2A7A-4925-8C86-9AF80F37EC58}"/>
              </a:ext>
            </a:extLst>
          </p:cNvPr>
          <p:cNvSpPr>
            <a:spLocks noGrp="1"/>
          </p:cNvSpPr>
          <p:nvPr>
            <p:ph type="sldNum" sz="quarter" idx="18"/>
          </p:nvPr>
        </p:nvSpPr>
        <p:spPr/>
        <p:txBody>
          <a:bodyPr/>
          <a:lstStyle/>
          <a:p>
            <a:fld id="{D7E85FC7-13DC-D24B-89C2-5E16CAE8A885}" type="slidenum">
              <a:rPr lang="en-US" smtClean="0"/>
              <a:pPr/>
              <a:t>3</a:t>
            </a:fld>
            <a:endParaRPr lang="en-US" dirty="0"/>
          </a:p>
        </p:txBody>
      </p:sp>
    </p:spTree>
    <p:extLst>
      <p:ext uri="{BB962C8B-B14F-4D97-AF65-F5344CB8AC3E}">
        <p14:creationId xmlns:p14="http://schemas.microsoft.com/office/powerpoint/2010/main" val="414380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59FFA-BC23-4A70-BBC3-14EF821E316D}"/>
              </a:ext>
            </a:extLst>
          </p:cNvPr>
          <p:cNvSpPr>
            <a:spLocks noGrp="1"/>
          </p:cNvSpPr>
          <p:nvPr>
            <p:ph type="title"/>
          </p:nvPr>
        </p:nvSpPr>
        <p:spPr/>
        <p:txBody>
          <a:bodyPr/>
          <a:lstStyle/>
          <a:p>
            <a:endParaRPr lang="en-GB" dirty="0"/>
          </a:p>
        </p:txBody>
      </p:sp>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p:txBody>
          <a:bodyPr/>
          <a:lstStyle/>
          <a:p>
            <a:r>
              <a:rPr lang="en-GB" dirty="0"/>
              <a:t>Log In</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p:txBody>
          <a:bodyPr/>
          <a:lstStyle/>
          <a:p>
            <a:r>
              <a:rPr lang="en-GB" dirty="0"/>
              <a:t>Login at: </a:t>
            </a:r>
            <a:r>
              <a:rPr lang="en-GB" dirty="0">
                <a:solidFill>
                  <a:schemeClr val="accent1"/>
                </a:solidFill>
                <a:hlinkClick r:id="rId3"/>
              </a:rPr>
              <a:t>https://ris.essex.ac.uk</a:t>
            </a:r>
            <a:r>
              <a:rPr lang="en-GB" dirty="0">
                <a:solidFill>
                  <a:schemeClr val="accent1"/>
                </a:solidFill>
              </a:rPr>
              <a:t> </a:t>
            </a:r>
          </a:p>
          <a:p>
            <a:endParaRPr lang="en-GB" dirty="0"/>
          </a:p>
          <a:p>
            <a:r>
              <a:rPr lang="en-GB" dirty="0"/>
              <a:t>Your normal university login is all you need. </a:t>
            </a:r>
          </a:p>
          <a:p>
            <a:endParaRPr lang="en-GB" dirty="0"/>
          </a:p>
          <a:p>
            <a:r>
              <a:rPr lang="en-GB" dirty="0"/>
              <a:t>You don’t need the VPN to access the RIS. It works from anywhere with an internet connection and in most browsers (Microsoft Edge, Chrome, Firefox, Safari).</a:t>
            </a:r>
          </a:p>
          <a:p>
            <a:endParaRPr lang="en-GB" dirty="0"/>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4</a:t>
            </a:fld>
            <a:endParaRPr lang="en-US" dirty="0"/>
          </a:p>
        </p:txBody>
      </p:sp>
      <p:pic>
        <p:nvPicPr>
          <p:cNvPr id="8" name="Picture 7" descr="Graphical user interface. RIS Login Screen">
            <a:extLst>
              <a:ext uri="{FF2B5EF4-FFF2-40B4-BE49-F238E27FC236}">
                <a16:creationId xmlns:a16="http://schemas.microsoft.com/office/drawing/2014/main" id="{6A492130-9FF2-4D58-B8A5-38B98875F7C0}"/>
              </a:ext>
            </a:extLst>
          </p:cNvPr>
          <p:cNvPicPr>
            <a:picLocks noChangeAspect="1"/>
          </p:cNvPicPr>
          <p:nvPr/>
        </p:nvPicPr>
        <p:blipFill>
          <a:blip r:embed="rId4"/>
          <a:stretch>
            <a:fillRect/>
          </a:stretch>
        </p:blipFill>
        <p:spPr>
          <a:xfrm>
            <a:off x="222351" y="1185863"/>
            <a:ext cx="4662387" cy="3594905"/>
          </a:xfrm>
          <a:prstGeom prst="rect">
            <a:avLst/>
          </a:prstGeom>
        </p:spPr>
      </p:pic>
    </p:spTree>
    <p:extLst>
      <p:ext uri="{BB962C8B-B14F-4D97-AF65-F5344CB8AC3E}">
        <p14:creationId xmlns:p14="http://schemas.microsoft.com/office/powerpoint/2010/main" val="2447930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a:xfrm>
            <a:off x="6221994" y="1185863"/>
            <a:ext cx="5716004" cy="671512"/>
          </a:xfrm>
        </p:spPr>
        <p:txBody>
          <a:bodyPr/>
          <a:lstStyle/>
          <a:p>
            <a:r>
              <a:rPr lang="en-GB" dirty="0"/>
              <a:t>Manage Delegates</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a:xfrm>
            <a:off x="6221994" y="1857375"/>
            <a:ext cx="5716004" cy="4486275"/>
          </a:xfrm>
        </p:spPr>
        <p:txBody>
          <a:bodyPr/>
          <a:lstStyle/>
          <a:p>
            <a:r>
              <a:rPr lang="en-GB" dirty="0"/>
              <a:t>Navigate: </a:t>
            </a:r>
            <a:r>
              <a:rPr lang="en-GB" b="1" dirty="0"/>
              <a:t>Menu &gt; Account &gt; Manage Delegates</a:t>
            </a:r>
            <a:endParaRPr lang="en-GB" b="1" dirty="0">
              <a:solidFill>
                <a:schemeClr val="bg1"/>
              </a:solidFill>
            </a:endParaRPr>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5</a:t>
            </a:fld>
            <a:endParaRPr lang="en-US" dirty="0"/>
          </a:p>
        </p:txBody>
      </p:sp>
      <p:pic>
        <p:nvPicPr>
          <p:cNvPr id="6" name="Picture 5">
            <a:extLst>
              <a:ext uri="{FF2B5EF4-FFF2-40B4-BE49-F238E27FC236}">
                <a16:creationId xmlns:a16="http://schemas.microsoft.com/office/drawing/2014/main" id="{82AF5C49-F466-DD70-BF5A-2A975C61B42B}"/>
              </a:ext>
            </a:extLst>
          </p:cNvPr>
          <p:cNvPicPr>
            <a:picLocks noChangeAspect="1"/>
          </p:cNvPicPr>
          <p:nvPr/>
        </p:nvPicPr>
        <p:blipFill>
          <a:blip r:embed="rId3"/>
          <a:stretch>
            <a:fillRect/>
          </a:stretch>
        </p:blipFill>
        <p:spPr>
          <a:xfrm>
            <a:off x="133830" y="1260049"/>
            <a:ext cx="2196584" cy="4986838"/>
          </a:xfrm>
          <a:prstGeom prst="rect">
            <a:avLst/>
          </a:prstGeom>
        </p:spPr>
      </p:pic>
      <p:pic>
        <p:nvPicPr>
          <p:cNvPr id="11" name="Picture 10">
            <a:extLst>
              <a:ext uri="{FF2B5EF4-FFF2-40B4-BE49-F238E27FC236}">
                <a16:creationId xmlns:a16="http://schemas.microsoft.com/office/drawing/2014/main" id="{7E352921-3A17-CBE1-7793-247EEC215F6F}"/>
              </a:ext>
            </a:extLst>
          </p:cNvPr>
          <p:cNvPicPr>
            <a:picLocks noChangeAspect="1"/>
          </p:cNvPicPr>
          <p:nvPr/>
        </p:nvPicPr>
        <p:blipFill>
          <a:blip r:embed="rId4"/>
          <a:srcRect l="-1" t="-589" r="1226"/>
          <a:stretch>
            <a:fillRect/>
          </a:stretch>
        </p:blipFill>
        <p:spPr>
          <a:xfrm>
            <a:off x="2800967" y="2129589"/>
            <a:ext cx="1969554" cy="2440134"/>
          </a:xfrm>
          <a:prstGeom prst="rect">
            <a:avLst/>
          </a:prstGeom>
        </p:spPr>
      </p:pic>
    </p:spTree>
    <p:extLst>
      <p:ext uri="{BB962C8B-B14F-4D97-AF65-F5344CB8AC3E}">
        <p14:creationId xmlns:p14="http://schemas.microsoft.com/office/powerpoint/2010/main" val="174203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RIS Manage Delegates screen">
            <a:extLst>
              <a:ext uri="{FF2B5EF4-FFF2-40B4-BE49-F238E27FC236}">
                <a16:creationId xmlns:a16="http://schemas.microsoft.com/office/drawing/2014/main" id="{DA6C2530-79AA-44B6-BD4E-81747E2A1B50}"/>
              </a:ext>
            </a:extLst>
          </p:cNvPr>
          <p:cNvPicPr>
            <a:picLocks noChangeAspect="1"/>
          </p:cNvPicPr>
          <p:nvPr/>
        </p:nvPicPr>
        <p:blipFill>
          <a:blip r:embed="rId3"/>
          <a:stretch>
            <a:fillRect/>
          </a:stretch>
        </p:blipFill>
        <p:spPr>
          <a:xfrm>
            <a:off x="254002" y="1291944"/>
            <a:ext cx="5543887" cy="2347549"/>
          </a:xfrm>
          <a:prstGeom prst="rect">
            <a:avLst/>
          </a:prstGeom>
        </p:spPr>
      </p:pic>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a:xfrm>
            <a:off x="6221994" y="1185863"/>
            <a:ext cx="5716004" cy="671512"/>
          </a:xfrm>
        </p:spPr>
        <p:txBody>
          <a:bodyPr/>
          <a:lstStyle/>
          <a:p>
            <a:r>
              <a:rPr lang="en-GB" dirty="0"/>
              <a:t>Add Delegates</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a:xfrm>
            <a:off x="6221994" y="1857375"/>
            <a:ext cx="5716004" cy="4486275"/>
          </a:xfrm>
        </p:spPr>
        <p:txBody>
          <a:bodyPr/>
          <a:lstStyle/>
          <a:p>
            <a:r>
              <a:rPr lang="en-GB" dirty="0"/>
              <a:t>Begin typing the surname in the box and then select the correct person. </a:t>
            </a:r>
          </a:p>
          <a:p>
            <a:endParaRPr lang="en-GB" dirty="0"/>
          </a:p>
          <a:p>
            <a:r>
              <a:rPr lang="en-GB" dirty="0"/>
              <a:t>Click </a:t>
            </a:r>
            <a:r>
              <a:rPr lang="en-GB" dirty="0">
                <a:solidFill>
                  <a:schemeClr val="accent1"/>
                </a:solidFill>
              </a:rPr>
              <a:t>Add delegate</a:t>
            </a:r>
            <a:endParaRPr lang="en-GB" dirty="0"/>
          </a:p>
          <a:p>
            <a:endParaRPr lang="en-GB" dirty="0"/>
          </a:p>
          <a:p>
            <a:r>
              <a:rPr lang="en-GB" dirty="0"/>
              <a:t>The user can now act on your behalf in the RIS via ‘Impersonation’</a:t>
            </a:r>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6</a:t>
            </a:fld>
            <a:endParaRPr lang="en-US" dirty="0"/>
          </a:p>
        </p:txBody>
      </p:sp>
      <p:sp>
        <p:nvSpPr>
          <p:cNvPr id="14" name="Arrow: Right 13">
            <a:extLst>
              <a:ext uri="{FF2B5EF4-FFF2-40B4-BE49-F238E27FC236}">
                <a16:creationId xmlns:a16="http://schemas.microsoft.com/office/drawing/2014/main" id="{7789433E-2C52-4885-B8F1-DDA442DA6F30}"/>
              </a:ext>
              <a:ext uri="{C183D7F6-B498-43B3-948B-1728B52AA6E4}">
                <adec:decorative xmlns:adec="http://schemas.microsoft.com/office/drawing/2017/decorative" val="1"/>
              </a:ext>
            </a:extLst>
          </p:cNvPr>
          <p:cNvSpPr/>
          <p:nvPr/>
        </p:nvSpPr>
        <p:spPr>
          <a:xfrm rot="10800000">
            <a:off x="4551267" y="2519167"/>
            <a:ext cx="405877" cy="324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65176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 RIS Manage Delegates screen - remove a deleage">
            <a:extLst>
              <a:ext uri="{FF2B5EF4-FFF2-40B4-BE49-F238E27FC236}">
                <a16:creationId xmlns:a16="http://schemas.microsoft.com/office/drawing/2014/main" id="{1D08B05B-EECC-4352-A387-E6827B18B3B5}"/>
              </a:ext>
            </a:extLst>
          </p:cNvPr>
          <p:cNvPicPr>
            <a:picLocks noChangeAspect="1"/>
          </p:cNvPicPr>
          <p:nvPr/>
        </p:nvPicPr>
        <p:blipFill>
          <a:blip r:embed="rId3"/>
          <a:stretch>
            <a:fillRect/>
          </a:stretch>
        </p:blipFill>
        <p:spPr>
          <a:xfrm>
            <a:off x="90663" y="1516838"/>
            <a:ext cx="5773908" cy="2059281"/>
          </a:xfrm>
          <a:prstGeom prst="rect">
            <a:avLst/>
          </a:prstGeom>
        </p:spPr>
      </p:pic>
      <p:sp>
        <p:nvSpPr>
          <p:cNvPr id="2" name="Title 1">
            <a:extLst>
              <a:ext uri="{FF2B5EF4-FFF2-40B4-BE49-F238E27FC236}">
                <a16:creationId xmlns:a16="http://schemas.microsoft.com/office/drawing/2014/main" id="{A5259FFA-BC23-4A70-BBC3-14EF821E316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a:xfrm>
            <a:off x="6221994" y="1185863"/>
            <a:ext cx="5716004" cy="671512"/>
          </a:xfrm>
        </p:spPr>
        <p:txBody>
          <a:bodyPr/>
          <a:lstStyle/>
          <a:p>
            <a:r>
              <a:rPr lang="en-GB" dirty="0"/>
              <a:t>Remove Delegates</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a:xfrm>
            <a:off x="6221994" y="1857375"/>
            <a:ext cx="5716004" cy="4486275"/>
          </a:xfrm>
        </p:spPr>
        <p:txBody>
          <a:bodyPr/>
          <a:lstStyle/>
          <a:p>
            <a:r>
              <a:rPr lang="en-GB" dirty="0"/>
              <a:t>To remove delegate permission click on the red </a:t>
            </a:r>
            <a:r>
              <a:rPr lang="en-GB" dirty="0">
                <a:solidFill>
                  <a:schemeClr val="accent1"/>
                </a:solidFill>
              </a:rPr>
              <a:t>x</a:t>
            </a:r>
            <a:r>
              <a:rPr lang="en-GB" dirty="0"/>
              <a:t> next to the persons name.</a:t>
            </a:r>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7</a:t>
            </a:fld>
            <a:endParaRPr lang="en-US" dirty="0"/>
          </a:p>
        </p:txBody>
      </p:sp>
      <p:sp>
        <p:nvSpPr>
          <p:cNvPr id="10" name="Rectangle 9">
            <a:extLst>
              <a:ext uri="{FF2B5EF4-FFF2-40B4-BE49-F238E27FC236}">
                <a16:creationId xmlns:a16="http://schemas.microsoft.com/office/drawing/2014/main" id="{F6D82465-D679-40F0-BBF3-1053132EF523}"/>
              </a:ext>
              <a:ext uri="{C183D7F6-B498-43B3-948B-1728B52AA6E4}">
                <adec:decorative xmlns:adec="http://schemas.microsoft.com/office/drawing/2017/decorative" val="1"/>
              </a:ext>
            </a:extLst>
          </p:cNvPr>
          <p:cNvSpPr/>
          <p:nvPr/>
        </p:nvSpPr>
        <p:spPr>
          <a:xfrm>
            <a:off x="254001" y="3111568"/>
            <a:ext cx="1556691" cy="3174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2197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a:xfrm>
            <a:off x="6221994" y="1185863"/>
            <a:ext cx="5716004" cy="671512"/>
          </a:xfrm>
        </p:spPr>
        <p:txBody>
          <a:bodyPr/>
          <a:lstStyle/>
          <a:p>
            <a:r>
              <a:rPr lang="en-GB" dirty="0"/>
              <a:t>Impersonation</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a:xfrm>
            <a:off x="6221994" y="1857375"/>
            <a:ext cx="5716004" cy="4486275"/>
          </a:xfrm>
        </p:spPr>
        <p:txBody>
          <a:bodyPr/>
          <a:lstStyle/>
          <a:p>
            <a:r>
              <a:rPr lang="en-GB" dirty="0"/>
              <a:t>To Impersonate click the Impersonate icon on the menu bar under ‘Account’</a:t>
            </a:r>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8</a:t>
            </a:fld>
            <a:endParaRPr lang="en-US" dirty="0"/>
          </a:p>
        </p:txBody>
      </p:sp>
      <p:pic>
        <p:nvPicPr>
          <p:cNvPr id="6" name="Picture 5">
            <a:extLst>
              <a:ext uri="{FF2B5EF4-FFF2-40B4-BE49-F238E27FC236}">
                <a16:creationId xmlns:a16="http://schemas.microsoft.com/office/drawing/2014/main" id="{88E5EB6E-9D31-2DFC-5F3E-19A5D0EDF74F}"/>
              </a:ext>
            </a:extLst>
          </p:cNvPr>
          <p:cNvPicPr>
            <a:picLocks noChangeAspect="1"/>
          </p:cNvPicPr>
          <p:nvPr/>
        </p:nvPicPr>
        <p:blipFill>
          <a:blip r:embed="rId3"/>
          <a:stretch>
            <a:fillRect/>
          </a:stretch>
        </p:blipFill>
        <p:spPr>
          <a:xfrm>
            <a:off x="1895412" y="986455"/>
            <a:ext cx="2457576" cy="5258070"/>
          </a:xfrm>
          <a:prstGeom prst="rect">
            <a:avLst/>
          </a:prstGeom>
        </p:spPr>
      </p:pic>
    </p:spTree>
    <p:extLst>
      <p:ext uri="{BB962C8B-B14F-4D97-AF65-F5344CB8AC3E}">
        <p14:creationId xmlns:p14="http://schemas.microsoft.com/office/powerpoint/2010/main" val="4212185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 RIS Impersonate a user screen.  ">
            <a:extLst>
              <a:ext uri="{FF2B5EF4-FFF2-40B4-BE49-F238E27FC236}">
                <a16:creationId xmlns:a16="http://schemas.microsoft.com/office/drawing/2014/main" id="{54171F95-3FEF-4FD0-9C37-E23DBD373B56}"/>
              </a:ext>
            </a:extLst>
          </p:cNvPr>
          <p:cNvPicPr>
            <a:picLocks noChangeAspect="1"/>
          </p:cNvPicPr>
          <p:nvPr/>
        </p:nvPicPr>
        <p:blipFill>
          <a:blip r:embed="rId3"/>
          <a:stretch>
            <a:fillRect/>
          </a:stretch>
        </p:blipFill>
        <p:spPr>
          <a:xfrm>
            <a:off x="145965" y="1089214"/>
            <a:ext cx="5734872" cy="3890192"/>
          </a:xfrm>
          <a:prstGeom prst="rect">
            <a:avLst/>
          </a:prstGeom>
        </p:spPr>
      </p:pic>
      <p:sp>
        <p:nvSpPr>
          <p:cNvPr id="2" name="Title 1">
            <a:extLst>
              <a:ext uri="{FF2B5EF4-FFF2-40B4-BE49-F238E27FC236}">
                <a16:creationId xmlns:a16="http://schemas.microsoft.com/office/drawing/2014/main" id="{A5259FFA-BC23-4A70-BBC3-14EF821E316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a:xfrm>
            <a:off x="6221994" y="1185863"/>
            <a:ext cx="5716004" cy="671512"/>
          </a:xfrm>
        </p:spPr>
        <p:txBody>
          <a:bodyPr/>
          <a:lstStyle/>
          <a:p>
            <a:r>
              <a:rPr lang="en-GB" dirty="0"/>
              <a:t>Impersonation</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a:xfrm>
            <a:off x="6221994" y="1857375"/>
            <a:ext cx="5716004" cy="4486275"/>
          </a:xfrm>
        </p:spPr>
        <p:txBody>
          <a:bodyPr/>
          <a:lstStyle/>
          <a:p>
            <a:r>
              <a:rPr lang="en-GB" dirty="0"/>
              <a:t>Type the name of the person in the </a:t>
            </a:r>
            <a:r>
              <a:rPr lang="en-GB" dirty="0">
                <a:solidFill>
                  <a:schemeClr val="accent1"/>
                </a:solidFill>
              </a:rPr>
              <a:t>Name contains</a:t>
            </a:r>
            <a:r>
              <a:rPr lang="en-GB" dirty="0"/>
              <a:t> box</a:t>
            </a:r>
          </a:p>
          <a:p>
            <a:endParaRPr lang="en-GB" dirty="0"/>
          </a:p>
          <a:p>
            <a:r>
              <a:rPr lang="en-GB" dirty="0"/>
              <a:t>Click </a:t>
            </a:r>
            <a:r>
              <a:rPr lang="en-GB" dirty="0">
                <a:solidFill>
                  <a:schemeClr val="accent1"/>
                </a:solidFill>
              </a:rPr>
              <a:t>Set filters</a:t>
            </a:r>
          </a:p>
          <a:p>
            <a:endParaRPr lang="en-GB" dirty="0"/>
          </a:p>
          <a:p>
            <a:r>
              <a:rPr lang="en-GB" dirty="0"/>
              <a:t>Select the user from the list </a:t>
            </a:r>
          </a:p>
          <a:p>
            <a:endParaRPr lang="en-GB" dirty="0"/>
          </a:p>
          <a:p>
            <a:r>
              <a:rPr lang="en-GB" b="0" dirty="0"/>
              <a:t>You will only be able to choose people you have delegated permissions for. </a:t>
            </a:r>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9</a:t>
            </a:fld>
            <a:endParaRPr lang="en-US" dirty="0"/>
          </a:p>
        </p:txBody>
      </p:sp>
      <p:sp>
        <p:nvSpPr>
          <p:cNvPr id="13" name="Arrow: Right 12">
            <a:extLst>
              <a:ext uri="{FF2B5EF4-FFF2-40B4-BE49-F238E27FC236}">
                <a16:creationId xmlns:a16="http://schemas.microsoft.com/office/drawing/2014/main" id="{2A8F7C72-589F-4BED-8479-E097E3DF98AE}"/>
              </a:ext>
              <a:ext uri="{C183D7F6-B498-43B3-948B-1728B52AA6E4}">
                <adec:decorative xmlns:adec="http://schemas.microsoft.com/office/drawing/2017/decorative" val="1"/>
              </a:ext>
            </a:extLst>
          </p:cNvPr>
          <p:cNvSpPr/>
          <p:nvPr/>
        </p:nvSpPr>
        <p:spPr>
          <a:xfrm rot="10800000">
            <a:off x="5564130" y="2634506"/>
            <a:ext cx="405877" cy="324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D6FADA1E-1812-4B7F-A331-41B91716007A}"/>
              </a:ext>
              <a:ext uri="{C183D7F6-B498-43B3-948B-1728B52AA6E4}">
                <adec:decorative xmlns:adec="http://schemas.microsoft.com/office/drawing/2017/decorative" val="1"/>
              </a:ext>
            </a:extLst>
          </p:cNvPr>
          <p:cNvSpPr/>
          <p:nvPr/>
        </p:nvSpPr>
        <p:spPr>
          <a:xfrm rot="10800000">
            <a:off x="2389761" y="2056831"/>
            <a:ext cx="405877" cy="324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A98E6FA8-1EAD-4505-94DF-D889B68D6EB2}"/>
              </a:ext>
              <a:ext uri="{C183D7F6-B498-43B3-948B-1728B52AA6E4}">
                <adec:decorative xmlns:adec="http://schemas.microsoft.com/office/drawing/2017/decorative" val="1"/>
              </a:ext>
            </a:extLst>
          </p:cNvPr>
          <p:cNvSpPr/>
          <p:nvPr/>
        </p:nvSpPr>
        <p:spPr>
          <a:xfrm rot="10800000">
            <a:off x="2543673" y="3728805"/>
            <a:ext cx="405877" cy="324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4657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59FFA-BC23-4A70-BBC3-14EF821E316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a:xfrm>
            <a:off x="6221994" y="1185863"/>
            <a:ext cx="5716004" cy="671512"/>
          </a:xfrm>
        </p:spPr>
        <p:txBody>
          <a:bodyPr/>
          <a:lstStyle/>
          <a:p>
            <a:r>
              <a:rPr lang="en-GB" dirty="0"/>
              <a:t>Impersonation</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a:xfrm>
            <a:off x="6221994" y="1857375"/>
            <a:ext cx="5716004" cy="4486275"/>
          </a:xfrm>
        </p:spPr>
        <p:txBody>
          <a:bodyPr/>
          <a:lstStyle/>
          <a:p>
            <a:r>
              <a:rPr lang="en-GB" sz="2000" b="0" dirty="0"/>
              <a:t>The person you are impersonating is indicated on the top bar </a:t>
            </a:r>
          </a:p>
          <a:p>
            <a:endParaRPr lang="en-GB" sz="2000" b="0" dirty="0"/>
          </a:p>
          <a:p>
            <a:r>
              <a:rPr lang="en-GB" sz="2000" b="0" dirty="0"/>
              <a:t>You can now manage their records. This includes biographical details, publications, impact, teaching and grants.</a:t>
            </a:r>
          </a:p>
          <a:p>
            <a:endParaRPr lang="en-GB" sz="2000" b="0" dirty="0"/>
          </a:p>
          <a:p>
            <a:r>
              <a:rPr lang="en-GB" sz="2000" b="0" dirty="0"/>
              <a:t>To stop impersonation, click the stop impersonating button next to their name or follow th</a:t>
            </a:r>
            <a:r>
              <a:rPr lang="en-GB" sz="2000" dirty="0"/>
              <a:t>e impersonate instructions to impersonate another user.</a:t>
            </a:r>
            <a:endParaRPr lang="en-GB" sz="2000" b="0" dirty="0"/>
          </a:p>
          <a:p>
            <a:endParaRPr lang="en-GB" b="0" dirty="0"/>
          </a:p>
          <a:p>
            <a:endParaRPr lang="en-GB" b="0" dirty="0"/>
          </a:p>
          <a:p>
            <a:endParaRPr lang="en-GB" b="0" dirty="0"/>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10</a:t>
            </a:fld>
            <a:endParaRPr lang="en-US" dirty="0"/>
          </a:p>
        </p:txBody>
      </p:sp>
      <p:pic>
        <p:nvPicPr>
          <p:cNvPr id="9" name="Picture 8">
            <a:extLst>
              <a:ext uri="{FF2B5EF4-FFF2-40B4-BE49-F238E27FC236}">
                <a16:creationId xmlns:a16="http://schemas.microsoft.com/office/drawing/2014/main" id="{E8C06D23-38BB-B005-45F4-BBD62BC11308}"/>
              </a:ext>
            </a:extLst>
          </p:cNvPr>
          <p:cNvPicPr>
            <a:picLocks noChangeAspect="1"/>
          </p:cNvPicPr>
          <p:nvPr/>
        </p:nvPicPr>
        <p:blipFill>
          <a:blip r:embed="rId3"/>
          <a:stretch>
            <a:fillRect/>
          </a:stretch>
        </p:blipFill>
        <p:spPr>
          <a:xfrm>
            <a:off x="66173" y="1857375"/>
            <a:ext cx="5970007" cy="2796556"/>
          </a:xfrm>
          <a:prstGeom prst="rect">
            <a:avLst/>
          </a:prstGeom>
        </p:spPr>
      </p:pic>
    </p:spTree>
    <p:extLst>
      <p:ext uri="{BB962C8B-B14F-4D97-AF65-F5344CB8AC3E}">
        <p14:creationId xmlns:p14="http://schemas.microsoft.com/office/powerpoint/2010/main" val="1657804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6E5F6-7627-4293-8BC7-9F54A1DDEA9F}"/>
              </a:ext>
            </a:extLst>
          </p:cNvPr>
          <p:cNvSpPr>
            <a:spLocks noGrp="1"/>
          </p:cNvSpPr>
          <p:nvPr>
            <p:ph type="title"/>
          </p:nvPr>
        </p:nvSpPr>
        <p:spPr/>
        <p:txBody>
          <a:bodyPr/>
          <a:lstStyle/>
          <a:p>
            <a:r>
              <a:rPr lang="en-GB" dirty="0"/>
              <a:t>Need help?</a:t>
            </a:r>
          </a:p>
        </p:txBody>
      </p:sp>
      <p:sp>
        <p:nvSpPr>
          <p:cNvPr id="3" name="Subtitle 2">
            <a:extLst>
              <a:ext uri="{FF2B5EF4-FFF2-40B4-BE49-F238E27FC236}">
                <a16:creationId xmlns:a16="http://schemas.microsoft.com/office/drawing/2014/main" id="{430C7138-2A48-4B62-B214-81390F1D2845}"/>
              </a:ext>
            </a:extLst>
          </p:cNvPr>
          <p:cNvSpPr>
            <a:spLocks noGrp="1"/>
          </p:cNvSpPr>
          <p:nvPr>
            <p:ph type="subTitle" idx="1"/>
          </p:nvPr>
        </p:nvSpPr>
        <p:spPr/>
        <p:txBody>
          <a:bodyPr/>
          <a:lstStyle/>
          <a:p>
            <a:r>
              <a:rPr lang="en-GB" dirty="0"/>
              <a:t>Contact REO Research Systems</a:t>
            </a:r>
          </a:p>
        </p:txBody>
      </p:sp>
      <p:sp>
        <p:nvSpPr>
          <p:cNvPr id="4" name="Text Placeholder 3">
            <a:extLst>
              <a:ext uri="{FF2B5EF4-FFF2-40B4-BE49-F238E27FC236}">
                <a16:creationId xmlns:a16="http://schemas.microsoft.com/office/drawing/2014/main" id="{53BC2048-BD66-4AFA-85E0-F3917551AC9A}"/>
              </a:ext>
              <a:ext uri="{C183D7F6-B498-43B3-948B-1728B52AA6E4}">
                <adec:decorative xmlns:adec="http://schemas.microsoft.com/office/drawing/2017/decorative" val="1"/>
              </a:ext>
            </a:extLst>
          </p:cNvPr>
          <p:cNvSpPr>
            <a:spLocks noGrp="1"/>
          </p:cNvSpPr>
          <p:nvPr>
            <p:ph type="body" sz="quarter" idx="13"/>
          </p:nvPr>
        </p:nvSpPr>
        <p:spPr>
          <a:xfrm>
            <a:off x="1290003" y="4854795"/>
            <a:ext cx="4907910" cy="1049418"/>
          </a:xfrm>
        </p:spPr>
        <p:txBody>
          <a:bodyPr/>
          <a:lstStyle/>
          <a:p>
            <a:r>
              <a:rPr lang="en-GB" dirty="0"/>
              <a:t>reors@essex.ac.uk</a:t>
            </a:r>
          </a:p>
          <a:p>
            <a:r>
              <a:rPr lang="en-GB" dirty="0"/>
              <a:t>www.essex.ac.uk/staff/research-systems</a:t>
            </a:r>
          </a:p>
        </p:txBody>
      </p:sp>
    </p:spTree>
    <p:extLst>
      <p:ext uri="{BB962C8B-B14F-4D97-AF65-F5344CB8AC3E}">
        <p14:creationId xmlns:p14="http://schemas.microsoft.com/office/powerpoint/2010/main" val="3276423052"/>
      </p:ext>
    </p:extLst>
  </p:cSld>
  <p:clrMapOvr>
    <a:masterClrMapping/>
  </p:clrMapOvr>
</p:sld>
</file>

<file path=ppt/theme/theme1.xml><?xml version="1.0" encoding="utf-8"?>
<a:theme xmlns:a="http://schemas.openxmlformats.org/drawingml/2006/main" name="Title/Divider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0C121402-B6D9-9744-973B-81A6B776DF11}"/>
    </a:ext>
  </a:extLst>
</a:theme>
</file>

<file path=ppt/theme/theme2.xml><?xml version="1.0" encoding="utf-8"?>
<a:theme xmlns:a="http://schemas.openxmlformats.org/drawingml/2006/main" name="Text/Media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24E1FE93-DBF4-6E41-BD12-7199829D8CB3}"/>
    </a:ext>
  </a:extLst>
</a:theme>
</file>

<file path=ppt/theme/theme3.xml><?xml version="1.0" encoding="utf-8"?>
<a:theme xmlns:a="http://schemas.openxmlformats.org/drawingml/2006/main" name="Media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E1A0A4E8-9C8B-244F-A8BB-F43D8A27A71A}"/>
    </a:ext>
  </a:extLst>
</a:theme>
</file>

<file path=ppt/theme/theme4.xml><?xml version="1.0" encoding="utf-8"?>
<a:theme xmlns:a="http://schemas.openxmlformats.org/drawingml/2006/main" name="End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BBE50698-18A2-4941-A9C0-C386D61FA33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BA757DD001D6429A804770F209C358" ma:contentTypeVersion="9" ma:contentTypeDescription="Create a new document." ma:contentTypeScope="" ma:versionID="a2af8620d8052c4570ee10b90bc2e287">
  <xsd:schema xmlns:xsd="http://www.w3.org/2001/XMLSchema" xmlns:xs="http://www.w3.org/2001/XMLSchema" xmlns:p="http://schemas.microsoft.com/office/2006/metadata/properties" xmlns:ns2="864fa2f1-e7a3-49ef-aac9-27da4f2d2640" targetNamespace="http://schemas.microsoft.com/office/2006/metadata/properties" ma:root="true" ma:fieldsID="bdde676d73dc32e80c046e4d27a4df6c" ns2:_="">
    <xsd:import namespace="864fa2f1-e7a3-49ef-aac9-27da4f2d264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fa2f1-e7a3-49ef-aac9-27da4f2d26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849799-830B-4E55-9666-63F48AF169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4fa2f1-e7a3-49ef-aac9-27da4f2d26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7D91BB-6FD8-4800-B5D5-2773EA19D436}">
  <ds:schemaRefs>
    <ds:schemaRef ds:uri="http://www.w3.org/XML/1998/namespace"/>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 ds:uri="http://purl.org/dc/elements/1.1/"/>
    <ds:schemaRef ds:uri="http://schemas.openxmlformats.org/package/2006/metadata/core-properties"/>
    <ds:schemaRef ds:uri="864fa2f1-e7a3-49ef-aac9-27da4f2d2640"/>
  </ds:schemaRefs>
</ds:datastoreItem>
</file>

<file path=customXml/itemProps3.xml><?xml version="1.0" encoding="utf-8"?>
<ds:datastoreItem xmlns:ds="http://schemas.openxmlformats.org/officeDocument/2006/customXml" ds:itemID="{C174A378-A40D-4D10-9A36-F1DBB1C7DA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powerpoint-template (6)</Template>
  <TotalTime>1859</TotalTime>
  <Words>480</Words>
  <Application>Microsoft Office PowerPoint</Application>
  <PresentationFormat>Widescreen</PresentationFormat>
  <Paragraphs>77</Paragraphs>
  <Slides>11</Slides>
  <Notes>11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11</vt:i4>
      </vt:variant>
    </vt:vector>
  </HeadingPairs>
  <TitlesOfParts>
    <vt:vector size="20" baseType="lpstr">
      <vt:lpstr>Arial</vt:lpstr>
      <vt:lpstr>Arial Black</vt:lpstr>
      <vt:lpstr>Calibri</vt:lpstr>
      <vt:lpstr>System Font Regular</vt:lpstr>
      <vt:lpstr>Wingdings</vt:lpstr>
      <vt:lpstr>Title/Divider Slides</vt:lpstr>
      <vt:lpstr>Text/Media Slides</vt:lpstr>
      <vt:lpstr>Media Slides</vt:lpstr>
      <vt:lpstr>End Slides</vt:lpstr>
      <vt:lpstr>RIS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Need help?</vt:lpstr>
    </vt:vector>
  </TitlesOfParts>
  <Company>University of Essex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 Upgrade</dc:title>
  <dc:creator>Wenlock, Phineas J</dc:creator>
  <cp:lastModifiedBy>Christie, Laura</cp:lastModifiedBy>
  <cp:revision>31</cp:revision>
  <dcterms:created xsi:type="dcterms:W3CDTF">2022-08-02T10:06:47Z</dcterms:created>
  <dcterms:modified xsi:type="dcterms:W3CDTF">2026-09-18T08:48:31Z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0x0101002BBA757DD001D6429A804770F209C358</vt:lpwstr>
  </property>
</Properties>
</file>