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2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e, Laura" userId="c74f6089-7d58-488c-8f33-ef41f1b1321f" providerId="ADAL" clId="{FDEBE60D-AA76-4583-8967-B2B63E3BFC60}"/>
    <pc:docChg chg="custSel modSld">
      <pc:chgData name="Christie, Laura" userId="c74f6089-7d58-488c-8f33-ef41f1b1321f" providerId="ADAL" clId="{FDEBE60D-AA76-4583-8967-B2B63E3BFC60}" dt="2026-09-17T09:21:27.419" v="113" actId="207"/>
      <pc:docMkLst>
        <pc:docMk/>
      </pc:docMkLst>
      <pc:sldChg chg="addSp delSp modSp mod">
        <pc:chgData name="Christie, Laura" userId="c74f6089-7d58-488c-8f33-ef41f1b1321f" providerId="ADAL" clId="{FDEBE60D-AA76-4583-8967-B2B63E3BFC60}" dt="2026-09-17T09:13:38.031" v="3" actId="1076"/>
        <pc:sldMkLst>
          <pc:docMk/>
          <pc:sldMk cId="0" sldId="262"/>
        </pc:sldMkLst>
        <pc:grpChg chg="del">
          <ac:chgData name="Christie, Laura" userId="c74f6089-7d58-488c-8f33-ef41f1b1321f" providerId="ADAL" clId="{FDEBE60D-AA76-4583-8967-B2B63E3BFC60}" dt="2026-09-17T09:13:26.642" v="0" actId="478"/>
          <ac:grpSpMkLst>
            <pc:docMk/>
            <pc:sldMk cId="0" sldId="262"/>
            <ac:grpSpMk id="4" creationId="{00000000-0000-0000-0000-000000000000}"/>
          </ac:grpSpMkLst>
        </pc:grpChg>
        <pc:picChg chg="add mod">
          <ac:chgData name="Christie, Laura" userId="c74f6089-7d58-488c-8f33-ef41f1b1321f" providerId="ADAL" clId="{FDEBE60D-AA76-4583-8967-B2B63E3BFC60}" dt="2026-09-17T09:13:38.031" v="3" actId="1076"/>
          <ac:picMkLst>
            <pc:docMk/>
            <pc:sldMk cId="0" sldId="262"/>
            <ac:picMk id="16" creationId="{DC40662A-A6C5-83A1-CF72-9D2CB1E20D44}"/>
          </ac:picMkLst>
        </pc:picChg>
      </pc:sldChg>
      <pc:sldChg chg="addSp delSp modSp mod">
        <pc:chgData name="Christie, Laura" userId="c74f6089-7d58-488c-8f33-ef41f1b1321f" providerId="ADAL" clId="{FDEBE60D-AA76-4583-8967-B2B63E3BFC60}" dt="2026-09-17T09:17:19.728" v="64" actId="207"/>
        <pc:sldMkLst>
          <pc:docMk/>
          <pc:sldMk cId="0" sldId="265"/>
        </pc:sldMkLst>
        <pc:spChg chg="mod">
          <ac:chgData name="Christie, Laura" userId="c74f6089-7d58-488c-8f33-ef41f1b1321f" providerId="ADAL" clId="{FDEBE60D-AA76-4583-8967-B2B63E3BFC60}" dt="2026-09-17T09:17:19.728" v="64" actId="207"/>
          <ac:spMkLst>
            <pc:docMk/>
            <pc:sldMk cId="0" sldId="265"/>
            <ac:spMk id="3" creationId="{00000000-0000-0000-0000-000000000000}"/>
          </ac:spMkLst>
        </pc:spChg>
        <pc:spChg chg="del">
          <ac:chgData name="Christie, Laura" userId="c74f6089-7d58-488c-8f33-ef41f1b1321f" providerId="ADAL" clId="{FDEBE60D-AA76-4583-8967-B2B63E3BFC60}" dt="2026-09-17T09:14:13.624" v="6" actId="478"/>
          <ac:spMkLst>
            <pc:docMk/>
            <pc:sldMk cId="0" sldId="265"/>
            <ac:spMk id="10" creationId="{00000000-0000-0000-0000-000000000000}"/>
          </ac:spMkLst>
        </pc:spChg>
        <pc:grpChg chg="del">
          <ac:chgData name="Christie, Laura" userId="c74f6089-7d58-488c-8f33-ef41f1b1321f" providerId="ADAL" clId="{FDEBE60D-AA76-4583-8967-B2B63E3BFC60}" dt="2026-09-17T09:14:07.143" v="4" actId="478"/>
          <ac:grpSpMkLst>
            <pc:docMk/>
            <pc:sldMk cId="0" sldId="265"/>
            <ac:grpSpMk id="4" creationId="{00000000-0000-0000-0000-000000000000}"/>
          </ac:grpSpMkLst>
        </pc:grpChg>
        <pc:grpChg chg="del">
          <ac:chgData name="Christie, Laura" userId="c74f6089-7d58-488c-8f33-ef41f1b1321f" providerId="ADAL" clId="{FDEBE60D-AA76-4583-8967-B2B63E3BFC60}" dt="2026-09-17T09:16:24.287" v="10" actId="478"/>
          <ac:grpSpMkLst>
            <pc:docMk/>
            <pc:sldMk cId="0" sldId="265"/>
            <ac:grpSpMk id="7" creationId="{00000000-0000-0000-0000-000000000000}"/>
          </ac:grpSpMkLst>
        </pc:grpChg>
        <pc:picChg chg="add del mod">
          <ac:chgData name="Christie, Laura" userId="c74f6089-7d58-488c-8f33-ef41f1b1321f" providerId="ADAL" clId="{FDEBE60D-AA76-4583-8967-B2B63E3BFC60}" dt="2026-09-17T09:15:45.897" v="8" actId="478"/>
          <ac:picMkLst>
            <pc:docMk/>
            <pc:sldMk cId="0" sldId="265"/>
            <ac:picMk id="13" creationId="{3AFA2E47-E4D9-3FB6-D131-98FF8C16DC18}"/>
          </ac:picMkLst>
        </pc:picChg>
        <pc:picChg chg="add mod">
          <ac:chgData name="Christie, Laura" userId="c74f6089-7d58-488c-8f33-ef41f1b1321f" providerId="ADAL" clId="{FDEBE60D-AA76-4583-8967-B2B63E3BFC60}" dt="2026-09-17T09:16:28.571" v="11" actId="1076"/>
          <ac:picMkLst>
            <pc:docMk/>
            <pc:sldMk cId="0" sldId="265"/>
            <ac:picMk id="15" creationId="{019C92D9-B41D-ADE6-2206-D65CCBEE5B31}"/>
          </ac:picMkLst>
        </pc:picChg>
      </pc:sldChg>
      <pc:sldChg chg="modSp mod">
        <pc:chgData name="Christie, Laura" userId="c74f6089-7d58-488c-8f33-ef41f1b1321f" providerId="ADAL" clId="{FDEBE60D-AA76-4583-8967-B2B63E3BFC60}" dt="2026-09-17T09:17:37.905" v="66" actId="732"/>
        <pc:sldMkLst>
          <pc:docMk/>
          <pc:sldMk cId="0" sldId="267"/>
        </pc:sldMkLst>
        <pc:picChg chg="mod modCrop">
          <ac:chgData name="Christie, Laura" userId="c74f6089-7d58-488c-8f33-ef41f1b1321f" providerId="ADAL" clId="{FDEBE60D-AA76-4583-8967-B2B63E3BFC60}" dt="2026-09-17T09:17:37.905" v="66" actId="732"/>
          <ac:picMkLst>
            <pc:docMk/>
            <pc:sldMk cId="0" sldId="267"/>
            <ac:picMk id="7" creationId="{00000000-0000-0000-0000-000000000000}"/>
          </ac:picMkLst>
        </pc:picChg>
      </pc:sldChg>
      <pc:sldChg chg="modSp mod">
        <pc:chgData name="Christie, Laura" userId="c74f6089-7d58-488c-8f33-ef41f1b1321f" providerId="ADAL" clId="{FDEBE60D-AA76-4583-8967-B2B63E3BFC60}" dt="2026-09-17T09:18:03.561" v="71" actId="14100"/>
        <pc:sldMkLst>
          <pc:docMk/>
          <pc:sldMk cId="0" sldId="270"/>
        </pc:sldMkLst>
        <pc:grpChg chg="mod">
          <ac:chgData name="Christie, Laura" userId="c74f6089-7d58-488c-8f33-ef41f1b1321f" providerId="ADAL" clId="{FDEBE60D-AA76-4583-8967-B2B63E3BFC60}" dt="2026-09-17T09:18:03.561" v="71" actId="14100"/>
          <ac:grpSpMkLst>
            <pc:docMk/>
            <pc:sldMk cId="0" sldId="270"/>
            <ac:grpSpMk id="2" creationId="{00000000-0000-0000-0000-000000000000}"/>
          </ac:grpSpMkLst>
        </pc:grpChg>
        <pc:picChg chg="mod modCrop">
          <ac:chgData name="Christie, Laura" userId="c74f6089-7d58-488c-8f33-ef41f1b1321f" providerId="ADAL" clId="{FDEBE60D-AA76-4583-8967-B2B63E3BFC60}" dt="2026-09-17T09:17:51.222" v="68" actId="732"/>
          <ac:picMkLst>
            <pc:docMk/>
            <pc:sldMk cId="0" sldId="270"/>
            <ac:picMk id="3" creationId="{00000000-0000-0000-0000-000000000000}"/>
          </ac:picMkLst>
        </pc:picChg>
      </pc:sldChg>
      <pc:sldChg chg="addSp delSp modSp mod">
        <pc:chgData name="Christie, Laura" userId="c74f6089-7d58-488c-8f33-ef41f1b1321f" providerId="ADAL" clId="{FDEBE60D-AA76-4583-8967-B2B63E3BFC60}" dt="2026-09-17T09:19:28.703" v="100" actId="20577"/>
        <pc:sldMkLst>
          <pc:docMk/>
          <pc:sldMk cId="0" sldId="279"/>
        </pc:sldMkLst>
        <pc:spChg chg="mod">
          <ac:chgData name="Christie, Laura" userId="c74f6089-7d58-488c-8f33-ef41f1b1321f" providerId="ADAL" clId="{FDEBE60D-AA76-4583-8967-B2B63E3BFC60}" dt="2026-09-17T09:19:28.703" v="100" actId="20577"/>
          <ac:spMkLst>
            <pc:docMk/>
            <pc:sldMk cId="0" sldId="279"/>
            <ac:spMk id="5" creationId="{00000000-0000-0000-0000-000000000000}"/>
          </ac:spMkLst>
        </pc:spChg>
        <pc:spChg chg="del">
          <ac:chgData name="Christie, Laura" userId="c74f6089-7d58-488c-8f33-ef41f1b1321f" providerId="ADAL" clId="{FDEBE60D-AA76-4583-8967-B2B63E3BFC60}" dt="2026-09-17T09:18:47.356" v="74" actId="478"/>
          <ac:spMkLst>
            <pc:docMk/>
            <pc:sldMk cId="0" sldId="279"/>
            <ac:spMk id="9" creationId="{00000000-0000-0000-0000-000000000000}"/>
          </ac:spMkLst>
        </pc:spChg>
        <pc:grpChg chg="del">
          <ac:chgData name="Christie, Laura" userId="c74f6089-7d58-488c-8f33-ef41f1b1321f" providerId="ADAL" clId="{FDEBE60D-AA76-4583-8967-B2B63E3BFC60}" dt="2026-09-17T09:18:43.962" v="73" actId="478"/>
          <ac:grpSpMkLst>
            <pc:docMk/>
            <pc:sldMk cId="0" sldId="279"/>
            <ac:grpSpMk id="2" creationId="{00000000-0000-0000-0000-000000000000}"/>
          </ac:grpSpMkLst>
        </pc:grpChg>
        <pc:grpChg chg="del">
          <ac:chgData name="Christie, Laura" userId="c74f6089-7d58-488c-8f33-ef41f1b1321f" providerId="ADAL" clId="{FDEBE60D-AA76-4583-8967-B2B63E3BFC60}" dt="2026-09-17T09:18:41.986" v="72" actId="478"/>
          <ac:grpSpMkLst>
            <pc:docMk/>
            <pc:sldMk cId="0" sldId="279"/>
            <ac:grpSpMk id="6" creationId="{00000000-0000-0000-0000-000000000000}"/>
          </ac:grpSpMkLst>
        </pc:grpChg>
        <pc:picChg chg="add mod">
          <ac:chgData name="Christie, Laura" userId="c74f6089-7d58-488c-8f33-ef41f1b1321f" providerId="ADAL" clId="{FDEBE60D-AA76-4583-8967-B2B63E3BFC60}" dt="2026-09-17T09:18:53.712" v="76" actId="1076"/>
          <ac:picMkLst>
            <pc:docMk/>
            <pc:sldMk cId="0" sldId="279"/>
            <ac:picMk id="13" creationId="{685BA4E7-74D3-A7F9-84CB-4460D534FF77}"/>
          </ac:picMkLst>
        </pc:picChg>
      </pc:sldChg>
      <pc:sldChg chg="modSp mod">
        <pc:chgData name="Christie, Laura" userId="c74f6089-7d58-488c-8f33-ef41f1b1321f" providerId="ADAL" clId="{FDEBE60D-AA76-4583-8967-B2B63E3BFC60}" dt="2026-09-17T09:19:57.550" v="101" actId="732"/>
        <pc:sldMkLst>
          <pc:docMk/>
          <pc:sldMk cId="0" sldId="283"/>
        </pc:sldMkLst>
        <pc:picChg chg="mod modCrop">
          <ac:chgData name="Christie, Laura" userId="c74f6089-7d58-488c-8f33-ef41f1b1321f" providerId="ADAL" clId="{FDEBE60D-AA76-4583-8967-B2B63E3BFC60}" dt="2026-09-17T09:19:57.550" v="101" actId="732"/>
          <ac:picMkLst>
            <pc:docMk/>
            <pc:sldMk cId="0" sldId="283"/>
            <ac:picMk id="7" creationId="{00000000-0000-0000-0000-000000000000}"/>
          </ac:picMkLst>
        </pc:picChg>
      </pc:sldChg>
      <pc:sldChg chg="addSp delSp modSp mod">
        <pc:chgData name="Christie, Laura" userId="c74f6089-7d58-488c-8f33-ef41f1b1321f" providerId="ADAL" clId="{FDEBE60D-AA76-4583-8967-B2B63E3BFC60}" dt="2026-09-17T09:21:27.419" v="113" actId="207"/>
        <pc:sldMkLst>
          <pc:docMk/>
          <pc:sldMk cId="0" sldId="284"/>
        </pc:sldMkLst>
        <pc:spChg chg="mod">
          <ac:chgData name="Christie, Laura" userId="c74f6089-7d58-488c-8f33-ef41f1b1321f" providerId="ADAL" clId="{FDEBE60D-AA76-4583-8967-B2B63E3BFC60}" dt="2026-09-17T09:21:27.419" v="113" actId="207"/>
          <ac:spMkLst>
            <pc:docMk/>
            <pc:sldMk cId="0" sldId="284"/>
            <ac:spMk id="13" creationId="{00000000-0000-0000-0000-000000000000}"/>
          </ac:spMkLst>
        </pc:spChg>
        <pc:grpChg chg="del">
          <ac:chgData name="Christie, Laura" userId="c74f6089-7d58-488c-8f33-ef41f1b1321f" providerId="ADAL" clId="{FDEBE60D-AA76-4583-8967-B2B63E3BFC60}" dt="2026-09-17T09:20:20.167" v="102" actId="478"/>
          <ac:grpSpMkLst>
            <pc:docMk/>
            <pc:sldMk cId="0" sldId="284"/>
            <ac:grpSpMk id="9" creationId="{00000000-0000-0000-0000-000000000000}"/>
          </ac:grpSpMkLst>
        </pc:grpChg>
        <pc:picChg chg="add mod">
          <ac:chgData name="Christie, Laura" userId="c74f6089-7d58-488c-8f33-ef41f1b1321f" providerId="ADAL" clId="{FDEBE60D-AA76-4583-8967-B2B63E3BFC60}" dt="2026-09-17T09:20:27.903" v="104" actId="1076"/>
          <ac:picMkLst>
            <pc:docMk/>
            <pc:sldMk cId="0" sldId="284"/>
            <ac:picMk id="16" creationId="{F4FD316B-4EF6-A7D5-677C-060A9812B942}"/>
          </ac:picMkLst>
        </pc:picChg>
        <pc:picChg chg="add mod">
          <ac:chgData name="Christie, Laura" userId="c74f6089-7d58-488c-8f33-ef41f1b1321f" providerId="ADAL" clId="{FDEBE60D-AA76-4583-8967-B2B63E3BFC60}" dt="2026-09-17T09:20:33.776" v="106" actId="1076"/>
          <ac:picMkLst>
            <pc:docMk/>
            <pc:sldMk cId="0" sldId="284"/>
            <ac:picMk id="18" creationId="{C77F8722-A1F9-27B0-B77F-20981DD8C3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143315" y="134210"/>
            <a:ext cx="7848856" cy="568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006638" cy="89058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6604000"/>
            <a:ext cx="12192000" cy="25400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10950165" y="665429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296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9200" y="124924"/>
            <a:ext cx="1748238" cy="63670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6604000"/>
            <a:ext cx="12192000" cy="2540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950165" y="6654297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296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38071" y="139097"/>
            <a:ext cx="9655717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8367" y="3000260"/>
            <a:ext cx="11513820" cy="34728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283836" y="6637263"/>
            <a:ext cx="6153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moodle.essex.ac.uk/course/view.php?id=14065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ris.essex.ac.u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essex.ac.uk/mod/page/view.php?id=828554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moodle.essex.ac.uk/course/view.php?id=14065&amp;section=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essex.ac.uk/pluginfile.php/1633292/mod_page/content/22/Annex%20A%20-%20Examples%20of%20impacts%20and%20indicators.pdf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moodle.essex.ac.uk/mod/page/view.php?id=82625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ssex.ac.uk/staff/professional-services/research-impact-team" TargetMode="External"/><Relationship Id="rId5" Type="http://schemas.openxmlformats.org/officeDocument/2006/relationships/hyperlink" Target="mailto:reors@essex.ac.uk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38100" y="0"/>
            <a:ext cx="12230100" cy="6858000"/>
            <a:chOff x="-38100" y="0"/>
            <a:chExt cx="122301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06638" cy="89058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280160"/>
              <a:ext cx="7894320" cy="4673600"/>
            </a:xfrm>
            <a:custGeom>
              <a:avLst/>
              <a:gdLst/>
              <a:ahLst/>
              <a:cxnLst/>
              <a:rect l="l" t="t" r="r" b="b"/>
              <a:pathLst>
                <a:path w="7894320" h="4673600">
                  <a:moveTo>
                    <a:pt x="7894320" y="0"/>
                  </a:moveTo>
                  <a:lnTo>
                    <a:pt x="0" y="0"/>
                  </a:lnTo>
                  <a:lnTo>
                    <a:pt x="0" y="4673600"/>
                  </a:lnTo>
                  <a:lnTo>
                    <a:pt x="7894320" y="4673600"/>
                  </a:lnTo>
                  <a:lnTo>
                    <a:pt x="789432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1280160"/>
              <a:ext cx="7894320" cy="4673600"/>
            </a:xfrm>
            <a:custGeom>
              <a:avLst/>
              <a:gdLst/>
              <a:ahLst/>
              <a:cxnLst/>
              <a:rect l="l" t="t" r="r" b="b"/>
              <a:pathLst>
                <a:path w="7894320" h="4673600">
                  <a:moveTo>
                    <a:pt x="0" y="0"/>
                  </a:moveTo>
                  <a:lnTo>
                    <a:pt x="7894320" y="0"/>
                  </a:lnTo>
                  <a:lnTo>
                    <a:pt x="7894320" y="4673600"/>
                  </a:lnTo>
                  <a:lnTo>
                    <a:pt x="0" y="4673600"/>
                  </a:lnTo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9775" y="4442459"/>
              <a:ext cx="1814830" cy="0"/>
            </a:xfrm>
            <a:custGeom>
              <a:avLst/>
              <a:gdLst/>
              <a:ahLst/>
              <a:cxnLst/>
              <a:rect l="l" t="t" r="r" b="b"/>
              <a:pathLst>
                <a:path w="1814830">
                  <a:moveTo>
                    <a:pt x="0" y="0"/>
                  </a:moveTo>
                  <a:lnTo>
                    <a:pt x="1814322" y="0"/>
                  </a:lnTo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497075" y="2634019"/>
            <a:ext cx="6080125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</a:rPr>
              <a:t>Using</a:t>
            </a:r>
            <a:r>
              <a:rPr sz="3600" spc="-45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RIS</a:t>
            </a:r>
            <a:r>
              <a:rPr sz="3600" spc="-55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to</a:t>
            </a:r>
            <a:r>
              <a:rPr sz="3600" spc="-4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track</a:t>
            </a:r>
            <a:r>
              <a:rPr sz="3600" spc="-30" dirty="0">
                <a:solidFill>
                  <a:srgbClr val="FFFFFF"/>
                </a:solidFill>
              </a:rPr>
              <a:t> </a:t>
            </a:r>
            <a:r>
              <a:rPr sz="3600" spc="-20" dirty="0">
                <a:solidFill>
                  <a:srgbClr val="FFFFFF"/>
                </a:solidFill>
              </a:rPr>
              <a:t>your </a:t>
            </a:r>
            <a:r>
              <a:rPr sz="3600" dirty="0">
                <a:solidFill>
                  <a:srgbClr val="FFFFFF"/>
                </a:solidFill>
              </a:rPr>
              <a:t>engagement</a:t>
            </a:r>
            <a:r>
              <a:rPr sz="3600" spc="10" dirty="0">
                <a:solidFill>
                  <a:srgbClr val="FFFFFF"/>
                </a:solidFill>
              </a:rPr>
              <a:t> </a:t>
            </a:r>
            <a:r>
              <a:rPr sz="3600" dirty="0">
                <a:solidFill>
                  <a:srgbClr val="FFFFFF"/>
                </a:solidFill>
              </a:rPr>
              <a:t>and</a:t>
            </a:r>
            <a:r>
              <a:rPr sz="3600" spc="25" dirty="0">
                <a:solidFill>
                  <a:srgbClr val="FFFFFF"/>
                </a:solidFill>
              </a:rPr>
              <a:t> </a:t>
            </a:r>
            <a:r>
              <a:rPr sz="3600" spc="-10" dirty="0">
                <a:solidFill>
                  <a:srgbClr val="FFFFFF"/>
                </a:solidFill>
              </a:rPr>
              <a:t>impact</a:t>
            </a:r>
            <a:endParaRPr sz="3600"/>
          </a:p>
        </p:txBody>
      </p:sp>
      <p:sp>
        <p:nvSpPr>
          <p:cNvPr id="9" name="object 9"/>
          <p:cNvSpPr txBox="1"/>
          <p:nvPr/>
        </p:nvSpPr>
        <p:spPr>
          <a:xfrm>
            <a:off x="487550" y="5210969"/>
            <a:ext cx="3206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2025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r>
              <a:rPr sz="18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1933" cy="892936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528448" y="2028009"/>
            <a:ext cx="888301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dirty="0">
                <a:solidFill>
                  <a:srgbClr val="FFFFFF"/>
                </a:solidFill>
                <a:latin typeface="Arial"/>
                <a:cs typeface="Arial"/>
              </a:rPr>
              <a:t>Making</a:t>
            </a:r>
            <a:r>
              <a:rPr sz="6600" b="1" spc="-1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600" b="1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6600" b="1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600" b="1" dirty="0">
                <a:solidFill>
                  <a:srgbClr val="FFFFFF"/>
                </a:solidFill>
                <a:latin typeface="Arial"/>
                <a:cs typeface="Arial"/>
              </a:rPr>
              <a:t>difference</a:t>
            </a:r>
            <a:r>
              <a:rPr sz="660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6600" b="1" spc="-2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6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28448" y="3033849"/>
            <a:ext cx="291338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b="1" spc="-10" dirty="0">
                <a:solidFill>
                  <a:srgbClr val="FFFFFF"/>
                </a:solidFill>
                <a:latin typeface="Arial"/>
                <a:cs typeface="Arial"/>
              </a:rPr>
              <a:t>society</a:t>
            </a:r>
            <a:endParaRPr sz="6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7118" y="1012989"/>
            <a:ext cx="3876675" cy="3881120"/>
          </a:xfrm>
          <a:custGeom>
            <a:avLst/>
            <a:gdLst/>
            <a:ahLst/>
            <a:cxnLst/>
            <a:rect l="l" t="t" r="r" b="b"/>
            <a:pathLst>
              <a:path w="3876675" h="3881120">
                <a:moveTo>
                  <a:pt x="3876205" y="0"/>
                </a:moveTo>
                <a:lnTo>
                  <a:pt x="0" y="0"/>
                </a:lnTo>
                <a:lnTo>
                  <a:pt x="0" y="144881"/>
                </a:lnTo>
                <a:lnTo>
                  <a:pt x="0" y="673125"/>
                </a:lnTo>
                <a:lnTo>
                  <a:pt x="0" y="3205340"/>
                </a:lnTo>
                <a:lnTo>
                  <a:pt x="0" y="3733571"/>
                </a:lnTo>
                <a:lnTo>
                  <a:pt x="0" y="3881018"/>
                </a:lnTo>
                <a:lnTo>
                  <a:pt x="3876205" y="3881018"/>
                </a:lnTo>
                <a:lnTo>
                  <a:pt x="3876205" y="3733571"/>
                </a:lnTo>
                <a:lnTo>
                  <a:pt x="3876205" y="3205340"/>
                </a:lnTo>
                <a:lnTo>
                  <a:pt x="3734181" y="3205340"/>
                </a:lnTo>
                <a:lnTo>
                  <a:pt x="3734181" y="3733571"/>
                </a:lnTo>
                <a:lnTo>
                  <a:pt x="144183" y="3733571"/>
                </a:lnTo>
                <a:lnTo>
                  <a:pt x="144183" y="3205340"/>
                </a:lnTo>
                <a:lnTo>
                  <a:pt x="144183" y="673125"/>
                </a:lnTo>
                <a:lnTo>
                  <a:pt x="144183" y="144881"/>
                </a:lnTo>
                <a:lnTo>
                  <a:pt x="3734181" y="144881"/>
                </a:lnTo>
                <a:lnTo>
                  <a:pt x="3734181" y="673125"/>
                </a:lnTo>
                <a:lnTo>
                  <a:pt x="3876205" y="673125"/>
                </a:lnTo>
                <a:lnTo>
                  <a:pt x="3876205" y="144881"/>
                </a:lnTo>
                <a:lnTo>
                  <a:pt x="38762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76421" y="3705984"/>
            <a:ext cx="6346825" cy="2799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Impact</a:t>
            </a:r>
            <a:r>
              <a:rPr sz="2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is</a:t>
            </a:r>
            <a:r>
              <a:rPr sz="2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an</a:t>
            </a:r>
            <a:r>
              <a:rPr sz="2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effect</a:t>
            </a:r>
            <a:r>
              <a:rPr sz="2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,</a:t>
            </a:r>
            <a:r>
              <a:rPr sz="2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change</a:t>
            </a:r>
            <a:r>
              <a:rPr sz="28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 MT"/>
                <a:cs typeface="Arial MT"/>
              </a:rPr>
              <a:t>or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benefit</a:t>
            </a:r>
            <a:r>
              <a:rPr sz="2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sz="28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the</a:t>
            </a:r>
            <a:r>
              <a:rPr sz="28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 MT"/>
                <a:cs typeface="Arial MT"/>
              </a:rPr>
              <a:t>economy,</a:t>
            </a:r>
            <a:r>
              <a:rPr sz="28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Arial MT"/>
                <a:cs typeface="Arial MT"/>
              </a:rPr>
              <a:t>society,</a:t>
            </a:r>
            <a:r>
              <a:rPr sz="2800" spc="-9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MT"/>
                <a:cs typeface="Arial MT"/>
              </a:rPr>
              <a:t>culture,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public</a:t>
            </a:r>
            <a:r>
              <a:rPr sz="2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policy</a:t>
            </a:r>
            <a:r>
              <a:rPr sz="2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or</a:t>
            </a:r>
            <a:r>
              <a:rPr sz="2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services,</a:t>
            </a:r>
            <a:r>
              <a:rPr sz="2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health,</a:t>
            </a:r>
            <a:r>
              <a:rPr sz="2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Arial MT"/>
                <a:cs typeface="Arial MT"/>
              </a:rPr>
              <a:t>the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environment</a:t>
            </a:r>
            <a:r>
              <a:rPr sz="2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or</a:t>
            </a:r>
            <a:r>
              <a:rPr sz="2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quality</a:t>
            </a:r>
            <a:r>
              <a:rPr sz="2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sz="2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FFFFFF"/>
                </a:solidFill>
                <a:latin typeface="Arial MT"/>
                <a:cs typeface="Arial MT"/>
              </a:rPr>
              <a:t>life,</a:t>
            </a:r>
            <a:r>
              <a:rPr sz="28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beyond academia.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0811" rIns="0" bIns="0" rtlCol="0">
            <a:spAutoFit/>
          </a:bodyPr>
          <a:lstStyle/>
          <a:p>
            <a:pPr marL="3960495">
              <a:lnSpc>
                <a:spcPct val="100000"/>
              </a:lnSpc>
              <a:spcBef>
                <a:spcPts val="95"/>
              </a:spcBef>
            </a:pPr>
            <a:r>
              <a:rPr dirty="0"/>
              <a:t>About</a:t>
            </a:r>
            <a:r>
              <a:rPr spc="-4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RIS</a:t>
            </a:r>
            <a:r>
              <a:rPr spc="-30" dirty="0"/>
              <a:t> </a:t>
            </a:r>
            <a:r>
              <a:rPr dirty="0"/>
              <a:t>Impact</a:t>
            </a:r>
            <a:r>
              <a:rPr spc="-40" dirty="0"/>
              <a:t> </a:t>
            </a:r>
            <a:r>
              <a:rPr spc="-10" dirty="0"/>
              <a:t>Module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0246" y="1306281"/>
            <a:ext cx="10756900" cy="4945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40" marR="5080" algn="just">
              <a:lnSpc>
                <a:spcPct val="13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4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4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Module</a:t>
            </a:r>
            <a:r>
              <a:rPr sz="2000" spc="4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459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4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Research</a:t>
            </a:r>
            <a:r>
              <a:rPr sz="2000" spc="4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4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System</a:t>
            </a:r>
            <a:r>
              <a:rPr sz="2000" spc="4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(RIS-</a:t>
            </a:r>
            <a:r>
              <a:rPr sz="2000" dirty="0">
                <a:latin typeface="Arial MT"/>
                <a:cs typeface="Arial MT"/>
              </a:rPr>
              <a:t>IM)</a:t>
            </a:r>
            <a:r>
              <a:rPr sz="2000" spc="4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4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465" dirty="0">
                <a:latin typeface="Arial MT"/>
                <a:cs typeface="Arial MT"/>
              </a:rPr>
              <a:t> </a:t>
            </a:r>
            <a:r>
              <a:rPr sz="20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secure</a:t>
            </a:r>
            <a:r>
              <a:rPr sz="2000" i="1" spc="470" dirty="0">
                <a:latin typeface="Arial"/>
                <a:cs typeface="Arial"/>
              </a:rPr>
              <a:t> </a:t>
            </a:r>
            <a:r>
              <a:rPr sz="20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confidential</a:t>
            </a:r>
            <a:r>
              <a:rPr sz="2000" i="1" spc="-1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repository</a:t>
            </a:r>
            <a:r>
              <a:rPr sz="2000" spc="8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8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store</a:t>
            </a:r>
            <a:r>
              <a:rPr sz="2000" spc="9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9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track</a:t>
            </a:r>
            <a:r>
              <a:rPr sz="2000" spc="9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9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about</a:t>
            </a:r>
            <a:r>
              <a:rPr sz="2000" spc="9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your</a:t>
            </a:r>
            <a:r>
              <a:rPr sz="2000" spc="9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engagement,</a:t>
            </a:r>
            <a:r>
              <a:rPr sz="2000" spc="8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knowledge</a:t>
            </a:r>
            <a:r>
              <a:rPr sz="2000" spc="90" dirty="0">
                <a:latin typeface="Arial MT"/>
                <a:cs typeface="Arial MT"/>
              </a:rPr>
              <a:t>  </a:t>
            </a:r>
            <a:r>
              <a:rPr sz="2000" spc="-10" dirty="0">
                <a:latin typeface="Arial MT"/>
                <a:cs typeface="Arial MT"/>
              </a:rPr>
              <a:t>exchange </a:t>
            </a:r>
            <a:r>
              <a:rPr sz="2000" dirty="0">
                <a:latin typeface="Arial MT"/>
                <a:cs typeface="Arial MT"/>
              </a:rPr>
              <a:t>activities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research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outside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academy.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2000">
              <a:latin typeface="Arial MT"/>
              <a:cs typeface="Arial MT"/>
            </a:endParaRPr>
          </a:p>
          <a:p>
            <a:pPr marL="12700" marR="8255" indent="1905" algn="just">
              <a:lnSpc>
                <a:spcPct val="130000"/>
              </a:lnSpc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RIS-</a:t>
            </a:r>
            <a:r>
              <a:rPr sz="2000" dirty="0">
                <a:latin typeface="Arial MT"/>
                <a:cs typeface="Arial MT"/>
              </a:rPr>
              <a:t>IM</a:t>
            </a:r>
            <a:r>
              <a:rPr sz="2000" spc="1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enables</a:t>
            </a:r>
            <a:r>
              <a:rPr sz="2000" spc="1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1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capture</a:t>
            </a:r>
            <a:r>
              <a:rPr sz="2000" spc="1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1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entire</a:t>
            </a:r>
            <a:r>
              <a:rPr sz="2000" spc="1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research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life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cycle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over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time,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portfolio</a:t>
            </a:r>
            <a:r>
              <a:rPr sz="2000" spc="18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of </a:t>
            </a: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1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built,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which</a:t>
            </a:r>
            <a:r>
              <a:rPr sz="2000" spc="1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1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1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used</a:t>
            </a:r>
            <a:r>
              <a:rPr sz="2000" spc="1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create</a:t>
            </a:r>
            <a:r>
              <a:rPr sz="2000" spc="1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narratives</a:t>
            </a:r>
            <a:r>
              <a:rPr sz="2000" spc="1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case</a:t>
            </a:r>
            <a:r>
              <a:rPr sz="2000" spc="1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studies</a:t>
            </a:r>
            <a:r>
              <a:rPr sz="2000" spc="1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1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1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measurable impact…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115"/>
              </a:spcBef>
            </a:pPr>
            <a:endParaRPr sz="2000">
              <a:latin typeface="Arial MT"/>
              <a:cs typeface="Arial MT"/>
            </a:endParaRPr>
          </a:p>
          <a:p>
            <a:pPr marL="17780" marR="13970" algn="just">
              <a:lnSpc>
                <a:spcPct val="130000"/>
              </a:lnSpc>
            </a:pPr>
            <a:r>
              <a:rPr sz="2000" dirty="0">
                <a:latin typeface="Arial MT"/>
                <a:cs typeface="Arial MT"/>
              </a:rPr>
              <a:t>By</a:t>
            </a:r>
            <a:r>
              <a:rPr sz="2000" spc="2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linking</a:t>
            </a:r>
            <a:r>
              <a:rPr sz="2000" spc="2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2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2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1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related</a:t>
            </a:r>
            <a:r>
              <a:rPr sz="2000" spc="2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publications,</a:t>
            </a:r>
            <a:r>
              <a:rPr sz="2000" spc="1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grants</a:t>
            </a:r>
            <a:r>
              <a:rPr sz="2000" spc="2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2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conference</a:t>
            </a:r>
            <a:r>
              <a:rPr sz="2000" spc="2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proceedings</a:t>
            </a:r>
            <a:r>
              <a:rPr sz="2000" spc="2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20" dirty="0">
                <a:latin typeface="Arial MT"/>
                <a:cs typeface="Arial MT"/>
              </a:rPr>
              <a:t>  </a:t>
            </a:r>
            <a:r>
              <a:rPr sz="2000" spc="-25" dirty="0">
                <a:latin typeface="Arial MT"/>
                <a:cs typeface="Arial MT"/>
              </a:rPr>
              <a:t>can </a:t>
            </a:r>
            <a:r>
              <a:rPr sz="2000" dirty="0">
                <a:latin typeface="Arial MT"/>
                <a:cs typeface="Arial MT"/>
              </a:rPr>
              <a:t>build</a:t>
            </a:r>
            <a:r>
              <a:rPr sz="2000" spc="34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links</a:t>
            </a:r>
            <a:r>
              <a:rPr sz="2000" spc="35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between</a:t>
            </a:r>
            <a:r>
              <a:rPr sz="2000" spc="34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research</a:t>
            </a:r>
            <a:r>
              <a:rPr sz="2000" spc="35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inputs</a:t>
            </a:r>
            <a:r>
              <a:rPr sz="2000" spc="35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(funding),</a:t>
            </a:r>
            <a:r>
              <a:rPr sz="2000" spc="350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outputs</a:t>
            </a:r>
            <a:r>
              <a:rPr sz="2000" spc="34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345" dirty="0">
                <a:latin typeface="Arial MT"/>
                <a:cs typeface="Arial MT"/>
              </a:rPr>
              <a:t>  </a:t>
            </a:r>
            <a:r>
              <a:rPr sz="2000" dirty="0">
                <a:latin typeface="Arial MT"/>
                <a:cs typeface="Arial MT"/>
              </a:rPr>
              <a:t>outcomes</a:t>
            </a:r>
            <a:r>
              <a:rPr sz="2000" spc="350" dirty="0">
                <a:latin typeface="Arial MT"/>
                <a:cs typeface="Arial MT"/>
              </a:rPr>
              <a:t>  </a:t>
            </a:r>
            <a:r>
              <a:rPr sz="2000" spc="-10" dirty="0">
                <a:latin typeface="Arial MT"/>
                <a:cs typeface="Arial MT"/>
              </a:rPr>
              <a:t>(publications, </a:t>
            </a:r>
            <a:r>
              <a:rPr sz="2000" dirty="0">
                <a:latin typeface="Arial MT"/>
                <a:cs typeface="Arial MT"/>
              </a:rPr>
              <a:t>conference</a:t>
            </a:r>
            <a:r>
              <a:rPr sz="2000" spc="3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proceedings),</a:t>
            </a:r>
            <a:r>
              <a:rPr sz="2000" spc="3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3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activities</a:t>
            </a:r>
            <a:r>
              <a:rPr sz="2000" spc="2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(engagement</a:t>
            </a:r>
            <a:r>
              <a:rPr sz="2000" spc="2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2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knowledge</a:t>
            </a:r>
            <a:r>
              <a:rPr sz="2000" spc="2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exchange</a:t>
            </a:r>
            <a:r>
              <a:rPr sz="2000" spc="2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activities)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resulting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impact.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10475" marR="5080" indent="-501650">
              <a:lnSpc>
                <a:spcPct val="100000"/>
              </a:lnSpc>
              <a:spcBef>
                <a:spcPts val="95"/>
              </a:spcBef>
            </a:pPr>
            <a:r>
              <a:rPr dirty="0"/>
              <a:t>Glossary</a:t>
            </a:r>
            <a:r>
              <a:rPr spc="-60" dirty="0"/>
              <a:t> </a:t>
            </a:r>
            <a:r>
              <a:rPr spc="-25" dirty="0"/>
              <a:t>and </a:t>
            </a:r>
            <a:r>
              <a:rPr spc="-30" dirty="0"/>
              <a:t>Resources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3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7014" y="1257219"/>
            <a:ext cx="10171430" cy="5182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80670">
              <a:lnSpc>
                <a:spcPct val="130000"/>
              </a:lnSpc>
              <a:spcBef>
                <a:spcPts val="100"/>
              </a:spcBef>
            </a:pP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Impact</a:t>
            </a:r>
            <a:r>
              <a:rPr sz="1600" b="1" spc="335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demonstrable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contribution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that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excellent</a:t>
            </a:r>
            <a:r>
              <a:rPr sz="1600" spc="-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research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makes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society</a:t>
            </a:r>
            <a:r>
              <a:rPr sz="1600" spc="-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spc="-30" dirty="0">
                <a:latin typeface="Arial MT"/>
                <a:cs typeface="Arial MT"/>
              </a:rPr>
              <a:t>economy,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benefit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to </a:t>
            </a:r>
            <a:r>
              <a:rPr sz="1600" spc="-10" dirty="0">
                <a:latin typeface="Arial MT"/>
                <a:cs typeface="Arial MT"/>
              </a:rPr>
              <a:t>individuals,</a:t>
            </a:r>
            <a:r>
              <a:rPr sz="1600" spc="-8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organisations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nations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(UKRI)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40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Engagement</a:t>
            </a:r>
            <a:r>
              <a:rPr sz="1600" b="1" spc="265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190" dirty="0">
                <a:latin typeface="Arial MT"/>
                <a:cs typeface="Arial MT"/>
              </a:rPr>
              <a:t> </a:t>
            </a:r>
            <a:r>
              <a:rPr sz="1600" spc="-40" dirty="0">
                <a:latin typeface="Arial MT"/>
                <a:cs typeface="Arial MT"/>
              </a:rPr>
              <a:t>two-</a:t>
            </a:r>
            <a:r>
              <a:rPr sz="1600" dirty="0">
                <a:latin typeface="Arial MT"/>
                <a:cs typeface="Arial MT"/>
              </a:rPr>
              <a:t>way exchange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ideas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between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researcher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stakeholder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for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mutual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benefit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9"/>
              </a:spcBef>
            </a:pPr>
            <a:endParaRPr sz="1600">
              <a:latin typeface="Arial MT"/>
              <a:cs typeface="Arial MT"/>
            </a:endParaRPr>
          </a:p>
          <a:p>
            <a:pPr marL="12700" marR="19050" algn="just">
              <a:lnSpc>
                <a:spcPct val="130000"/>
              </a:lnSpc>
            </a:pPr>
            <a:r>
              <a:rPr sz="1600" b="1" spc="-10" dirty="0">
                <a:solidFill>
                  <a:srgbClr val="9A1720"/>
                </a:solidFill>
                <a:latin typeface="Arial"/>
                <a:cs typeface="Arial"/>
              </a:rPr>
              <a:t>Knowledge</a:t>
            </a:r>
            <a:r>
              <a:rPr sz="1600" b="1" spc="-105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Exchange</a:t>
            </a:r>
            <a:r>
              <a:rPr sz="1600" b="1" spc="-45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(KE)</a:t>
            </a:r>
            <a:r>
              <a:rPr sz="1600" b="1" spc="350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 MT"/>
                <a:cs typeface="Arial MT"/>
              </a:rPr>
              <a:t>Activities</a:t>
            </a:r>
            <a:r>
              <a:rPr sz="1600" spc="-1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facilitating</a:t>
            </a:r>
            <a:r>
              <a:rPr sz="1600" spc="-10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spc="-40" dirty="0">
                <a:latin typeface="Arial MT"/>
                <a:cs typeface="Arial MT"/>
              </a:rPr>
              <a:t>two-</a:t>
            </a:r>
            <a:r>
              <a:rPr sz="1600" dirty="0">
                <a:latin typeface="Arial MT"/>
                <a:cs typeface="Arial MT"/>
              </a:rPr>
              <a:t>way</a:t>
            </a:r>
            <a:r>
              <a:rPr sz="1600" spc="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exchange</a:t>
            </a:r>
            <a:r>
              <a:rPr sz="1600" spc="-6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between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researchers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stakeholders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or </a:t>
            </a:r>
            <a:r>
              <a:rPr sz="1600" dirty="0">
                <a:latin typeface="Arial MT"/>
                <a:cs typeface="Arial MT"/>
              </a:rPr>
              <a:t>research</a:t>
            </a:r>
            <a:r>
              <a:rPr sz="1600" spc="-9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users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share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ideas,</a:t>
            </a:r>
            <a:r>
              <a:rPr sz="1600" spc="-9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research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8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expertise.</a:t>
            </a:r>
            <a:r>
              <a:rPr sz="1600" spc="-9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At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Essex,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Knowledge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Exchange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will</a:t>
            </a:r>
            <a:r>
              <a:rPr sz="1600" spc="-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nearly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always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have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an </a:t>
            </a:r>
            <a:r>
              <a:rPr sz="1600" dirty="0">
                <a:latin typeface="Arial MT"/>
                <a:cs typeface="Arial MT"/>
              </a:rPr>
              <a:t>income</a:t>
            </a:r>
            <a:r>
              <a:rPr sz="1600" spc="-8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generating</a:t>
            </a:r>
            <a:r>
              <a:rPr sz="1600" spc="-6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element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it.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90"/>
              </a:spcBef>
            </a:pPr>
            <a:endParaRPr sz="1600">
              <a:latin typeface="Arial MT"/>
              <a:cs typeface="Arial MT"/>
            </a:endParaRPr>
          </a:p>
          <a:p>
            <a:pPr marL="12700" marR="5080" algn="just">
              <a:lnSpc>
                <a:spcPct val="130000"/>
              </a:lnSpc>
            </a:pP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Routes/Pathways</a:t>
            </a:r>
            <a:r>
              <a:rPr sz="1600" b="1" spc="-15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to</a:t>
            </a:r>
            <a:r>
              <a:rPr sz="1600" b="1" spc="-50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Impact</a:t>
            </a:r>
            <a:r>
              <a:rPr sz="1600" b="1" spc="385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activities</a:t>
            </a:r>
            <a:r>
              <a:rPr sz="1600" spc="-10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through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which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your research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could</a:t>
            </a:r>
            <a:r>
              <a:rPr sz="1600" spc="-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achieve</a:t>
            </a:r>
            <a:r>
              <a:rPr sz="1600" spc="-8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impact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i="1" dirty="0">
                <a:latin typeface="Arial"/>
                <a:cs typeface="Arial"/>
              </a:rPr>
              <a:t>i.e</a:t>
            </a:r>
            <a:r>
              <a:rPr sz="1600" dirty="0">
                <a:latin typeface="Arial MT"/>
                <a:cs typeface="Arial MT"/>
              </a:rPr>
              <a:t>.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knowledge </a:t>
            </a:r>
            <a:r>
              <a:rPr sz="1600" dirty="0">
                <a:latin typeface="Arial MT"/>
                <a:cs typeface="Arial MT"/>
              </a:rPr>
              <a:t>exchange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or</a:t>
            </a:r>
            <a:r>
              <a:rPr sz="1600" spc="-5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engagement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activities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30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Impact</a:t>
            </a:r>
            <a:r>
              <a:rPr sz="1600" b="1" spc="-40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9A1720"/>
                </a:solidFill>
                <a:latin typeface="Arial"/>
                <a:cs typeface="Arial"/>
              </a:rPr>
              <a:t>Evidence</a:t>
            </a:r>
            <a:r>
              <a:rPr sz="1600" b="1" spc="-5" dirty="0">
                <a:solidFill>
                  <a:srgbClr val="9A1720"/>
                </a:solidFill>
                <a:latin typeface="Arial"/>
                <a:cs typeface="Arial"/>
              </a:rPr>
              <a:t> </a:t>
            </a:r>
            <a:r>
              <a:rPr sz="1600" dirty="0">
                <a:latin typeface="Arial MT"/>
                <a:cs typeface="Arial MT"/>
              </a:rPr>
              <a:t>Sources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external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University</a:t>
            </a:r>
            <a:r>
              <a:rPr sz="1600" spc="-1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that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provide</a:t>
            </a:r>
            <a:r>
              <a:rPr sz="1600" spc="-8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corroboration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-6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your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impact</a:t>
            </a:r>
            <a:r>
              <a:rPr sz="1600" spc="-9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claim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80"/>
              </a:spcBef>
            </a:pPr>
            <a:endParaRPr sz="1600">
              <a:latin typeface="Arial MT"/>
              <a:cs typeface="Arial MT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6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Further</a:t>
            </a:r>
            <a:r>
              <a:rPr sz="1600" b="1" u="sng" spc="-10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6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Resources</a:t>
            </a:r>
            <a:endParaRPr sz="16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595"/>
              </a:spcBef>
            </a:pPr>
            <a:r>
              <a:rPr sz="16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Research</a:t>
            </a:r>
            <a:r>
              <a:rPr sz="1600" u="sng" spc="-8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16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Impact</a:t>
            </a:r>
            <a:r>
              <a:rPr sz="1600" u="sng" spc="-9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1600" u="sng" spc="-1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Toolkit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31644" y="1935236"/>
            <a:ext cx="8260715" cy="2317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By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guide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should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able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to: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95"/>
              </a:spcBef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solidFill>
                  <a:srgbClr val="C00000"/>
                </a:solidFill>
                <a:latin typeface="Arial MT"/>
                <a:cs typeface="Arial MT"/>
              </a:rPr>
              <a:t>Login</a:t>
            </a:r>
            <a:r>
              <a:rPr sz="2000" spc="-5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System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sz="2000" dirty="0">
                <a:solidFill>
                  <a:srgbClr val="C00000"/>
                </a:solidFill>
                <a:latin typeface="Arial MT"/>
                <a:cs typeface="Arial MT"/>
              </a:rPr>
              <a:t>Create</a:t>
            </a:r>
            <a:r>
              <a:rPr sz="2000" spc="-9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00000"/>
                </a:solidFill>
                <a:latin typeface="Arial MT"/>
                <a:cs typeface="Arial MT"/>
              </a:rPr>
              <a:t>records</a:t>
            </a:r>
            <a:r>
              <a:rPr sz="2000" spc="-10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capture</a:t>
            </a:r>
            <a:r>
              <a:rPr sz="2000" spc="-10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plans,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engagement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activities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impact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000" dirty="0">
                <a:solidFill>
                  <a:srgbClr val="C00000"/>
                </a:solidFill>
                <a:latin typeface="Arial MT"/>
                <a:cs typeface="Arial MT"/>
              </a:rPr>
              <a:t>Upload</a:t>
            </a:r>
            <a:r>
              <a:rPr sz="2000" spc="-7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00000"/>
                </a:solidFill>
                <a:latin typeface="Arial MT"/>
                <a:cs typeface="Arial MT"/>
              </a:rPr>
              <a:t>evidence</a:t>
            </a:r>
            <a:r>
              <a:rPr sz="2000" spc="-5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supporting</a:t>
            </a:r>
            <a:r>
              <a:rPr sz="2000" spc="-10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documentation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19"/>
              </a:spcBef>
            </a:pPr>
            <a:r>
              <a:rPr sz="2000" dirty="0">
                <a:solidFill>
                  <a:srgbClr val="C00000"/>
                </a:solidFill>
                <a:latin typeface="Arial MT"/>
                <a:cs typeface="Arial MT"/>
              </a:rPr>
              <a:t>Link</a:t>
            </a:r>
            <a:r>
              <a:rPr sz="2000" spc="-5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00000"/>
                </a:solidFill>
                <a:latin typeface="Arial MT"/>
                <a:cs typeface="Arial MT"/>
              </a:rPr>
              <a:t>records</a:t>
            </a:r>
            <a:r>
              <a:rPr sz="2000" spc="-12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publications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other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records</a:t>
            </a:r>
            <a:r>
              <a:rPr sz="2000" spc="-10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within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RIS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4</a:t>
            </a: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631" rIns="0" bIns="0" rtlCol="0">
            <a:spAutoFit/>
          </a:bodyPr>
          <a:lstStyle/>
          <a:p>
            <a:pPr marL="6422390">
              <a:lnSpc>
                <a:spcPct val="100000"/>
              </a:lnSpc>
              <a:spcBef>
                <a:spcPts val="95"/>
              </a:spcBef>
            </a:pPr>
            <a:r>
              <a:rPr dirty="0"/>
              <a:t>About</a:t>
            </a:r>
            <a:r>
              <a:rPr spc="-60" dirty="0"/>
              <a:t> </a:t>
            </a:r>
            <a:r>
              <a:rPr dirty="0"/>
              <a:t>this</a:t>
            </a:r>
            <a:r>
              <a:rPr spc="-60" dirty="0"/>
              <a:t> </a:t>
            </a:r>
            <a:r>
              <a:rPr spc="-10" dirty="0"/>
              <a:t>guide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5036" y="1313525"/>
            <a:ext cx="10542905" cy="12350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Arial"/>
                <a:cs typeface="Arial"/>
              </a:rPr>
              <a:t>Login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at:</a:t>
            </a:r>
            <a:r>
              <a:rPr sz="2000" b="1" spc="-85" dirty="0">
                <a:latin typeface="Arial"/>
                <a:cs typeface="Arial"/>
              </a:rPr>
              <a:t> </a:t>
            </a:r>
            <a:r>
              <a:rPr sz="2000" u="sng" spc="-1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https://ris.essex.ac.uk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875"/>
              </a:spcBef>
            </a:pPr>
            <a:r>
              <a:rPr sz="2000" spc="-95" dirty="0">
                <a:latin typeface="Arial MT"/>
                <a:cs typeface="Arial MT"/>
              </a:rPr>
              <a:t>You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don’t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need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VPN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access</a:t>
            </a:r>
            <a:r>
              <a:rPr sz="2000" spc="-10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RIS.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works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anywhere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internet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connection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most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browsers</a:t>
            </a:r>
            <a:r>
              <a:rPr sz="2000" spc="-1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(Microsoft</a:t>
            </a:r>
            <a:r>
              <a:rPr sz="2000" spc="-114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Edge,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Chrome,</a:t>
            </a:r>
            <a:r>
              <a:rPr sz="2000" spc="-9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Firefox,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Safari)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395484" y="2755392"/>
            <a:ext cx="4661890" cy="3595103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1631" rIns="0" bIns="0" rtlCol="0">
            <a:spAutoFit/>
          </a:bodyPr>
          <a:lstStyle/>
          <a:p>
            <a:pPr marL="7560945">
              <a:lnSpc>
                <a:spcPct val="100000"/>
              </a:lnSpc>
              <a:spcBef>
                <a:spcPts val="95"/>
              </a:spcBef>
            </a:pPr>
            <a:r>
              <a:rPr dirty="0"/>
              <a:t>Logging</a:t>
            </a:r>
            <a:r>
              <a:rPr spc="-35" dirty="0"/>
              <a:t> </a:t>
            </a:r>
            <a:r>
              <a:rPr spc="-25" dirty="0"/>
              <a:t>In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571615">
              <a:lnSpc>
                <a:spcPct val="100000"/>
              </a:lnSpc>
              <a:spcBef>
                <a:spcPts val="95"/>
              </a:spcBef>
            </a:pPr>
            <a:r>
              <a:rPr spc="-20" dirty="0"/>
              <a:t>Your</a:t>
            </a:r>
            <a:r>
              <a:rPr spc="-204" dirty="0"/>
              <a:t> </a:t>
            </a:r>
            <a:r>
              <a:rPr spc="-10" dirty="0"/>
              <a:t>Homepage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930731" y="2660718"/>
            <a:ext cx="2310765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When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 first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log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in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9A1720"/>
                </a:solidFill>
                <a:latin typeface="Arial MT"/>
                <a:cs typeface="Arial MT"/>
              </a:rPr>
              <a:t>Home</a:t>
            </a:r>
            <a:r>
              <a:rPr sz="1800" spc="-20" dirty="0">
                <a:solidFill>
                  <a:srgbClr val="9A172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9A1720"/>
                </a:solidFill>
                <a:latin typeface="Arial MT"/>
                <a:cs typeface="Arial MT"/>
              </a:rPr>
              <a:t>Page</a:t>
            </a:r>
            <a:r>
              <a:rPr sz="1800" spc="-30" dirty="0">
                <a:solidFill>
                  <a:srgbClr val="9A1720"/>
                </a:solidFill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will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be </a:t>
            </a:r>
            <a:r>
              <a:rPr sz="1800" dirty="0">
                <a:latin typeface="Arial MT"/>
                <a:cs typeface="Arial MT"/>
              </a:rPr>
              <a:t>displayed,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looking </a:t>
            </a:r>
            <a:r>
              <a:rPr sz="1800" dirty="0">
                <a:latin typeface="Arial MT"/>
                <a:cs typeface="Arial MT"/>
              </a:rPr>
              <a:t>something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like</a:t>
            </a:r>
            <a:r>
              <a:rPr sz="1800" spc="-20" dirty="0">
                <a:latin typeface="Arial MT"/>
                <a:cs typeface="Arial MT"/>
              </a:rPr>
              <a:t> this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C40662A-A6C5-83A1-CF72-9D2CB1E20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799" y="1009976"/>
            <a:ext cx="5566130" cy="45723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9033" rIns="0" bIns="0" rtlCol="0">
            <a:spAutoFit/>
          </a:bodyPr>
          <a:lstStyle/>
          <a:p>
            <a:pPr marL="459740">
              <a:lnSpc>
                <a:spcPct val="100000"/>
              </a:lnSpc>
              <a:spcBef>
                <a:spcPts val="100"/>
              </a:spcBef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Where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to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save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your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engagement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and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impact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and</a:t>
            </a:r>
            <a:r>
              <a:rPr sz="2400" b="1" spc="-50" dirty="0">
                <a:latin typeface="Arial"/>
                <a:cs typeface="Arial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what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to</a:t>
            </a:r>
            <a:r>
              <a:rPr sz="2400" b="1" spc="-6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link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25" dirty="0">
                <a:latin typeface="Arial"/>
                <a:cs typeface="Arial"/>
              </a:rPr>
              <a:t>to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54000" y="1022464"/>
            <a:ext cx="3844925" cy="5321300"/>
            <a:chOff x="254000" y="1022464"/>
            <a:chExt cx="3844925" cy="5321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513" y="1022464"/>
              <a:ext cx="3301771" cy="36595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4000" y="3297605"/>
              <a:ext cx="3844925" cy="3046095"/>
            </a:xfrm>
            <a:custGeom>
              <a:avLst/>
              <a:gdLst/>
              <a:ahLst/>
              <a:cxnLst/>
              <a:rect l="l" t="t" r="r" b="b"/>
              <a:pathLst>
                <a:path w="3844925" h="3046095">
                  <a:moveTo>
                    <a:pt x="3844798" y="0"/>
                  </a:moveTo>
                  <a:lnTo>
                    <a:pt x="0" y="0"/>
                  </a:lnTo>
                  <a:lnTo>
                    <a:pt x="0" y="3046044"/>
                  </a:lnTo>
                  <a:lnTo>
                    <a:pt x="3844798" y="3046044"/>
                  </a:lnTo>
                  <a:lnTo>
                    <a:pt x="3844798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91396" y="3468523"/>
            <a:ext cx="2018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Records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1396" y="4099459"/>
            <a:ext cx="2557780" cy="109537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4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Impact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plans</a:t>
            </a: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Engagement</a:t>
            </a:r>
            <a:r>
              <a:rPr sz="18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Activities</a:t>
            </a: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Impact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narratives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172394" y="1022459"/>
            <a:ext cx="3844925" cy="5321300"/>
            <a:chOff x="4172394" y="1022459"/>
            <a:chExt cx="3844925" cy="53213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70311" y="1022459"/>
              <a:ext cx="3297351" cy="371720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172394" y="3297605"/>
              <a:ext cx="3844925" cy="3046095"/>
            </a:xfrm>
            <a:custGeom>
              <a:avLst/>
              <a:gdLst/>
              <a:ahLst/>
              <a:cxnLst/>
              <a:rect l="l" t="t" r="r" b="b"/>
              <a:pathLst>
                <a:path w="3844925" h="3046095">
                  <a:moveTo>
                    <a:pt x="3844798" y="0"/>
                  </a:moveTo>
                  <a:lnTo>
                    <a:pt x="0" y="0"/>
                  </a:lnTo>
                  <a:lnTo>
                    <a:pt x="0" y="3046044"/>
                  </a:lnTo>
                  <a:lnTo>
                    <a:pt x="3844798" y="3046044"/>
                  </a:lnTo>
                  <a:lnTo>
                    <a:pt x="3844798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309795" y="3468523"/>
            <a:ext cx="2433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Professional</a:t>
            </a:r>
            <a:r>
              <a:rPr sz="180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activities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09795" y="3742843"/>
            <a:ext cx="3483610" cy="180848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4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Consulting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/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advisory</a:t>
            </a: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Committee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/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panel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membership</a:t>
            </a: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Expert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witness</a:t>
            </a: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64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Office</a:t>
            </a:r>
            <a:r>
              <a:rPr sz="1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Arial MT"/>
                <a:cs typeface="Arial MT"/>
              </a:rPr>
              <a:t>Held</a:t>
            </a: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Media,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interview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or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broadcast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017205" y="932433"/>
            <a:ext cx="4175125" cy="5411470"/>
            <a:chOff x="8017205" y="932433"/>
            <a:chExt cx="4175125" cy="5411470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7205" y="932433"/>
              <a:ext cx="4174807" cy="253840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093202" y="3297605"/>
              <a:ext cx="3844925" cy="3046095"/>
            </a:xfrm>
            <a:custGeom>
              <a:avLst/>
              <a:gdLst/>
              <a:ahLst/>
              <a:cxnLst/>
              <a:rect l="l" t="t" r="r" b="b"/>
              <a:pathLst>
                <a:path w="3844925" h="3046095">
                  <a:moveTo>
                    <a:pt x="3844798" y="0"/>
                  </a:moveTo>
                  <a:lnTo>
                    <a:pt x="0" y="0"/>
                  </a:lnTo>
                  <a:lnTo>
                    <a:pt x="0" y="3046044"/>
                  </a:lnTo>
                  <a:lnTo>
                    <a:pt x="3844798" y="3046044"/>
                  </a:lnTo>
                  <a:lnTo>
                    <a:pt x="3844798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8230596" y="3386227"/>
            <a:ext cx="2997200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LINK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dissemination,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engagement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Arial"/>
                <a:cs typeface="Arial"/>
              </a:rPr>
              <a:t>to: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7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8230596" y="4456075"/>
            <a:ext cx="1539875" cy="7391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45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Publications</a:t>
            </a:r>
            <a:endParaRPr sz="1800">
              <a:latin typeface="Arial MT"/>
              <a:cs typeface="Arial MT"/>
            </a:endParaRPr>
          </a:p>
          <a:p>
            <a:pPr marL="298450" indent="-285750">
              <a:lnSpc>
                <a:spcPct val="100000"/>
              </a:lnSpc>
              <a:spcBef>
                <a:spcPts val="650"/>
              </a:spcBef>
              <a:buFont typeface="Wingdings"/>
              <a:buChar char=""/>
              <a:tabLst>
                <a:tab pos="298450" algn="l"/>
              </a:tabLst>
            </a:pP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Grants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7845">
              <a:lnSpc>
                <a:spcPct val="100000"/>
              </a:lnSpc>
              <a:spcBef>
                <a:spcPts val="95"/>
              </a:spcBef>
            </a:pPr>
            <a:r>
              <a:rPr dirty="0"/>
              <a:t>Viewing</a:t>
            </a:r>
            <a:r>
              <a:rPr spc="-30" dirty="0"/>
              <a:t> </a:t>
            </a:r>
            <a:r>
              <a:rPr dirty="0"/>
              <a:t>Impact</a:t>
            </a:r>
            <a:r>
              <a:rPr spc="-25" dirty="0"/>
              <a:t> </a:t>
            </a:r>
            <a:r>
              <a:rPr spc="-10" dirty="0"/>
              <a:t>Records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5439" y="1049633"/>
            <a:ext cx="1017587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800" spc="-25" dirty="0">
                <a:latin typeface="Arial MT"/>
                <a:cs typeface="Arial MT"/>
              </a:rPr>
              <a:t>You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view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your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existing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impact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records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your Homepage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by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clicking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‘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View</a:t>
            </a:r>
            <a:r>
              <a:rPr sz="1800" spc="-2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all</a:t>
            </a:r>
            <a:r>
              <a:rPr sz="1800" dirty="0">
                <a:latin typeface="Arial MT"/>
                <a:cs typeface="Arial MT"/>
              </a:rPr>
              <a:t>’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‘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Records</a:t>
            </a:r>
            <a:r>
              <a:rPr sz="1800" spc="-25" dirty="0">
                <a:solidFill>
                  <a:srgbClr val="C00000"/>
                </a:solidFill>
                <a:latin typeface="Arial MT"/>
                <a:cs typeface="Arial MT"/>
              </a:rPr>
              <a:t> of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Impact</a:t>
            </a:r>
            <a:r>
              <a:rPr sz="1800" dirty="0">
                <a:latin typeface="Arial MT"/>
                <a:cs typeface="Arial MT"/>
              </a:rPr>
              <a:t>’</a:t>
            </a:r>
            <a:r>
              <a:rPr sz="1800" spc="-114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box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91004" y="2026832"/>
            <a:ext cx="3362325" cy="3581400"/>
            <a:chOff x="4191004" y="2026832"/>
            <a:chExt cx="3362325" cy="3581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91004" y="2026832"/>
              <a:ext cx="3362324" cy="35813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210301" y="4943563"/>
              <a:ext cx="1323975" cy="435609"/>
            </a:xfrm>
            <a:custGeom>
              <a:avLst/>
              <a:gdLst/>
              <a:ahLst/>
              <a:cxnLst/>
              <a:rect l="l" t="t" r="r" b="b"/>
              <a:pathLst>
                <a:path w="1323975" h="435610">
                  <a:moveTo>
                    <a:pt x="0" y="217716"/>
                  </a:moveTo>
                  <a:lnTo>
                    <a:pt x="13446" y="173838"/>
                  </a:lnTo>
                  <a:lnTo>
                    <a:pt x="52010" y="132970"/>
                  </a:lnTo>
                  <a:lnTo>
                    <a:pt x="113032" y="95987"/>
                  </a:lnTo>
                  <a:lnTo>
                    <a:pt x="151132" y="79227"/>
                  </a:lnTo>
                  <a:lnTo>
                    <a:pt x="193849" y="63766"/>
                  </a:lnTo>
                  <a:lnTo>
                    <a:pt x="240849" y="49715"/>
                  </a:lnTo>
                  <a:lnTo>
                    <a:pt x="291801" y="37181"/>
                  </a:lnTo>
                  <a:lnTo>
                    <a:pt x="346370" y="26276"/>
                  </a:lnTo>
                  <a:lnTo>
                    <a:pt x="404225" y="17108"/>
                  </a:lnTo>
                  <a:lnTo>
                    <a:pt x="465033" y="9787"/>
                  </a:lnTo>
                  <a:lnTo>
                    <a:pt x="528461" y="4423"/>
                  </a:lnTo>
                  <a:lnTo>
                    <a:pt x="594177" y="1124"/>
                  </a:lnTo>
                  <a:lnTo>
                    <a:pt x="661847" y="0"/>
                  </a:lnTo>
                  <a:lnTo>
                    <a:pt x="729518" y="1124"/>
                  </a:lnTo>
                  <a:lnTo>
                    <a:pt x="795234" y="4423"/>
                  </a:lnTo>
                  <a:lnTo>
                    <a:pt x="858663" y="9787"/>
                  </a:lnTo>
                  <a:lnTo>
                    <a:pt x="919472" y="17108"/>
                  </a:lnTo>
                  <a:lnTo>
                    <a:pt x="977328" y="26276"/>
                  </a:lnTo>
                  <a:lnTo>
                    <a:pt x="1031898" y="37181"/>
                  </a:lnTo>
                  <a:lnTo>
                    <a:pt x="1082850" y="49715"/>
                  </a:lnTo>
                  <a:lnTo>
                    <a:pt x="1129852" y="63766"/>
                  </a:lnTo>
                  <a:lnTo>
                    <a:pt x="1172570" y="79227"/>
                  </a:lnTo>
                  <a:lnTo>
                    <a:pt x="1210671" y="95987"/>
                  </a:lnTo>
                  <a:lnTo>
                    <a:pt x="1271695" y="132970"/>
                  </a:lnTo>
                  <a:lnTo>
                    <a:pt x="1310261" y="173838"/>
                  </a:lnTo>
                  <a:lnTo>
                    <a:pt x="1323708" y="217716"/>
                  </a:lnTo>
                  <a:lnTo>
                    <a:pt x="1320291" y="239976"/>
                  </a:lnTo>
                  <a:lnTo>
                    <a:pt x="1293952" y="282459"/>
                  </a:lnTo>
                  <a:lnTo>
                    <a:pt x="1243824" y="321493"/>
                  </a:lnTo>
                  <a:lnTo>
                    <a:pt x="1172570" y="356204"/>
                  </a:lnTo>
                  <a:lnTo>
                    <a:pt x="1129852" y="371665"/>
                  </a:lnTo>
                  <a:lnTo>
                    <a:pt x="1082850" y="385717"/>
                  </a:lnTo>
                  <a:lnTo>
                    <a:pt x="1031898" y="398250"/>
                  </a:lnTo>
                  <a:lnTo>
                    <a:pt x="977328" y="409155"/>
                  </a:lnTo>
                  <a:lnTo>
                    <a:pt x="919472" y="418323"/>
                  </a:lnTo>
                  <a:lnTo>
                    <a:pt x="858663" y="425644"/>
                  </a:lnTo>
                  <a:lnTo>
                    <a:pt x="795234" y="431009"/>
                  </a:lnTo>
                  <a:lnTo>
                    <a:pt x="729518" y="434308"/>
                  </a:lnTo>
                  <a:lnTo>
                    <a:pt x="661847" y="435432"/>
                  </a:lnTo>
                  <a:lnTo>
                    <a:pt x="594177" y="434308"/>
                  </a:lnTo>
                  <a:lnTo>
                    <a:pt x="528461" y="431009"/>
                  </a:lnTo>
                  <a:lnTo>
                    <a:pt x="465033" y="425644"/>
                  </a:lnTo>
                  <a:lnTo>
                    <a:pt x="404225" y="418323"/>
                  </a:lnTo>
                  <a:lnTo>
                    <a:pt x="346370" y="409155"/>
                  </a:lnTo>
                  <a:lnTo>
                    <a:pt x="291801" y="398250"/>
                  </a:lnTo>
                  <a:lnTo>
                    <a:pt x="240849" y="385717"/>
                  </a:lnTo>
                  <a:lnTo>
                    <a:pt x="193849" y="371665"/>
                  </a:lnTo>
                  <a:lnTo>
                    <a:pt x="151132" y="356204"/>
                  </a:lnTo>
                  <a:lnTo>
                    <a:pt x="113032" y="339444"/>
                  </a:lnTo>
                  <a:lnTo>
                    <a:pt x="52010" y="302462"/>
                  </a:lnTo>
                  <a:lnTo>
                    <a:pt x="13446" y="261594"/>
                  </a:lnTo>
                  <a:lnTo>
                    <a:pt x="0" y="217716"/>
                  </a:lnTo>
                  <a:close/>
                </a:path>
              </a:pathLst>
            </a:custGeom>
            <a:ln w="2857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077845">
              <a:lnSpc>
                <a:spcPct val="100000"/>
              </a:lnSpc>
              <a:spcBef>
                <a:spcPts val="95"/>
              </a:spcBef>
            </a:pPr>
            <a:r>
              <a:rPr dirty="0"/>
              <a:t>Viewing</a:t>
            </a:r>
            <a:r>
              <a:rPr spc="-30" dirty="0"/>
              <a:t> </a:t>
            </a:r>
            <a:r>
              <a:rPr dirty="0"/>
              <a:t>Impact</a:t>
            </a:r>
            <a:r>
              <a:rPr spc="-25" dirty="0"/>
              <a:t> </a:t>
            </a:r>
            <a:r>
              <a:rPr spc="-10" dirty="0"/>
              <a:t>Records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75441" y="1290425"/>
            <a:ext cx="969835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Alternatively,</a:t>
            </a:r>
            <a:r>
              <a:rPr sz="1800" dirty="0">
                <a:latin typeface="Arial MT"/>
                <a:cs typeface="Arial MT"/>
              </a:rPr>
              <a:t> from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your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Homepage</a:t>
            </a:r>
            <a:r>
              <a:rPr sz="1800" spc="-1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go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your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lang="en-GB" sz="1800" dirty="0">
                <a:solidFill>
                  <a:srgbClr val="C00000"/>
                </a:solidFill>
                <a:latin typeface="Arial MT"/>
                <a:cs typeface="Arial MT"/>
              </a:rPr>
              <a:t>Profile &amp; work</a:t>
            </a:r>
            <a:r>
              <a:rPr sz="1800" spc="-2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drop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down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choose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‘Records</a:t>
            </a:r>
            <a:r>
              <a:rPr sz="1800" spc="-1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of</a:t>
            </a:r>
            <a:r>
              <a:rPr sz="1800" spc="-4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Arial MT"/>
                <a:cs typeface="Arial MT"/>
              </a:rPr>
              <a:t>Impact’</a:t>
            </a:r>
            <a:r>
              <a:rPr lang="en-GB" spc="-10" dirty="0">
                <a:solidFill>
                  <a:schemeClr val="tx1"/>
                </a:solidFill>
                <a:latin typeface="Arial MT"/>
                <a:cs typeface="Arial MT"/>
              </a:rPr>
              <a:t>,</a:t>
            </a:r>
            <a:r>
              <a:rPr lang="en-GB" spc="-1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lang="en-GB" spc="-10" dirty="0">
                <a:solidFill>
                  <a:schemeClr val="tx1"/>
                </a:solidFill>
                <a:latin typeface="Arial MT"/>
                <a:cs typeface="Arial MT"/>
              </a:rPr>
              <a:t>under</a:t>
            </a:r>
            <a:r>
              <a:rPr lang="en-GB" spc="-10" dirty="0">
                <a:solidFill>
                  <a:srgbClr val="C00000"/>
                </a:solidFill>
                <a:latin typeface="Arial MT"/>
                <a:cs typeface="Arial MT"/>
              </a:rPr>
              <a:t> Other activities. </a:t>
            </a:r>
            <a:endParaRPr sz="18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9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19C92D9-B41D-ADE6-2206-D65CCBEE5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265" y="1941539"/>
            <a:ext cx="3289469" cy="362603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316793" y="162976"/>
            <a:ext cx="46755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spc="-50" dirty="0"/>
              <a:t> </a:t>
            </a:r>
            <a:r>
              <a:rPr dirty="0"/>
              <a:t>of</a:t>
            </a:r>
            <a:r>
              <a:rPr spc="70" dirty="0"/>
              <a:t> </a:t>
            </a:r>
            <a:r>
              <a:rPr dirty="0"/>
              <a:t>Impact</a:t>
            </a:r>
            <a:r>
              <a:rPr spc="-70" dirty="0"/>
              <a:t> </a:t>
            </a:r>
            <a:r>
              <a:rPr spc="-10" dirty="0"/>
              <a:t>Record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10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07227" y="934012"/>
            <a:ext cx="9387205" cy="35721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658495">
              <a:lnSpc>
                <a:spcPct val="130000"/>
              </a:lnSpc>
              <a:spcBef>
                <a:spcPts val="100"/>
              </a:spcBef>
            </a:pPr>
            <a:r>
              <a:rPr sz="2000" i="1" dirty="0">
                <a:latin typeface="Arial"/>
                <a:cs typeface="Arial"/>
              </a:rPr>
              <a:t>Use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these</a:t>
            </a:r>
            <a:r>
              <a:rPr sz="2000" i="1" spc="-4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records</a:t>
            </a:r>
            <a:r>
              <a:rPr sz="2000" i="1" spc="-6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as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</a:t>
            </a:r>
            <a:r>
              <a:rPr sz="2000" i="1" spc="-3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diary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briefly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documenting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your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planning,</a:t>
            </a:r>
            <a:r>
              <a:rPr sz="2000" i="1" spc="-4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activities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spc="-25" dirty="0">
                <a:latin typeface="Arial"/>
                <a:cs typeface="Arial"/>
              </a:rPr>
              <a:t>and </a:t>
            </a:r>
            <a:r>
              <a:rPr sz="2000" i="1" spc="-10" dirty="0">
                <a:latin typeface="Arial"/>
                <a:cs typeface="Arial"/>
              </a:rPr>
              <a:t>evidence:</a:t>
            </a:r>
            <a:endParaRPr sz="2000" dirty="0">
              <a:latin typeface="Arial"/>
              <a:cs typeface="Arial"/>
            </a:endParaRPr>
          </a:p>
          <a:p>
            <a:pPr marL="353060" marR="716915" indent="-340360">
              <a:lnSpc>
                <a:spcPct val="130000"/>
              </a:lnSpc>
              <a:buAutoNum type="arabicPeriod"/>
              <a:tabLst>
                <a:tab pos="3556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Impact</a:t>
            </a:r>
            <a:r>
              <a:rPr sz="2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plan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-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Capture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information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about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intended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piece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of 	</a:t>
            </a:r>
            <a:r>
              <a:rPr sz="2000" dirty="0">
                <a:latin typeface="Arial MT"/>
                <a:cs typeface="Arial MT"/>
              </a:rPr>
              <a:t>research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activities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planned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reach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those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goals.</a:t>
            </a:r>
            <a:endParaRPr sz="2000" dirty="0">
              <a:latin typeface="Arial MT"/>
              <a:cs typeface="Arial MT"/>
            </a:endParaRPr>
          </a:p>
          <a:p>
            <a:pPr marL="353060" marR="511175" indent="-340360">
              <a:lnSpc>
                <a:spcPct val="130000"/>
              </a:lnSpc>
              <a:buAutoNum type="arabicPeriod"/>
              <a:tabLst>
                <a:tab pos="3556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Engagement</a:t>
            </a:r>
            <a:r>
              <a:rPr sz="2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activity</a:t>
            </a:r>
            <a:r>
              <a:rPr sz="2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-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Record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engagement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knowledge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exchange 	</a:t>
            </a:r>
            <a:r>
              <a:rPr sz="2000" dirty="0">
                <a:latin typeface="Arial MT"/>
                <a:cs typeface="Arial MT"/>
              </a:rPr>
              <a:t>activities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they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occur.</a:t>
            </a:r>
            <a:endParaRPr sz="2000" dirty="0">
              <a:latin typeface="Arial MT"/>
              <a:cs typeface="Arial MT"/>
            </a:endParaRPr>
          </a:p>
          <a:p>
            <a:pPr marL="352425" marR="13335" indent="-340360">
              <a:lnSpc>
                <a:spcPct val="130000"/>
              </a:lnSpc>
              <a:buAutoNum type="arabicPeriod"/>
              <a:tabLst>
                <a:tab pos="354965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Impact</a:t>
            </a:r>
            <a:r>
              <a:rPr sz="2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narrative</a:t>
            </a:r>
            <a:r>
              <a:rPr sz="2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-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Record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narrative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events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describing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piece 	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research.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narratives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link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plan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link</a:t>
            </a:r>
            <a:r>
              <a:rPr sz="2000" spc="-10" dirty="0">
                <a:latin typeface="Arial MT"/>
                <a:cs typeface="Arial MT"/>
              </a:rPr>
              <a:t> together 	</a:t>
            </a:r>
            <a:r>
              <a:rPr sz="2000" dirty="0">
                <a:latin typeface="Arial MT"/>
                <a:cs typeface="Arial MT"/>
              </a:rPr>
              <a:t>multiple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engagement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activities.</a:t>
            </a:r>
            <a:endParaRPr sz="20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74080">
              <a:lnSpc>
                <a:spcPct val="100000"/>
              </a:lnSpc>
              <a:spcBef>
                <a:spcPts val="95"/>
              </a:spcBef>
            </a:pPr>
            <a:r>
              <a:rPr dirty="0"/>
              <a:t>Add</a:t>
            </a:r>
            <a:r>
              <a:rPr spc="10" dirty="0"/>
              <a:t> </a:t>
            </a:r>
            <a:r>
              <a:rPr dirty="0"/>
              <a:t>new</a:t>
            </a:r>
            <a:r>
              <a:rPr spc="10" dirty="0"/>
              <a:t> </a:t>
            </a:r>
            <a:r>
              <a:rPr dirty="0"/>
              <a:t>record</a:t>
            </a:r>
            <a:r>
              <a:rPr spc="20" dirty="0"/>
              <a:t> </a:t>
            </a:r>
            <a:r>
              <a:rPr dirty="0"/>
              <a:t>-</a:t>
            </a:r>
            <a:r>
              <a:rPr spc="10" dirty="0"/>
              <a:t> </a:t>
            </a:r>
            <a:r>
              <a:rPr spc="-50" dirty="0"/>
              <a:t>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327499" y="1397975"/>
            <a:ext cx="2891790" cy="109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There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two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ways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25" dirty="0">
                <a:latin typeface="Arial MT"/>
                <a:cs typeface="Arial MT"/>
              </a:rPr>
              <a:t> you </a:t>
            </a:r>
            <a:r>
              <a:rPr sz="1800" dirty="0">
                <a:latin typeface="Arial MT"/>
                <a:cs typeface="Arial MT"/>
              </a:rPr>
              <a:t>can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add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impact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record</a:t>
            </a:r>
            <a:r>
              <a:rPr sz="1800" spc="-25" dirty="0">
                <a:latin typeface="Arial MT"/>
                <a:cs typeface="Arial MT"/>
              </a:rPr>
              <a:t> to </a:t>
            </a:r>
            <a:r>
              <a:rPr sz="1800" dirty="0">
                <a:latin typeface="Arial MT"/>
                <a:cs typeface="Arial MT"/>
              </a:rPr>
              <a:t>your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profile: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27499" y="3181055"/>
            <a:ext cx="2786380" cy="1095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1.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‘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my</a:t>
            </a:r>
            <a:r>
              <a:rPr sz="1800" spc="-2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records</a:t>
            </a:r>
            <a:r>
              <a:rPr sz="1800" spc="-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of</a:t>
            </a:r>
            <a:r>
              <a:rPr sz="1800" spc="-1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Arial MT"/>
                <a:cs typeface="Arial MT"/>
              </a:rPr>
              <a:t>impact’ </a:t>
            </a:r>
            <a:r>
              <a:rPr sz="1800" dirty="0">
                <a:latin typeface="Arial MT"/>
                <a:cs typeface="Arial MT"/>
              </a:rPr>
              <a:t>click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on 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‘add a</a:t>
            </a:r>
            <a:r>
              <a:rPr sz="1800" spc="-1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C00000"/>
                </a:solidFill>
                <a:latin typeface="Arial MT"/>
                <a:cs typeface="Arial MT"/>
              </a:rPr>
              <a:t>new </a:t>
            </a:r>
            <a:r>
              <a:rPr sz="1800" spc="-10" dirty="0">
                <a:solidFill>
                  <a:srgbClr val="C00000"/>
                </a:solidFill>
                <a:latin typeface="Arial MT"/>
                <a:cs typeface="Arial MT"/>
              </a:rPr>
              <a:t>activity’</a:t>
            </a:r>
            <a:r>
              <a:rPr sz="1800" spc="-10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72711" y="1018908"/>
            <a:ext cx="6762469" cy="5277382"/>
            <a:chOff x="972711" y="1018908"/>
            <a:chExt cx="6762469" cy="5277382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9024" y="2253445"/>
              <a:ext cx="3362324" cy="35813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rcRect l="4575" t="5860"/>
            <a:stretch>
              <a:fillRect/>
            </a:stretch>
          </p:blipFill>
          <p:spPr>
            <a:xfrm>
              <a:off x="972711" y="1219200"/>
              <a:ext cx="6665602" cy="507709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161140" y="1409948"/>
              <a:ext cx="574040" cy="551180"/>
            </a:xfrm>
            <a:custGeom>
              <a:avLst/>
              <a:gdLst/>
              <a:ahLst/>
              <a:cxnLst/>
              <a:rect l="l" t="t" r="r" b="b"/>
              <a:pathLst>
                <a:path w="574040" h="551180">
                  <a:moveTo>
                    <a:pt x="0" y="275361"/>
                  </a:moveTo>
                  <a:lnTo>
                    <a:pt x="3755" y="230695"/>
                  </a:lnTo>
                  <a:lnTo>
                    <a:pt x="14627" y="188324"/>
                  </a:lnTo>
                  <a:lnTo>
                    <a:pt x="32026" y="148814"/>
                  </a:lnTo>
                  <a:lnTo>
                    <a:pt x="55360" y="112734"/>
                  </a:lnTo>
                  <a:lnTo>
                    <a:pt x="84039" y="80649"/>
                  </a:lnTo>
                  <a:lnTo>
                    <a:pt x="117472" y="53127"/>
                  </a:lnTo>
                  <a:lnTo>
                    <a:pt x="155068" y="30734"/>
                  </a:lnTo>
                  <a:lnTo>
                    <a:pt x="196237" y="14037"/>
                  </a:lnTo>
                  <a:lnTo>
                    <a:pt x="240388" y="3603"/>
                  </a:lnTo>
                  <a:lnTo>
                    <a:pt x="286931" y="0"/>
                  </a:lnTo>
                  <a:lnTo>
                    <a:pt x="333473" y="3603"/>
                  </a:lnTo>
                  <a:lnTo>
                    <a:pt x="377624" y="14037"/>
                  </a:lnTo>
                  <a:lnTo>
                    <a:pt x="418793" y="30734"/>
                  </a:lnTo>
                  <a:lnTo>
                    <a:pt x="456390" y="53127"/>
                  </a:lnTo>
                  <a:lnTo>
                    <a:pt x="489823" y="80649"/>
                  </a:lnTo>
                  <a:lnTo>
                    <a:pt x="518501" y="112734"/>
                  </a:lnTo>
                  <a:lnTo>
                    <a:pt x="541836" y="148814"/>
                  </a:lnTo>
                  <a:lnTo>
                    <a:pt x="559234" y="188324"/>
                  </a:lnTo>
                  <a:lnTo>
                    <a:pt x="570106" y="230695"/>
                  </a:lnTo>
                  <a:lnTo>
                    <a:pt x="573862" y="275361"/>
                  </a:lnTo>
                  <a:lnTo>
                    <a:pt x="570106" y="320027"/>
                  </a:lnTo>
                  <a:lnTo>
                    <a:pt x="559234" y="362398"/>
                  </a:lnTo>
                  <a:lnTo>
                    <a:pt x="541836" y="401907"/>
                  </a:lnTo>
                  <a:lnTo>
                    <a:pt x="518501" y="437988"/>
                  </a:lnTo>
                  <a:lnTo>
                    <a:pt x="489823" y="470073"/>
                  </a:lnTo>
                  <a:lnTo>
                    <a:pt x="456390" y="497595"/>
                  </a:lnTo>
                  <a:lnTo>
                    <a:pt x="418793" y="519988"/>
                  </a:lnTo>
                  <a:lnTo>
                    <a:pt x="377624" y="536685"/>
                  </a:lnTo>
                  <a:lnTo>
                    <a:pt x="333473" y="547118"/>
                  </a:lnTo>
                  <a:lnTo>
                    <a:pt x="286931" y="550722"/>
                  </a:lnTo>
                  <a:lnTo>
                    <a:pt x="240388" y="547118"/>
                  </a:lnTo>
                  <a:lnTo>
                    <a:pt x="196237" y="536685"/>
                  </a:lnTo>
                  <a:lnTo>
                    <a:pt x="155068" y="519988"/>
                  </a:lnTo>
                  <a:lnTo>
                    <a:pt x="117472" y="497595"/>
                  </a:lnTo>
                  <a:lnTo>
                    <a:pt x="84039" y="470073"/>
                  </a:lnTo>
                  <a:lnTo>
                    <a:pt x="55360" y="437988"/>
                  </a:lnTo>
                  <a:lnTo>
                    <a:pt x="32026" y="401907"/>
                  </a:lnTo>
                  <a:lnTo>
                    <a:pt x="14627" y="362398"/>
                  </a:lnTo>
                  <a:lnTo>
                    <a:pt x="3755" y="320027"/>
                  </a:lnTo>
                  <a:lnTo>
                    <a:pt x="0" y="275361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503811" y="1018908"/>
              <a:ext cx="531495" cy="113664"/>
            </a:xfrm>
            <a:custGeom>
              <a:avLst/>
              <a:gdLst/>
              <a:ahLst/>
              <a:cxnLst/>
              <a:rect l="l" t="t" r="r" b="b"/>
              <a:pathLst>
                <a:path w="531495" h="113665">
                  <a:moveTo>
                    <a:pt x="531228" y="0"/>
                  </a:moveTo>
                  <a:lnTo>
                    <a:pt x="0" y="0"/>
                  </a:lnTo>
                  <a:lnTo>
                    <a:pt x="0" y="113207"/>
                  </a:lnTo>
                  <a:lnTo>
                    <a:pt x="531228" y="113207"/>
                  </a:lnTo>
                  <a:lnTo>
                    <a:pt x="531228" y="0"/>
                  </a:lnTo>
                  <a:close/>
                </a:path>
              </a:pathLst>
            </a:custGeom>
            <a:solidFill>
              <a:srgbClr val="2952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03811" y="1018908"/>
              <a:ext cx="531495" cy="113664"/>
            </a:xfrm>
            <a:custGeom>
              <a:avLst/>
              <a:gdLst/>
              <a:ahLst/>
              <a:cxnLst/>
              <a:rect l="l" t="t" r="r" b="b"/>
              <a:pathLst>
                <a:path w="531495" h="113665">
                  <a:moveTo>
                    <a:pt x="0" y="0"/>
                  </a:moveTo>
                  <a:lnTo>
                    <a:pt x="531228" y="0"/>
                  </a:lnTo>
                  <a:lnTo>
                    <a:pt x="531228" y="113207"/>
                  </a:lnTo>
                  <a:lnTo>
                    <a:pt x="0" y="11320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952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50">
              <a:lnSpc>
                <a:spcPct val="100000"/>
              </a:lnSpc>
              <a:spcBef>
                <a:spcPts val="100"/>
              </a:spcBef>
            </a:pPr>
            <a:r>
              <a:rPr dirty="0"/>
              <a:t>Add</a:t>
            </a:r>
            <a:r>
              <a:rPr spc="10" dirty="0"/>
              <a:t> </a:t>
            </a:r>
            <a:r>
              <a:rPr dirty="0"/>
              <a:t>new</a:t>
            </a:r>
            <a:r>
              <a:rPr spc="10" dirty="0"/>
              <a:t> </a:t>
            </a:r>
            <a:r>
              <a:rPr dirty="0"/>
              <a:t>record</a:t>
            </a:r>
            <a:r>
              <a:rPr spc="20" dirty="0"/>
              <a:t> </a:t>
            </a:r>
            <a:r>
              <a:rPr dirty="0"/>
              <a:t>-</a:t>
            </a:r>
            <a:r>
              <a:rPr spc="10" dirty="0"/>
              <a:t> </a:t>
            </a:r>
            <a:r>
              <a:rPr sz="3200" spc="-50" dirty="0"/>
              <a:t>2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961397" y="1397975"/>
            <a:ext cx="969327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>
              <a:lnSpc>
                <a:spcPct val="13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Alternatively,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on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your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Homepage</a:t>
            </a:r>
            <a:r>
              <a:rPr sz="1800" spc="-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‘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Records</a:t>
            </a:r>
            <a:r>
              <a:rPr sz="1800" spc="-1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of</a:t>
            </a:r>
            <a:r>
              <a:rPr sz="1800" spc="-2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impact’</a:t>
            </a:r>
            <a:r>
              <a:rPr sz="1800" spc="-8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box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‘Add</a:t>
            </a:r>
            <a:r>
              <a:rPr sz="1800" spc="-3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new’</a:t>
            </a:r>
            <a:r>
              <a:rPr sz="1800" spc="-3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start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impact workflow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159024" y="2253445"/>
            <a:ext cx="3362325" cy="3581400"/>
            <a:chOff x="4159024" y="2253445"/>
            <a:chExt cx="3362325" cy="35814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9024" y="2253445"/>
              <a:ext cx="3362324" cy="358139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36430" y="5210625"/>
              <a:ext cx="1323975" cy="435609"/>
            </a:xfrm>
            <a:custGeom>
              <a:avLst/>
              <a:gdLst/>
              <a:ahLst/>
              <a:cxnLst/>
              <a:rect l="l" t="t" r="r" b="b"/>
              <a:pathLst>
                <a:path w="1323975" h="435610">
                  <a:moveTo>
                    <a:pt x="0" y="217716"/>
                  </a:moveTo>
                  <a:lnTo>
                    <a:pt x="13446" y="173838"/>
                  </a:lnTo>
                  <a:lnTo>
                    <a:pt x="52010" y="132970"/>
                  </a:lnTo>
                  <a:lnTo>
                    <a:pt x="113032" y="95987"/>
                  </a:lnTo>
                  <a:lnTo>
                    <a:pt x="151132" y="79227"/>
                  </a:lnTo>
                  <a:lnTo>
                    <a:pt x="193849" y="63766"/>
                  </a:lnTo>
                  <a:lnTo>
                    <a:pt x="240849" y="49715"/>
                  </a:lnTo>
                  <a:lnTo>
                    <a:pt x="291801" y="37181"/>
                  </a:lnTo>
                  <a:lnTo>
                    <a:pt x="346370" y="26276"/>
                  </a:lnTo>
                  <a:lnTo>
                    <a:pt x="404225" y="17108"/>
                  </a:lnTo>
                  <a:lnTo>
                    <a:pt x="465033" y="9787"/>
                  </a:lnTo>
                  <a:lnTo>
                    <a:pt x="528461" y="4423"/>
                  </a:lnTo>
                  <a:lnTo>
                    <a:pt x="594177" y="1124"/>
                  </a:lnTo>
                  <a:lnTo>
                    <a:pt x="661847" y="0"/>
                  </a:lnTo>
                  <a:lnTo>
                    <a:pt x="729518" y="1124"/>
                  </a:lnTo>
                  <a:lnTo>
                    <a:pt x="795234" y="4423"/>
                  </a:lnTo>
                  <a:lnTo>
                    <a:pt x="858663" y="9787"/>
                  </a:lnTo>
                  <a:lnTo>
                    <a:pt x="919472" y="17108"/>
                  </a:lnTo>
                  <a:lnTo>
                    <a:pt x="977328" y="26276"/>
                  </a:lnTo>
                  <a:lnTo>
                    <a:pt x="1031898" y="37181"/>
                  </a:lnTo>
                  <a:lnTo>
                    <a:pt x="1082850" y="49715"/>
                  </a:lnTo>
                  <a:lnTo>
                    <a:pt x="1129852" y="63766"/>
                  </a:lnTo>
                  <a:lnTo>
                    <a:pt x="1172570" y="79227"/>
                  </a:lnTo>
                  <a:lnTo>
                    <a:pt x="1210671" y="95987"/>
                  </a:lnTo>
                  <a:lnTo>
                    <a:pt x="1271695" y="132970"/>
                  </a:lnTo>
                  <a:lnTo>
                    <a:pt x="1310261" y="173838"/>
                  </a:lnTo>
                  <a:lnTo>
                    <a:pt x="1323708" y="217716"/>
                  </a:lnTo>
                  <a:lnTo>
                    <a:pt x="1320291" y="239976"/>
                  </a:lnTo>
                  <a:lnTo>
                    <a:pt x="1293952" y="282459"/>
                  </a:lnTo>
                  <a:lnTo>
                    <a:pt x="1243824" y="321493"/>
                  </a:lnTo>
                  <a:lnTo>
                    <a:pt x="1172570" y="356204"/>
                  </a:lnTo>
                  <a:lnTo>
                    <a:pt x="1129852" y="371665"/>
                  </a:lnTo>
                  <a:lnTo>
                    <a:pt x="1082850" y="385717"/>
                  </a:lnTo>
                  <a:lnTo>
                    <a:pt x="1031898" y="398250"/>
                  </a:lnTo>
                  <a:lnTo>
                    <a:pt x="977328" y="409155"/>
                  </a:lnTo>
                  <a:lnTo>
                    <a:pt x="919472" y="418323"/>
                  </a:lnTo>
                  <a:lnTo>
                    <a:pt x="858663" y="425644"/>
                  </a:lnTo>
                  <a:lnTo>
                    <a:pt x="795234" y="431009"/>
                  </a:lnTo>
                  <a:lnTo>
                    <a:pt x="729518" y="434308"/>
                  </a:lnTo>
                  <a:lnTo>
                    <a:pt x="661847" y="435432"/>
                  </a:lnTo>
                  <a:lnTo>
                    <a:pt x="594177" y="434308"/>
                  </a:lnTo>
                  <a:lnTo>
                    <a:pt x="528461" y="431009"/>
                  </a:lnTo>
                  <a:lnTo>
                    <a:pt x="465033" y="425644"/>
                  </a:lnTo>
                  <a:lnTo>
                    <a:pt x="404225" y="418323"/>
                  </a:lnTo>
                  <a:lnTo>
                    <a:pt x="346370" y="409155"/>
                  </a:lnTo>
                  <a:lnTo>
                    <a:pt x="291801" y="398250"/>
                  </a:lnTo>
                  <a:lnTo>
                    <a:pt x="240849" y="385717"/>
                  </a:lnTo>
                  <a:lnTo>
                    <a:pt x="193849" y="371665"/>
                  </a:lnTo>
                  <a:lnTo>
                    <a:pt x="151132" y="356204"/>
                  </a:lnTo>
                  <a:lnTo>
                    <a:pt x="113032" y="339444"/>
                  </a:lnTo>
                  <a:lnTo>
                    <a:pt x="52010" y="302462"/>
                  </a:lnTo>
                  <a:lnTo>
                    <a:pt x="13446" y="261594"/>
                  </a:lnTo>
                  <a:lnTo>
                    <a:pt x="0" y="217716"/>
                  </a:lnTo>
                  <a:close/>
                </a:path>
              </a:pathLst>
            </a:custGeom>
            <a:ln w="2857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283836" y="6637263"/>
            <a:ext cx="4914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Slide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632" rIns="0" bIns="0" rtlCol="0">
            <a:spAutoFit/>
          </a:bodyPr>
          <a:lstStyle/>
          <a:p>
            <a:pPr marL="4383405">
              <a:lnSpc>
                <a:spcPct val="100000"/>
              </a:lnSpc>
              <a:spcBef>
                <a:spcPts val="95"/>
              </a:spcBef>
            </a:pPr>
            <a:r>
              <a:rPr dirty="0"/>
              <a:t>Choose impact</a:t>
            </a:r>
            <a:r>
              <a:rPr spc="-15" dirty="0"/>
              <a:t> </a:t>
            </a:r>
            <a:r>
              <a:rPr dirty="0"/>
              <a:t>record</a:t>
            </a:r>
            <a:r>
              <a:rPr spc="-15" dirty="0"/>
              <a:t> </a:t>
            </a:r>
            <a:r>
              <a:rPr spc="-20" dirty="0"/>
              <a:t>type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19339" y="2201697"/>
            <a:ext cx="9540240" cy="4047490"/>
            <a:chOff x="919339" y="2201697"/>
            <a:chExt cx="9540240" cy="40474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1716" y="2201697"/>
              <a:ext cx="8717277" cy="307327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932432" y="3815143"/>
              <a:ext cx="1965325" cy="670560"/>
            </a:xfrm>
            <a:custGeom>
              <a:avLst/>
              <a:gdLst/>
              <a:ahLst/>
              <a:cxnLst/>
              <a:rect l="l" t="t" r="r" b="b"/>
              <a:pathLst>
                <a:path w="1965325" h="670560">
                  <a:moveTo>
                    <a:pt x="1964715" y="0"/>
                  </a:moveTo>
                  <a:lnTo>
                    <a:pt x="0" y="0"/>
                  </a:lnTo>
                  <a:lnTo>
                    <a:pt x="0" y="669988"/>
                  </a:lnTo>
                  <a:lnTo>
                    <a:pt x="1964715" y="669988"/>
                  </a:lnTo>
                  <a:lnTo>
                    <a:pt x="19647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932432" y="3815143"/>
              <a:ext cx="1965325" cy="670560"/>
            </a:xfrm>
            <a:custGeom>
              <a:avLst/>
              <a:gdLst/>
              <a:ahLst/>
              <a:cxnLst/>
              <a:rect l="l" t="t" r="r" b="b"/>
              <a:pathLst>
                <a:path w="1965325" h="670560">
                  <a:moveTo>
                    <a:pt x="0" y="0"/>
                  </a:moveTo>
                  <a:lnTo>
                    <a:pt x="1964715" y="0"/>
                  </a:lnTo>
                  <a:lnTo>
                    <a:pt x="1964715" y="669988"/>
                  </a:lnTo>
                  <a:lnTo>
                    <a:pt x="0" y="66998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25689" y="5370725"/>
              <a:ext cx="2494915" cy="872490"/>
            </a:xfrm>
            <a:custGeom>
              <a:avLst/>
              <a:gdLst/>
              <a:ahLst/>
              <a:cxnLst/>
              <a:rect l="l" t="t" r="r" b="b"/>
              <a:pathLst>
                <a:path w="2494915" h="872489">
                  <a:moveTo>
                    <a:pt x="0" y="145338"/>
                  </a:moveTo>
                  <a:lnTo>
                    <a:pt x="7409" y="99402"/>
                  </a:lnTo>
                  <a:lnTo>
                    <a:pt x="28043" y="59505"/>
                  </a:lnTo>
                  <a:lnTo>
                    <a:pt x="59505" y="28043"/>
                  </a:lnTo>
                  <a:lnTo>
                    <a:pt x="99402" y="7409"/>
                  </a:lnTo>
                  <a:lnTo>
                    <a:pt x="145338" y="0"/>
                  </a:lnTo>
                  <a:lnTo>
                    <a:pt x="2349500" y="0"/>
                  </a:lnTo>
                  <a:lnTo>
                    <a:pt x="2395441" y="7409"/>
                  </a:lnTo>
                  <a:lnTo>
                    <a:pt x="2435338" y="28043"/>
                  </a:lnTo>
                  <a:lnTo>
                    <a:pt x="2466799" y="59505"/>
                  </a:lnTo>
                  <a:lnTo>
                    <a:pt x="2487430" y="99402"/>
                  </a:lnTo>
                  <a:lnTo>
                    <a:pt x="2494838" y="145338"/>
                  </a:lnTo>
                  <a:lnTo>
                    <a:pt x="2494838" y="726694"/>
                  </a:lnTo>
                  <a:lnTo>
                    <a:pt x="2487430" y="772630"/>
                  </a:lnTo>
                  <a:lnTo>
                    <a:pt x="2466799" y="812527"/>
                  </a:lnTo>
                  <a:lnTo>
                    <a:pt x="2435338" y="843989"/>
                  </a:lnTo>
                  <a:lnTo>
                    <a:pt x="2395441" y="864622"/>
                  </a:lnTo>
                  <a:lnTo>
                    <a:pt x="2349500" y="872032"/>
                  </a:lnTo>
                  <a:lnTo>
                    <a:pt x="145338" y="872032"/>
                  </a:lnTo>
                  <a:lnTo>
                    <a:pt x="99402" y="864622"/>
                  </a:lnTo>
                  <a:lnTo>
                    <a:pt x="59505" y="843989"/>
                  </a:lnTo>
                  <a:lnTo>
                    <a:pt x="28043" y="812527"/>
                  </a:lnTo>
                  <a:lnTo>
                    <a:pt x="7409" y="772630"/>
                  </a:lnTo>
                  <a:lnTo>
                    <a:pt x="0" y="726694"/>
                  </a:lnTo>
                  <a:lnTo>
                    <a:pt x="0" y="145338"/>
                  </a:lnTo>
                  <a:close/>
                </a:path>
              </a:pathLst>
            </a:custGeom>
            <a:ln w="12699">
              <a:solidFill>
                <a:srgbClr val="6C6C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707367" y="1041504"/>
            <a:ext cx="108426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Whichever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route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 take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new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record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 will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taken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window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where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will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need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choose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type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impact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record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you’d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like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add.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56827" y="5498407"/>
            <a:ext cx="20320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An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outline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of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what</a:t>
            </a:r>
            <a:r>
              <a:rPr sz="1200" spc="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you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plan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25" dirty="0">
                <a:latin typeface="Arial MT"/>
                <a:cs typeface="Arial MT"/>
              </a:rPr>
              <a:t>to </a:t>
            </a:r>
            <a:r>
              <a:rPr sz="1200" dirty="0">
                <a:latin typeface="Arial MT"/>
                <a:cs typeface="Arial MT"/>
              </a:rPr>
              <a:t>do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– can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be useful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for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funding </a:t>
            </a:r>
            <a:r>
              <a:rPr sz="1200" dirty="0">
                <a:latin typeface="Arial MT"/>
                <a:cs typeface="Arial MT"/>
              </a:rPr>
              <a:t>bids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or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general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reflection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32578" y="5367646"/>
            <a:ext cx="2494915" cy="872490"/>
          </a:xfrm>
          <a:custGeom>
            <a:avLst/>
            <a:gdLst/>
            <a:ahLst/>
            <a:cxnLst/>
            <a:rect l="l" t="t" r="r" b="b"/>
            <a:pathLst>
              <a:path w="2494915" h="872489">
                <a:moveTo>
                  <a:pt x="0" y="145338"/>
                </a:moveTo>
                <a:lnTo>
                  <a:pt x="7409" y="99402"/>
                </a:lnTo>
                <a:lnTo>
                  <a:pt x="28043" y="59505"/>
                </a:lnTo>
                <a:lnTo>
                  <a:pt x="59505" y="28043"/>
                </a:lnTo>
                <a:lnTo>
                  <a:pt x="99402" y="7409"/>
                </a:lnTo>
                <a:lnTo>
                  <a:pt x="145338" y="0"/>
                </a:lnTo>
                <a:lnTo>
                  <a:pt x="2349500" y="0"/>
                </a:lnTo>
                <a:lnTo>
                  <a:pt x="2395441" y="7409"/>
                </a:lnTo>
                <a:lnTo>
                  <a:pt x="2435338" y="28043"/>
                </a:lnTo>
                <a:lnTo>
                  <a:pt x="2466799" y="59505"/>
                </a:lnTo>
                <a:lnTo>
                  <a:pt x="2487430" y="99402"/>
                </a:lnTo>
                <a:lnTo>
                  <a:pt x="2494838" y="145338"/>
                </a:lnTo>
                <a:lnTo>
                  <a:pt x="2494838" y="726694"/>
                </a:lnTo>
                <a:lnTo>
                  <a:pt x="2487430" y="772630"/>
                </a:lnTo>
                <a:lnTo>
                  <a:pt x="2466799" y="812527"/>
                </a:lnTo>
                <a:lnTo>
                  <a:pt x="2435338" y="843989"/>
                </a:lnTo>
                <a:lnTo>
                  <a:pt x="2395441" y="864622"/>
                </a:lnTo>
                <a:lnTo>
                  <a:pt x="2349500" y="872032"/>
                </a:lnTo>
                <a:lnTo>
                  <a:pt x="145338" y="872032"/>
                </a:lnTo>
                <a:lnTo>
                  <a:pt x="99402" y="864622"/>
                </a:lnTo>
                <a:lnTo>
                  <a:pt x="59505" y="843989"/>
                </a:lnTo>
                <a:lnTo>
                  <a:pt x="28043" y="812527"/>
                </a:lnTo>
                <a:lnTo>
                  <a:pt x="7409" y="772630"/>
                </a:lnTo>
                <a:lnTo>
                  <a:pt x="0" y="726694"/>
                </a:lnTo>
                <a:lnTo>
                  <a:pt x="0" y="145338"/>
                </a:lnTo>
                <a:close/>
              </a:path>
            </a:pathLst>
          </a:custGeom>
          <a:ln w="12699">
            <a:solidFill>
              <a:srgbClr val="6C6C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84694" y="5396090"/>
            <a:ext cx="1756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record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of</a:t>
            </a:r>
            <a:r>
              <a:rPr sz="1200" spc="-10" dirty="0">
                <a:latin typeface="Arial MT"/>
                <a:cs typeface="Arial MT"/>
              </a:rPr>
              <a:t> two-</a:t>
            </a:r>
            <a:r>
              <a:rPr sz="1200" spc="-25" dirty="0">
                <a:latin typeface="Arial MT"/>
                <a:cs typeface="Arial MT"/>
              </a:rPr>
              <a:t>way </a:t>
            </a:r>
            <a:r>
              <a:rPr sz="1200" dirty="0">
                <a:latin typeface="Arial MT"/>
                <a:cs typeface="Arial MT"/>
              </a:rPr>
              <a:t>engagement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–</a:t>
            </a:r>
            <a:r>
              <a:rPr sz="1200" spc="-1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e.g. </a:t>
            </a:r>
            <a:r>
              <a:rPr sz="1200" dirty="0">
                <a:latin typeface="Arial MT"/>
                <a:cs typeface="Arial MT"/>
              </a:rPr>
              <a:t>workshops,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responding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25" dirty="0">
                <a:latin typeface="Arial MT"/>
                <a:cs typeface="Arial MT"/>
              </a:rPr>
              <a:t>to </a:t>
            </a:r>
            <a:r>
              <a:rPr sz="1200" dirty="0">
                <a:latin typeface="Arial MT"/>
                <a:cs typeface="Arial MT"/>
              </a:rPr>
              <a:t>policy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opportunities</a:t>
            </a:r>
            <a:r>
              <a:rPr sz="1200" spc="-6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etc.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85008" y="5376579"/>
            <a:ext cx="2494915" cy="872490"/>
          </a:xfrm>
          <a:custGeom>
            <a:avLst/>
            <a:gdLst/>
            <a:ahLst/>
            <a:cxnLst/>
            <a:rect l="l" t="t" r="r" b="b"/>
            <a:pathLst>
              <a:path w="2494915" h="872489">
                <a:moveTo>
                  <a:pt x="0" y="145338"/>
                </a:moveTo>
                <a:lnTo>
                  <a:pt x="7409" y="99402"/>
                </a:lnTo>
                <a:lnTo>
                  <a:pt x="28043" y="59505"/>
                </a:lnTo>
                <a:lnTo>
                  <a:pt x="59505" y="28043"/>
                </a:lnTo>
                <a:lnTo>
                  <a:pt x="99402" y="7409"/>
                </a:lnTo>
                <a:lnTo>
                  <a:pt x="145338" y="0"/>
                </a:lnTo>
                <a:lnTo>
                  <a:pt x="2349500" y="0"/>
                </a:lnTo>
                <a:lnTo>
                  <a:pt x="2395441" y="7409"/>
                </a:lnTo>
                <a:lnTo>
                  <a:pt x="2435338" y="28043"/>
                </a:lnTo>
                <a:lnTo>
                  <a:pt x="2466799" y="59505"/>
                </a:lnTo>
                <a:lnTo>
                  <a:pt x="2487430" y="99402"/>
                </a:lnTo>
                <a:lnTo>
                  <a:pt x="2494838" y="145338"/>
                </a:lnTo>
                <a:lnTo>
                  <a:pt x="2494838" y="726693"/>
                </a:lnTo>
                <a:lnTo>
                  <a:pt x="2487430" y="772630"/>
                </a:lnTo>
                <a:lnTo>
                  <a:pt x="2466799" y="812527"/>
                </a:lnTo>
                <a:lnTo>
                  <a:pt x="2435338" y="843989"/>
                </a:lnTo>
                <a:lnTo>
                  <a:pt x="2395441" y="864622"/>
                </a:lnTo>
                <a:lnTo>
                  <a:pt x="2349500" y="872032"/>
                </a:lnTo>
                <a:lnTo>
                  <a:pt x="145338" y="872032"/>
                </a:lnTo>
                <a:lnTo>
                  <a:pt x="99402" y="864622"/>
                </a:lnTo>
                <a:lnTo>
                  <a:pt x="59505" y="843989"/>
                </a:lnTo>
                <a:lnTo>
                  <a:pt x="28043" y="812527"/>
                </a:lnTo>
                <a:lnTo>
                  <a:pt x="7409" y="772630"/>
                </a:lnTo>
                <a:lnTo>
                  <a:pt x="0" y="726693"/>
                </a:lnTo>
                <a:lnTo>
                  <a:pt x="0" y="145338"/>
                </a:lnTo>
                <a:close/>
              </a:path>
            </a:pathLst>
          </a:custGeom>
          <a:ln w="12699">
            <a:solidFill>
              <a:srgbClr val="6C6C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18207" y="5508941"/>
            <a:ext cx="1922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 MT"/>
                <a:cs typeface="Arial MT"/>
              </a:rPr>
              <a:t>Recording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any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changes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25" dirty="0">
                <a:latin typeface="Arial MT"/>
                <a:cs typeface="Arial MT"/>
              </a:rPr>
              <a:t>as </a:t>
            </a:r>
            <a:r>
              <a:rPr sz="1200" dirty="0">
                <a:latin typeface="Arial MT"/>
                <a:cs typeface="Arial MT"/>
              </a:rPr>
              <a:t>they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start to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occur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–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i.e. </a:t>
            </a:r>
            <a:r>
              <a:rPr sz="1200" dirty="0">
                <a:latin typeface="Arial MT"/>
                <a:cs typeface="Arial MT"/>
              </a:rPr>
              <a:t>change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to policy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or</a:t>
            </a:r>
            <a:r>
              <a:rPr sz="1200" spc="-10" dirty="0">
                <a:latin typeface="Arial MT"/>
                <a:cs typeface="Arial MT"/>
              </a:rPr>
              <a:t> practice.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972381" y="4267466"/>
            <a:ext cx="6337300" cy="1205865"/>
            <a:chOff x="1972381" y="4267466"/>
            <a:chExt cx="6337300" cy="1205865"/>
          </a:xfrm>
        </p:grpSpPr>
        <p:sp>
          <p:nvSpPr>
            <p:cNvPr id="15" name="object 15"/>
            <p:cNvSpPr/>
            <p:nvPr/>
          </p:nvSpPr>
          <p:spPr>
            <a:xfrm>
              <a:off x="1975556" y="4323638"/>
              <a:ext cx="1208405" cy="1044575"/>
            </a:xfrm>
            <a:custGeom>
              <a:avLst/>
              <a:gdLst/>
              <a:ahLst/>
              <a:cxnLst/>
              <a:rect l="l" t="t" r="r" b="b"/>
              <a:pathLst>
                <a:path w="1208405" h="1044575">
                  <a:moveTo>
                    <a:pt x="0" y="1044003"/>
                  </a:moveTo>
                  <a:lnTo>
                    <a:pt x="1207909" y="0"/>
                  </a:lnTo>
                </a:path>
              </a:pathLst>
            </a:custGeom>
            <a:ln w="6350">
              <a:solidFill>
                <a:srgbClr val="CD1F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00978" y="4270641"/>
              <a:ext cx="45720" cy="1097280"/>
            </a:xfrm>
            <a:custGeom>
              <a:avLst/>
              <a:gdLst/>
              <a:ahLst/>
              <a:cxnLst/>
              <a:rect l="l" t="t" r="r" b="b"/>
              <a:pathLst>
                <a:path w="45720" h="1097279">
                  <a:moveTo>
                    <a:pt x="0" y="1097000"/>
                  </a:moveTo>
                  <a:lnTo>
                    <a:pt x="45656" y="0"/>
                  </a:lnTo>
                </a:path>
              </a:pathLst>
            </a:custGeom>
            <a:ln w="6349">
              <a:solidFill>
                <a:srgbClr val="CD1F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61723" y="4372959"/>
              <a:ext cx="744220" cy="1097280"/>
            </a:xfrm>
            <a:custGeom>
              <a:avLst/>
              <a:gdLst/>
              <a:ahLst/>
              <a:cxnLst/>
              <a:rect l="l" t="t" r="r" b="b"/>
              <a:pathLst>
                <a:path w="744220" h="1097279">
                  <a:moveTo>
                    <a:pt x="744169" y="109700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CD1F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1283836" y="6637263"/>
            <a:ext cx="577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Slide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13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7200" y="588907"/>
            <a:ext cx="4613721" cy="5964293"/>
            <a:chOff x="330607" y="304800"/>
            <a:chExt cx="4613721" cy="655356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rcRect l="6442" t="4445"/>
            <a:stretch>
              <a:fillRect/>
            </a:stretch>
          </p:blipFill>
          <p:spPr>
            <a:xfrm>
              <a:off x="330607" y="304800"/>
              <a:ext cx="4564881" cy="655319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91040" y="4204484"/>
              <a:ext cx="633730" cy="240665"/>
            </a:xfrm>
            <a:custGeom>
              <a:avLst/>
              <a:gdLst/>
              <a:ahLst/>
              <a:cxnLst/>
              <a:rect l="l" t="t" r="r" b="b"/>
              <a:pathLst>
                <a:path w="633730" h="240664">
                  <a:moveTo>
                    <a:pt x="0" y="120180"/>
                  </a:moveTo>
                  <a:lnTo>
                    <a:pt x="24890" y="73402"/>
                  </a:lnTo>
                  <a:lnTo>
                    <a:pt x="92768" y="35201"/>
                  </a:lnTo>
                  <a:lnTo>
                    <a:pt x="139643" y="20525"/>
                  </a:lnTo>
                  <a:lnTo>
                    <a:pt x="193443" y="9444"/>
                  </a:lnTo>
                  <a:lnTo>
                    <a:pt x="252895" y="2441"/>
                  </a:lnTo>
                  <a:lnTo>
                    <a:pt x="316725" y="0"/>
                  </a:lnTo>
                  <a:lnTo>
                    <a:pt x="380559" y="2441"/>
                  </a:lnTo>
                  <a:lnTo>
                    <a:pt x="440014" y="9444"/>
                  </a:lnTo>
                  <a:lnTo>
                    <a:pt x="493816" y="20525"/>
                  </a:lnTo>
                  <a:lnTo>
                    <a:pt x="540692" y="35201"/>
                  </a:lnTo>
                  <a:lnTo>
                    <a:pt x="579369" y="52987"/>
                  </a:lnTo>
                  <a:lnTo>
                    <a:pt x="627028" y="95960"/>
                  </a:lnTo>
                  <a:lnTo>
                    <a:pt x="633463" y="120180"/>
                  </a:lnTo>
                  <a:lnTo>
                    <a:pt x="627028" y="144399"/>
                  </a:lnTo>
                  <a:lnTo>
                    <a:pt x="579369" y="187372"/>
                  </a:lnTo>
                  <a:lnTo>
                    <a:pt x="540692" y="205158"/>
                  </a:lnTo>
                  <a:lnTo>
                    <a:pt x="493816" y="219834"/>
                  </a:lnTo>
                  <a:lnTo>
                    <a:pt x="440014" y="230915"/>
                  </a:lnTo>
                  <a:lnTo>
                    <a:pt x="380559" y="237918"/>
                  </a:lnTo>
                  <a:lnTo>
                    <a:pt x="316725" y="240360"/>
                  </a:lnTo>
                  <a:lnTo>
                    <a:pt x="252895" y="237918"/>
                  </a:lnTo>
                  <a:lnTo>
                    <a:pt x="193443" y="230915"/>
                  </a:lnTo>
                  <a:lnTo>
                    <a:pt x="139643" y="219834"/>
                  </a:lnTo>
                  <a:lnTo>
                    <a:pt x="92768" y="205158"/>
                  </a:lnTo>
                  <a:lnTo>
                    <a:pt x="54093" y="187372"/>
                  </a:lnTo>
                  <a:lnTo>
                    <a:pt x="6434" y="144399"/>
                  </a:lnTo>
                  <a:lnTo>
                    <a:pt x="0" y="120180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15883" y="5674393"/>
              <a:ext cx="490855" cy="219075"/>
            </a:xfrm>
            <a:custGeom>
              <a:avLst/>
              <a:gdLst/>
              <a:ahLst/>
              <a:cxnLst/>
              <a:rect l="l" t="t" r="r" b="b"/>
              <a:pathLst>
                <a:path w="490854" h="219075">
                  <a:moveTo>
                    <a:pt x="0" y="109258"/>
                  </a:moveTo>
                  <a:lnTo>
                    <a:pt x="33480" y="54115"/>
                  </a:lnTo>
                  <a:lnTo>
                    <a:pt x="71824" y="32002"/>
                  </a:lnTo>
                  <a:lnTo>
                    <a:pt x="121455" y="14917"/>
                  </a:lnTo>
                  <a:lnTo>
                    <a:pt x="180034" y="3903"/>
                  </a:lnTo>
                  <a:lnTo>
                    <a:pt x="245224" y="0"/>
                  </a:lnTo>
                  <a:lnTo>
                    <a:pt x="310414" y="3903"/>
                  </a:lnTo>
                  <a:lnTo>
                    <a:pt x="368993" y="14917"/>
                  </a:lnTo>
                  <a:lnTo>
                    <a:pt x="418623" y="32002"/>
                  </a:lnTo>
                  <a:lnTo>
                    <a:pt x="456968" y="54115"/>
                  </a:lnTo>
                  <a:lnTo>
                    <a:pt x="490448" y="109258"/>
                  </a:lnTo>
                  <a:lnTo>
                    <a:pt x="481688" y="138301"/>
                  </a:lnTo>
                  <a:lnTo>
                    <a:pt x="418623" y="186513"/>
                  </a:lnTo>
                  <a:lnTo>
                    <a:pt x="368993" y="203598"/>
                  </a:lnTo>
                  <a:lnTo>
                    <a:pt x="310414" y="214613"/>
                  </a:lnTo>
                  <a:lnTo>
                    <a:pt x="245224" y="218516"/>
                  </a:lnTo>
                  <a:lnTo>
                    <a:pt x="180034" y="214613"/>
                  </a:lnTo>
                  <a:lnTo>
                    <a:pt x="121455" y="203598"/>
                  </a:lnTo>
                  <a:lnTo>
                    <a:pt x="71824" y="186513"/>
                  </a:lnTo>
                  <a:lnTo>
                    <a:pt x="33480" y="164401"/>
                  </a:lnTo>
                  <a:lnTo>
                    <a:pt x="0" y="109258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20428" y="6602465"/>
              <a:ext cx="723900" cy="255904"/>
            </a:xfrm>
            <a:custGeom>
              <a:avLst/>
              <a:gdLst/>
              <a:ahLst/>
              <a:cxnLst/>
              <a:rect l="l" t="t" r="r" b="b"/>
              <a:pathLst>
                <a:path w="723900" h="255904">
                  <a:moveTo>
                    <a:pt x="46412" y="255534"/>
                  </a:moveTo>
                  <a:lnTo>
                    <a:pt x="22627" y="231738"/>
                  </a:lnTo>
                  <a:lnTo>
                    <a:pt x="5827" y="202673"/>
                  </a:lnTo>
                  <a:lnTo>
                    <a:pt x="0" y="171792"/>
                  </a:lnTo>
                  <a:lnTo>
                    <a:pt x="5827" y="140912"/>
                  </a:lnTo>
                  <a:lnTo>
                    <a:pt x="49379" y="85084"/>
                  </a:lnTo>
                  <a:lnTo>
                    <a:pt x="85061" y="61107"/>
                  </a:lnTo>
                  <a:lnTo>
                    <a:pt x="128652" y="40402"/>
                  </a:lnTo>
                  <a:lnTo>
                    <a:pt x="179132" y="23454"/>
                  </a:lnTo>
                  <a:lnTo>
                    <a:pt x="235477" y="10747"/>
                  </a:lnTo>
                  <a:lnTo>
                    <a:pt x="296668" y="2767"/>
                  </a:lnTo>
                  <a:lnTo>
                    <a:pt x="361683" y="0"/>
                  </a:lnTo>
                  <a:lnTo>
                    <a:pt x="426694" y="2767"/>
                  </a:lnTo>
                  <a:lnTo>
                    <a:pt x="487882" y="10747"/>
                  </a:lnTo>
                  <a:lnTo>
                    <a:pt x="544225" y="23454"/>
                  </a:lnTo>
                  <a:lnTo>
                    <a:pt x="594703" y="40402"/>
                  </a:lnTo>
                  <a:lnTo>
                    <a:pt x="638293" y="61107"/>
                  </a:lnTo>
                  <a:lnTo>
                    <a:pt x="673975" y="85084"/>
                  </a:lnTo>
                  <a:lnTo>
                    <a:pt x="717526" y="140912"/>
                  </a:lnTo>
                  <a:lnTo>
                    <a:pt x="723353" y="171792"/>
                  </a:lnTo>
                  <a:lnTo>
                    <a:pt x="717526" y="202673"/>
                  </a:lnTo>
                  <a:lnTo>
                    <a:pt x="700726" y="231738"/>
                  </a:lnTo>
                  <a:lnTo>
                    <a:pt x="676941" y="255534"/>
                  </a:lnTo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91040" y="1949009"/>
              <a:ext cx="843280" cy="386715"/>
            </a:xfrm>
            <a:custGeom>
              <a:avLst/>
              <a:gdLst/>
              <a:ahLst/>
              <a:cxnLst/>
              <a:rect l="l" t="t" r="r" b="b"/>
              <a:pathLst>
                <a:path w="843280" h="386714">
                  <a:moveTo>
                    <a:pt x="0" y="193281"/>
                  </a:moveTo>
                  <a:lnTo>
                    <a:pt x="17842" y="137460"/>
                  </a:lnTo>
                  <a:lnTo>
                    <a:pt x="67892" y="88038"/>
                  </a:lnTo>
                  <a:lnTo>
                    <a:pt x="103365" y="66475"/>
                  </a:lnTo>
                  <a:lnTo>
                    <a:pt x="144936" y="47409"/>
                  </a:lnTo>
                  <a:lnTo>
                    <a:pt x="191951" y="31139"/>
                  </a:lnTo>
                  <a:lnTo>
                    <a:pt x="243759" y="17964"/>
                  </a:lnTo>
                  <a:lnTo>
                    <a:pt x="299708" y="8183"/>
                  </a:lnTo>
                  <a:lnTo>
                    <a:pt x="359147" y="2095"/>
                  </a:lnTo>
                  <a:lnTo>
                    <a:pt x="421424" y="0"/>
                  </a:lnTo>
                  <a:lnTo>
                    <a:pt x="483697" y="2095"/>
                  </a:lnTo>
                  <a:lnTo>
                    <a:pt x="543133" y="8183"/>
                  </a:lnTo>
                  <a:lnTo>
                    <a:pt x="599080" y="17964"/>
                  </a:lnTo>
                  <a:lnTo>
                    <a:pt x="650887" y="31139"/>
                  </a:lnTo>
                  <a:lnTo>
                    <a:pt x="697901" y="47409"/>
                  </a:lnTo>
                  <a:lnTo>
                    <a:pt x="739470" y="66475"/>
                  </a:lnTo>
                  <a:lnTo>
                    <a:pt x="774943" y="88038"/>
                  </a:lnTo>
                  <a:lnTo>
                    <a:pt x="824993" y="137460"/>
                  </a:lnTo>
                  <a:lnTo>
                    <a:pt x="842835" y="193281"/>
                  </a:lnTo>
                  <a:lnTo>
                    <a:pt x="838266" y="221842"/>
                  </a:lnTo>
                  <a:lnTo>
                    <a:pt x="803668" y="274762"/>
                  </a:lnTo>
                  <a:lnTo>
                    <a:pt x="739470" y="320086"/>
                  </a:lnTo>
                  <a:lnTo>
                    <a:pt x="697901" y="339153"/>
                  </a:lnTo>
                  <a:lnTo>
                    <a:pt x="650887" y="355423"/>
                  </a:lnTo>
                  <a:lnTo>
                    <a:pt x="599080" y="368598"/>
                  </a:lnTo>
                  <a:lnTo>
                    <a:pt x="543133" y="378379"/>
                  </a:lnTo>
                  <a:lnTo>
                    <a:pt x="483697" y="384466"/>
                  </a:lnTo>
                  <a:lnTo>
                    <a:pt x="421424" y="386562"/>
                  </a:lnTo>
                  <a:lnTo>
                    <a:pt x="359147" y="384466"/>
                  </a:lnTo>
                  <a:lnTo>
                    <a:pt x="299708" y="378379"/>
                  </a:lnTo>
                  <a:lnTo>
                    <a:pt x="243759" y="368598"/>
                  </a:lnTo>
                  <a:lnTo>
                    <a:pt x="191951" y="355423"/>
                  </a:lnTo>
                  <a:lnTo>
                    <a:pt x="144936" y="339153"/>
                  </a:lnTo>
                  <a:lnTo>
                    <a:pt x="103365" y="320086"/>
                  </a:lnTo>
                  <a:lnTo>
                    <a:pt x="67892" y="298523"/>
                  </a:lnTo>
                  <a:lnTo>
                    <a:pt x="17842" y="249102"/>
                  </a:lnTo>
                  <a:lnTo>
                    <a:pt x="0" y="193281"/>
                  </a:lnTo>
                  <a:close/>
                </a:path>
              </a:pathLst>
            </a:custGeom>
            <a:ln w="2857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737768" y="186026"/>
            <a:ext cx="62560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Add</a:t>
            </a:r>
            <a:r>
              <a:rPr spc="-35" dirty="0"/>
              <a:t> </a:t>
            </a:r>
            <a:r>
              <a:rPr dirty="0"/>
              <a:t>impact</a:t>
            </a:r>
            <a:r>
              <a:rPr spc="-30" dirty="0"/>
              <a:t> </a:t>
            </a:r>
            <a:r>
              <a:rPr dirty="0"/>
              <a:t>plan</a:t>
            </a:r>
            <a:r>
              <a:rPr spc="-30" dirty="0"/>
              <a:t> </a:t>
            </a:r>
            <a:r>
              <a:rPr dirty="0"/>
              <a:t>–</a:t>
            </a:r>
            <a:r>
              <a:rPr spc="-25" dirty="0"/>
              <a:t> </a:t>
            </a:r>
            <a:r>
              <a:rPr dirty="0"/>
              <a:t>create</a:t>
            </a:r>
            <a:r>
              <a:rPr spc="-35" dirty="0"/>
              <a:t> </a:t>
            </a:r>
            <a:r>
              <a:rPr spc="-10" dirty="0"/>
              <a:t>record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283836" y="6637263"/>
            <a:ext cx="577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Slide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15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314542" y="810013"/>
            <a:ext cx="6546850" cy="4354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b="1" dirty="0">
                <a:latin typeface="Arial"/>
                <a:cs typeface="Arial"/>
              </a:rPr>
              <a:t>Sections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marked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Arial Black"/>
                <a:cs typeface="Arial Black"/>
              </a:rPr>
              <a:t>*</a:t>
            </a:r>
            <a:r>
              <a:rPr sz="1600" spc="-114" dirty="0">
                <a:solidFill>
                  <a:srgbClr val="C00000"/>
                </a:solidFill>
                <a:latin typeface="Arial Black"/>
                <a:cs typeface="Arial Black"/>
              </a:rPr>
              <a:t> </a:t>
            </a:r>
            <a:r>
              <a:rPr sz="1600" b="1" dirty="0">
                <a:latin typeface="Arial"/>
                <a:cs typeface="Arial"/>
              </a:rPr>
              <a:t>must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be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completed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otherwise</a:t>
            </a:r>
            <a:r>
              <a:rPr sz="1600" b="1" spc="-5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the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record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will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not </a:t>
            </a:r>
            <a:r>
              <a:rPr sz="1600" b="1" spc="-10" dirty="0">
                <a:latin typeface="Arial"/>
                <a:cs typeface="Arial"/>
              </a:rPr>
              <a:t>save:</a:t>
            </a:r>
            <a:endParaRPr sz="1600">
              <a:latin typeface="Arial"/>
              <a:cs typeface="Arial"/>
            </a:endParaRPr>
          </a:p>
          <a:p>
            <a:pPr marL="299085" marR="688975" indent="-287020">
              <a:lnSpc>
                <a:spcPct val="150000"/>
              </a:lnSpc>
              <a:buChar char="•"/>
              <a:tabLst>
                <a:tab pos="299085" algn="l"/>
              </a:tabLst>
            </a:pPr>
            <a:r>
              <a:rPr sz="1600" dirty="0">
                <a:solidFill>
                  <a:srgbClr val="C00000"/>
                </a:solidFill>
                <a:latin typeface="Arial MT"/>
                <a:cs typeface="Arial MT"/>
              </a:rPr>
              <a:t>*Lead</a:t>
            </a:r>
            <a:r>
              <a:rPr sz="1600" spc="-3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C00000"/>
                </a:solidFill>
                <a:latin typeface="Arial MT"/>
                <a:cs typeface="Arial MT"/>
              </a:rPr>
              <a:t>contributor:</a:t>
            </a:r>
            <a:r>
              <a:rPr sz="1600" spc="42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tick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say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if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you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are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lead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contributor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or </a:t>
            </a:r>
            <a:r>
              <a:rPr sz="1600" dirty="0">
                <a:latin typeface="Arial MT"/>
                <a:cs typeface="Arial MT"/>
              </a:rPr>
              <a:t>contributing</a:t>
            </a:r>
            <a:r>
              <a:rPr sz="1600" spc="-4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impact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plan.</a:t>
            </a:r>
            <a:endParaRPr sz="1600">
              <a:latin typeface="Arial MT"/>
              <a:cs typeface="Arial MT"/>
            </a:endParaRPr>
          </a:p>
          <a:p>
            <a:pPr marL="299085" marR="25400" indent="-287020">
              <a:lnSpc>
                <a:spcPct val="130000"/>
              </a:lnSpc>
              <a:spcBef>
                <a:spcPts val="95"/>
              </a:spcBef>
              <a:buFont typeface="Wingdings"/>
              <a:buChar char=""/>
              <a:tabLst>
                <a:tab pos="299085" algn="l"/>
              </a:tabLst>
            </a:pPr>
            <a:r>
              <a:rPr sz="1600" spc="-20" dirty="0">
                <a:solidFill>
                  <a:srgbClr val="C00000"/>
                </a:solidFill>
                <a:latin typeface="Arial MT"/>
                <a:cs typeface="Arial MT"/>
              </a:rPr>
              <a:t>*Title:</a:t>
            </a:r>
            <a:r>
              <a:rPr sz="1600" spc="-9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Add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title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that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will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allow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you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find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this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impact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plan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from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within </a:t>
            </a:r>
            <a:r>
              <a:rPr sz="1600" dirty="0">
                <a:latin typeface="Arial MT"/>
                <a:cs typeface="Arial MT"/>
              </a:rPr>
              <a:t>a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longer</a:t>
            </a:r>
            <a:r>
              <a:rPr sz="1600" spc="-10" dirty="0">
                <a:latin typeface="Arial MT"/>
                <a:cs typeface="Arial MT"/>
              </a:rPr>
              <a:t> list.</a:t>
            </a:r>
            <a:endParaRPr sz="1600">
              <a:latin typeface="Arial MT"/>
              <a:cs typeface="Arial MT"/>
            </a:endParaRPr>
          </a:p>
          <a:p>
            <a:pPr marL="299085" marR="193040" indent="-287020">
              <a:lnSpc>
                <a:spcPct val="13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600" dirty="0">
                <a:solidFill>
                  <a:srgbClr val="C00000"/>
                </a:solidFill>
                <a:latin typeface="Arial MT"/>
                <a:cs typeface="Arial MT"/>
              </a:rPr>
              <a:t>Lead</a:t>
            </a:r>
            <a:r>
              <a:rPr sz="1600" spc="-2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Arial MT"/>
                <a:cs typeface="Arial MT"/>
              </a:rPr>
              <a:t>Contributors/Contributors:</a:t>
            </a:r>
            <a:r>
              <a:rPr sz="1600" spc="-4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Add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names of any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other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people </a:t>
            </a:r>
            <a:r>
              <a:rPr sz="1600" dirty="0">
                <a:latin typeface="Arial MT"/>
                <a:cs typeface="Arial MT"/>
              </a:rPr>
              <a:t>contributing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this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impact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plan.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Click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C00000"/>
                </a:solidFill>
                <a:latin typeface="Arial MT"/>
                <a:cs typeface="Arial MT"/>
              </a:rPr>
              <a:t>‘Add</a:t>
            </a:r>
            <a:r>
              <a:rPr sz="1600" spc="-4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C00000"/>
                </a:solidFill>
                <a:latin typeface="Arial MT"/>
                <a:cs typeface="Arial MT"/>
              </a:rPr>
              <a:t>a</a:t>
            </a:r>
            <a:r>
              <a:rPr sz="1600" spc="-1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C00000"/>
                </a:solidFill>
                <a:latin typeface="Arial MT"/>
                <a:cs typeface="Arial MT"/>
              </a:rPr>
              <a:t>person’</a:t>
            </a:r>
            <a:r>
              <a:rPr sz="1600" spc="-7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after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spc="-20" dirty="0">
                <a:latin typeface="Arial MT"/>
                <a:cs typeface="Arial MT"/>
              </a:rPr>
              <a:t>each </a:t>
            </a:r>
            <a:r>
              <a:rPr sz="1600" spc="-10" dirty="0">
                <a:latin typeface="Arial MT"/>
                <a:cs typeface="Arial MT"/>
              </a:rPr>
              <a:t>contributor.</a:t>
            </a:r>
            <a:endParaRPr sz="1600">
              <a:latin typeface="Arial MT"/>
              <a:cs typeface="Arial MT"/>
            </a:endParaRPr>
          </a:p>
          <a:p>
            <a:pPr marL="299085" marR="77470" indent="-287020">
              <a:lnSpc>
                <a:spcPct val="13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600" dirty="0">
                <a:solidFill>
                  <a:srgbClr val="C00000"/>
                </a:solidFill>
                <a:latin typeface="Arial MT"/>
                <a:cs typeface="Arial MT"/>
              </a:rPr>
              <a:t>Planned</a:t>
            </a:r>
            <a:r>
              <a:rPr sz="1600" spc="-4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Arial MT"/>
                <a:cs typeface="Arial MT"/>
              </a:rPr>
              <a:t>activities:</a:t>
            </a:r>
            <a:r>
              <a:rPr sz="1600" spc="-10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Add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overview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of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steps</a:t>
            </a:r>
            <a:r>
              <a:rPr sz="1600" spc="-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your</a:t>
            </a:r>
            <a:r>
              <a:rPr sz="1600" spc="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impact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plan.</a:t>
            </a:r>
            <a:r>
              <a:rPr sz="1600" spc="-5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You </a:t>
            </a:r>
            <a:r>
              <a:rPr sz="1600" dirty="0">
                <a:latin typeface="Arial MT"/>
                <a:cs typeface="Arial MT"/>
              </a:rPr>
              <a:t>can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add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further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entries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any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point.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  <a:tabLst>
                <a:tab pos="299085" algn="l"/>
              </a:tabLst>
            </a:pPr>
            <a:r>
              <a:rPr sz="1600" spc="-50" dirty="0">
                <a:solidFill>
                  <a:srgbClr val="C00000"/>
                </a:solidFill>
                <a:latin typeface="Wingdings"/>
                <a:cs typeface="Wingdings"/>
              </a:rPr>
              <a:t></a:t>
            </a:r>
            <a:r>
              <a:rPr sz="1600" dirty="0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sz="1600" b="1" spc="-8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Add</a:t>
            </a:r>
            <a:r>
              <a:rPr sz="16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to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save</a:t>
            </a:r>
            <a:r>
              <a:rPr sz="1600" spc="-10" dirty="0">
                <a:latin typeface="Arial MT"/>
                <a:cs typeface="Arial MT"/>
              </a:rPr>
              <a:t>.</a:t>
            </a:r>
            <a:endParaRPr sz="1600">
              <a:latin typeface="Arial MT"/>
              <a:cs typeface="Arial MT"/>
            </a:endParaRPr>
          </a:p>
          <a:p>
            <a:pPr marL="299085" indent="-286385">
              <a:lnSpc>
                <a:spcPct val="100000"/>
              </a:lnSpc>
              <a:spcBef>
                <a:spcPts val="575"/>
              </a:spcBef>
              <a:buFont typeface="Wingdings"/>
              <a:buChar char=""/>
              <a:tabLst>
                <a:tab pos="299085" algn="l"/>
              </a:tabLst>
            </a:pPr>
            <a:r>
              <a:rPr sz="1600" b="1" dirty="0">
                <a:solidFill>
                  <a:srgbClr val="C00000"/>
                </a:solidFill>
                <a:latin typeface="Arial"/>
                <a:cs typeface="Arial"/>
              </a:rPr>
              <a:t>‘Save’</a:t>
            </a:r>
            <a:r>
              <a:rPr sz="16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to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move to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next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step.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5300" y="5197017"/>
            <a:ext cx="6162040" cy="695960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215"/>
              </a:spcBef>
            </a:pPr>
            <a:r>
              <a:rPr sz="1600" dirty="0">
                <a:latin typeface="Arial MT"/>
                <a:cs typeface="Arial MT"/>
              </a:rPr>
              <a:t>Access</a:t>
            </a:r>
            <a:r>
              <a:rPr sz="1600" spc="-3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tools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resources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to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help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you</a:t>
            </a:r>
            <a:r>
              <a:rPr sz="1600" spc="-1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develop</a:t>
            </a:r>
            <a:r>
              <a:rPr sz="1600" spc="-4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impact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plan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in</a:t>
            </a:r>
            <a:endParaRPr sz="1600">
              <a:latin typeface="Arial MT"/>
              <a:cs typeface="Arial MT"/>
            </a:endParaRPr>
          </a:p>
          <a:p>
            <a:pPr marL="102235">
              <a:lnSpc>
                <a:spcPct val="100000"/>
              </a:lnSpc>
              <a:spcBef>
                <a:spcPts val="575"/>
              </a:spcBef>
            </a:pP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Research</a:t>
            </a:r>
            <a:r>
              <a:rPr sz="1600" u="sng" spc="-4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16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Impact</a:t>
            </a:r>
            <a:r>
              <a:rPr sz="1600" u="sng" spc="-5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sz="1600" u="sng" spc="-1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Toolkit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14542" y="6202634"/>
            <a:ext cx="49961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Help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for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each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section</a:t>
            </a:r>
            <a:r>
              <a:rPr sz="1600" b="1" spc="-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can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be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found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by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clicking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on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003399"/>
                </a:solidFill>
                <a:latin typeface="Arial Black"/>
                <a:cs typeface="Arial Black"/>
              </a:rPr>
              <a:t>?</a:t>
            </a:r>
            <a:endParaRPr sz="16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993" rIns="0" bIns="0" rtlCol="0">
            <a:spAutoFit/>
          </a:bodyPr>
          <a:lstStyle/>
          <a:p>
            <a:pPr marL="3020060">
              <a:lnSpc>
                <a:spcPct val="100000"/>
              </a:lnSpc>
              <a:spcBef>
                <a:spcPts val="95"/>
              </a:spcBef>
            </a:pPr>
            <a:r>
              <a:rPr dirty="0"/>
              <a:t>Add</a:t>
            </a:r>
            <a:r>
              <a:rPr spc="-30" dirty="0"/>
              <a:t> </a:t>
            </a:r>
            <a:r>
              <a:rPr dirty="0"/>
              <a:t>impact</a:t>
            </a:r>
            <a:r>
              <a:rPr spc="-30" dirty="0"/>
              <a:t> </a:t>
            </a:r>
            <a:r>
              <a:rPr dirty="0"/>
              <a:t>plan</a:t>
            </a:r>
            <a:r>
              <a:rPr spc="-25" dirty="0"/>
              <a:t> </a:t>
            </a:r>
            <a:r>
              <a:rPr dirty="0"/>
              <a:t>–</a:t>
            </a:r>
            <a:r>
              <a:rPr spc="-25" dirty="0"/>
              <a:t> </a:t>
            </a:r>
            <a:r>
              <a:rPr dirty="0"/>
              <a:t>link</a:t>
            </a:r>
            <a:r>
              <a:rPr spc="-30" dirty="0"/>
              <a:t> </a:t>
            </a:r>
            <a:r>
              <a:rPr dirty="0"/>
              <a:t>other</a:t>
            </a:r>
            <a:r>
              <a:rPr spc="-25" dirty="0"/>
              <a:t> </a:t>
            </a:r>
            <a:r>
              <a:rPr spc="-10" dirty="0"/>
              <a:t>users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47635" y="1122408"/>
            <a:ext cx="4477385" cy="4622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4470">
              <a:lnSpc>
                <a:spcPct val="130000"/>
              </a:lnSpc>
              <a:spcBef>
                <a:spcPts val="100"/>
              </a:spcBef>
            </a:pPr>
            <a:r>
              <a:rPr sz="1800" spc="-30" dirty="0">
                <a:latin typeface="Arial MT"/>
                <a:cs typeface="Arial MT"/>
              </a:rPr>
              <a:t>NEXT: </a:t>
            </a:r>
            <a:r>
              <a:rPr sz="1800" dirty="0">
                <a:latin typeface="Arial MT"/>
                <a:cs typeface="Arial MT"/>
              </a:rPr>
              <a:t>link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other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users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are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associated </a:t>
            </a:r>
            <a:r>
              <a:rPr sz="1800" dirty="0">
                <a:latin typeface="Arial MT"/>
                <a:cs typeface="Arial MT"/>
              </a:rPr>
              <a:t>with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this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impact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plan.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spc="-30" dirty="0">
                <a:latin typeface="Arial MT"/>
                <a:cs typeface="Arial MT"/>
              </a:rPr>
              <a:t>You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can</a:t>
            </a:r>
            <a:endParaRPr sz="1800">
              <a:latin typeface="Arial MT"/>
              <a:cs typeface="Arial MT"/>
            </a:endParaRPr>
          </a:p>
          <a:p>
            <a:pPr marL="12700" marR="16510" indent="-635">
              <a:lnSpc>
                <a:spcPct val="130000"/>
              </a:lnSpc>
            </a:pPr>
            <a:r>
              <a:rPr sz="1800" dirty="0">
                <a:latin typeface="Arial MT"/>
                <a:cs typeface="Arial MT"/>
              </a:rPr>
              <a:t>use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‘Filter’</a:t>
            </a:r>
            <a:r>
              <a:rPr sz="1800" b="1" spc="-1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at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side and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enter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last </a:t>
            </a:r>
            <a:r>
              <a:rPr sz="1800" dirty="0">
                <a:latin typeface="Arial MT"/>
                <a:cs typeface="Arial MT"/>
              </a:rPr>
              <a:t>name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person.</a:t>
            </a:r>
            <a:endParaRPr sz="180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1245"/>
              </a:spcBef>
            </a:pPr>
            <a:r>
              <a:rPr sz="1800" dirty="0">
                <a:latin typeface="Arial MT"/>
                <a:cs typeface="Arial MT"/>
              </a:rPr>
              <a:t>When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have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found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user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want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to </a:t>
            </a:r>
            <a:r>
              <a:rPr sz="1800" dirty="0">
                <a:latin typeface="Arial MT"/>
                <a:cs typeface="Arial MT"/>
              </a:rPr>
              <a:t>link,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b="1" dirty="0">
                <a:latin typeface="Arial"/>
                <a:cs typeface="Arial"/>
              </a:rPr>
              <a:t>click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the</a:t>
            </a:r>
            <a:r>
              <a:rPr sz="1800" b="1" spc="-25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box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next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their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name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and 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‘Link</a:t>
            </a:r>
            <a:r>
              <a:rPr sz="18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Selected’</a:t>
            </a:r>
            <a:r>
              <a:rPr sz="1800" b="1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and choose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relationship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user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has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with your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impact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plan.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This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will </a:t>
            </a:r>
            <a:r>
              <a:rPr sz="1800" dirty="0">
                <a:latin typeface="Arial MT"/>
                <a:cs typeface="Arial MT"/>
              </a:rPr>
              <a:t>result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impact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record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being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also</a:t>
            </a:r>
            <a:r>
              <a:rPr sz="1800" spc="-10" dirty="0">
                <a:latin typeface="Arial MT"/>
                <a:cs typeface="Arial MT"/>
              </a:rPr>
              <a:t> shown </a:t>
            </a:r>
            <a:r>
              <a:rPr sz="1800" dirty="0">
                <a:latin typeface="Arial MT"/>
                <a:cs typeface="Arial MT"/>
              </a:rPr>
              <a:t>on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other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user’s</a:t>
            </a:r>
            <a:r>
              <a:rPr sz="1800" spc="-10" dirty="0">
                <a:latin typeface="Arial MT"/>
                <a:cs typeface="Arial MT"/>
              </a:rPr>
              <a:t> profile.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895"/>
              </a:spcBef>
            </a:pPr>
            <a:r>
              <a:rPr sz="1800" dirty="0">
                <a:latin typeface="Arial MT"/>
                <a:cs typeface="Arial MT"/>
              </a:rPr>
              <a:t>Once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have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finished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linking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users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click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sz="1800" b="1" spc="-10" dirty="0">
                <a:solidFill>
                  <a:srgbClr val="C00000"/>
                </a:solidFill>
                <a:latin typeface="Arial"/>
                <a:cs typeface="Arial"/>
              </a:rPr>
              <a:t>‘Done’</a:t>
            </a:r>
            <a:r>
              <a:rPr sz="1800" b="1" spc="-114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go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next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step.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5931" y="1096464"/>
            <a:ext cx="6619240" cy="4669155"/>
            <a:chOff x="295931" y="1096464"/>
            <a:chExt cx="6619240" cy="46691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5931" y="1096464"/>
              <a:ext cx="6619023" cy="466860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778584" y="2552010"/>
              <a:ext cx="723900" cy="344170"/>
            </a:xfrm>
            <a:custGeom>
              <a:avLst/>
              <a:gdLst/>
              <a:ahLst/>
              <a:cxnLst/>
              <a:rect l="l" t="t" r="r" b="b"/>
              <a:pathLst>
                <a:path w="723900" h="344169">
                  <a:moveTo>
                    <a:pt x="0" y="171792"/>
                  </a:moveTo>
                  <a:lnTo>
                    <a:pt x="22627" y="111847"/>
                  </a:lnTo>
                  <a:lnTo>
                    <a:pt x="85061" y="61107"/>
                  </a:lnTo>
                  <a:lnTo>
                    <a:pt x="128652" y="40402"/>
                  </a:lnTo>
                  <a:lnTo>
                    <a:pt x="179132" y="23454"/>
                  </a:lnTo>
                  <a:lnTo>
                    <a:pt x="235477" y="10747"/>
                  </a:lnTo>
                  <a:lnTo>
                    <a:pt x="296668" y="2767"/>
                  </a:lnTo>
                  <a:lnTo>
                    <a:pt x="361683" y="0"/>
                  </a:lnTo>
                  <a:lnTo>
                    <a:pt x="426694" y="2767"/>
                  </a:lnTo>
                  <a:lnTo>
                    <a:pt x="487882" y="10747"/>
                  </a:lnTo>
                  <a:lnTo>
                    <a:pt x="544225" y="23454"/>
                  </a:lnTo>
                  <a:lnTo>
                    <a:pt x="594703" y="40402"/>
                  </a:lnTo>
                  <a:lnTo>
                    <a:pt x="638293" y="61107"/>
                  </a:lnTo>
                  <a:lnTo>
                    <a:pt x="673975" y="85084"/>
                  </a:lnTo>
                  <a:lnTo>
                    <a:pt x="717526" y="140912"/>
                  </a:lnTo>
                  <a:lnTo>
                    <a:pt x="723353" y="171792"/>
                  </a:lnTo>
                  <a:lnTo>
                    <a:pt x="717526" y="202673"/>
                  </a:lnTo>
                  <a:lnTo>
                    <a:pt x="673975" y="258501"/>
                  </a:lnTo>
                  <a:lnTo>
                    <a:pt x="638293" y="282478"/>
                  </a:lnTo>
                  <a:lnTo>
                    <a:pt x="594703" y="303183"/>
                  </a:lnTo>
                  <a:lnTo>
                    <a:pt x="544225" y="320131"/>
                  </a:lnTo>
                  <a:lnTo>
                    <a:pt x="487882" y="332838"/>
                  </a:lnTo>
                  <a:lnTo>
                    <a:pt x="426694" y="340818"/>
                  </a:lnTo>
                  <a:lnTo>
                    <a:pt x="361683" y="343585"/>
                  </a:lnTo>
                  <a:lnTo>
                    <a:pt x="296668" y="340818"/>
                  </a:lnTo>
                  <a:lnTo>
                    <a:pt x="235477" y="332838"/>
                  </a:lnTo>
                  <a:lnTo>
                    <a:pt x="179132" y="320131"/>
                  </a:lnTo>
                  <a:lnTo>
                    <a:pt x="128652" y="303183"/>
                  </a:lnTo>
                  <a:lnTo>
                    <a:pt x="85061" y="282478"/>
                  </a:lnTo>
                  <a:lnTo>
                    <a:pt x="49379" y="258501"/>
                  </a:lnTo>
                  <a:lnTo>
                    <a:pt x="5827" y="202673"/>
                  </a:lnTo>
                  <a:lnTo>
                    <a:pt x="0" y="171792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093872" y="2532612"/>
              <a:ext cx="863600" cy="344170"/>
            </a:xfrm>
            <a:custGeom>
              <a:avLst/>
              <a:gdLst/>
              <a:ahLst/>
              <a:cxnLst/>
              <a:rect l="l" t="t" r="r" b="b"/>
              <a:pathLst>
                <a:path w="863600" h="344169">
                  <a:moveTo>
                    <a:pt x="0" y="171792"/>
                  </a:moveTo>
                  <a:lnTo>
                    <a:pt x="18268" y="122175"/>
                  </a:lnTo>
                  <a:lnTo>
                    <a:pt x="69514" y="78248"/>
                  </a:lnTo>
                  <a:lnTo>
                    <a:pt x="105836" y="59082"/>
                  </a:lnTo>
                  <a:lnTo>
                    <a:pt x="148399" y="42136"/>
                  </a:lnTo>
                  <a:lnTo>
                    <a:pt x="196538" y="27676"/>
                  </a:lnTo>
                  <a:lnTo>
                    <a:pt x="249584" y="15966"/>
                  </a:lnTo>
                  <a:lnTo>
                    <a:pt x="306871" y="7273"/>
                  </a:lnTo>
                  <a:lnTo>
                    <a:pt x="367730" y="1862"/>
                  </a:lnTo>
                  <a:lnTo>
                    <a:pt x="431495" y="0"/>
                  </a:lnTo>
                  <a:lnTo>
                    <a:pt x="495257" y="1862"/>
                  </a:lnTo>
                  <a:lnTo>
                    <a:pt x="556114" y="7273"/>
                  </a:lnTo>
                  <a:lnTo>
                    <a:pt x="613400" y="15966"/>
                  </a:lnTo>
                  <a:lnTo>
                    <a:pt x="666446" y="27676"/>
                  </a:lnTo>
                  <a:lnTo>
                    <a:pt x="714585" y="42136"/>
                  </a:lnTo>
                  <a:lnTo>
                    <a:pt x="757150" y="59082"/>
                  </a:lnTo>
                  <a:lnTo>
                    <a:pt x="793472" y="78248"/>
                  </a:lnTo>
                  <a:lnTo>
                    <a:pt x="844720" y="122175"/>
                  </a:lnTo>
                  <a:lnTo>
                    <a:pt x="862990" y="171792"/>
                  </a:lnTo>
                  <a:lnTo>
                    <a:pt x="858311" y="197179"/>
                  </a:lnTo>
                  <a:lnTo>
                    <a:pt x="822885" y="244217"/>
                  </a:lnTo>
                  <a:lnTo>
                    <a:pt x="757150" y="284502"/>
                  </a:lnTo>
                  <a:lnTo>
                    <a:pt x="714585" y="301448"/>
                  </a:lnTo>
                  <a:lnTo>
                    <a:pt x="666446" y="315909"/>
                  </a:lnTo>
                  <a:lnTo>
                    <a:pt x="613400" y="327619"/>
                  </a:lnTo>
                  <a:lnTo>
                    <a:pt x="556114" y="336312"/>
                  </a:lnTo>
                  <a:lnTo>
                    <a:pt x="495257" y="341723"/>
                  </a:lnTo>
                  <a:lnTo>
                    <a:pt x="431495" y="343585"/>
                  </a:lnTo>
                  <a:lnTo>
                    <a:pt x="367730" y="341723"/>
                  </a:lnTo>
                  <a:lnTo>
                    <a:pt x="306871" y="336312"/>
                  </a:lnTo>
                  <a:lnTo>
                    <a:pt x="249584" y="327619"/>
                  </a:lnTo>
                  <a:lnTo>
                    <a:pt x="196538" y="315909"/>
                  </a:lnTo>
                  <a:lnTo>
                    <a:pt x="148399" y="301448"/>
                  </a:lnTo>
                  <a:lnTo>
                    <a:pt x="105836" y="284502"/>
                  </a:lnTo>
                  <a:lnTo>
                    <a:pt x="69514" y="265337"/>
                  </a:lnTo>
                  <a:lnTo>
                    <a:pt x="18268" y="221410"/>
                  </a:lnTo>
                  <a:lnTo>
                    <a:pt x="0" y="171792"/>
                  </a:lnTo>
                  <a:close/>
                </a:path>
              </a:pathLst>
            </a:custGeom>
            <a:ln w="2857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72434" y="1407626"/>
              <a:ext cx="723900" cy="344170"/>
            </a:xfrm>
            <a:custGeom>
              <a:avLst/>
              <a:gdLst/>
              <a:ahLst/>
              <a:cxnLst/>
              <a:rect l="l" t="t" r="r" b="b"/>
              <a:pathLst>
                <a:path w="723900" h="344169">
                  <a:moveTo>
                    <a:pt x="0" y="171792"/>
                  </a:moveTo>
                  <a:lnTo>
                    <a:pt x="22627" y="111847"/>
                  </a:lnTo>
                  <a:lnTo>
                    <a:pt x="85061" y="61107"/>
                  </a:lnTo>
                  <a:lnTo>
                    <a:pt x="128652" y="40402"/>
                  </a:lnTo>
                  <a:lnTo>
                    <a:pt x="179132" y="23454"/>
                  </a:lnTo>
                  <a:lnTo>
                    <a:pt x="235477" y="10747"/>
                  </a:lnTo>
                  <a:lnTo>
                    <a:pt x="296668" y="2767"/>
                  </a:lnTo>
                  <a:lnTo>
                    <a:pt x="361683" y="0"/>
                  </a:lnTo>
                  <a:lnTo>
                    <a:pt x="426694" y="2767"/>
                  </a:lnTo>
                  <a:lnTo>
                    <a:pt x="487882" y="10747"/>
                  </a:lnTo>
                  <a:lnTo>
                    <a:pt x="544225" y="23454"/>
                  </a:lnTo>
                  <a:lnTo>
                    <a:pt x="594703" y="40402"/>
                  </a:lnTo>
                  <a:lnTo>
                    <a:pt x="638293" y="61107"/>
                  </a:lnTo>
                  <a:lnTo>
                    <a:pt x="673975" y="85084"/>
                  </a:lnTo>
                  <a:lnTo>
                    <a:pt x="717526" y="140912"/>
                  </a:lnTo>
                  <a:lnTo>
                    <a:pt x="723353" y="171792"/>
                  </a:lnTo>
                  <a:lnTo>
                    <a:pt x="717526" y="202673"/>
                  </a:lnTo>
                  <a:lnTo>
                    <a:pt x="673975" y="258501"/>
                  </a:lnTo>
                  <a:lnTo>
                    <a:pt x="638293" y="282478"/>
                  </a:lnTo>
                  <a:lnTo>
                    <a:pt x="594703" y="303183"/>
                  </a:lnTo>
                  <a:lnTo>
                    <a:pt x="544225" y="320131"/>
                  </a:lnTo>
                  <a:lnTo>
                    <a:pt x="487882" y="332838"/>
                  </a:lnTo>
                  <a:lnTo>
                    <a:pt x="426694" y="340818"/>
                  </a:lnTo>
                  <a:lnTo>
                    <a:pt x="361683" y="343585"/>
                  </a:lnTo>
                  <a:lnTo>
                    <a:pt x="296668" y="340818"/>
                  </a:lnTo>
                  <a:lnTo>
                    <a:pt x="235477" y="332838"/>
                  </a:lnTo>
                  <a:lnTo>
                    <a:pt x="179132" y="320131"/>
                  </a:lnTo>
                  <a:lnTo>
                    <a:pt x="128652" y="303183"/>
                  </a:lnTo>
                  <a:lnTo>
                    <a:pt x="85061" y="282478"/>
                  </a:lnTo>
                  <a:lnTo>
                    <a:pt x="49379" y="258501"/>
                  </a:lnTo>
                  <a:lnTo>
                    <a:pt x="5827" y="202673"/>
                  </a:lnTo>
                  <a:lnTo>
                    <a:pt x="0" y="171792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2262" y="2967643"/>
              <a:ext cx="241300" cy="182880"/>
            </a:xfrm>
            <a:custGeom>
              <a:avLst/>
              <a:gdLst/>
              <a:ahLst/>
              <a:cxnLst/>
              <a:rect l="l" t="t" r="r" b="b"/>
              <a:pathLst>
                <a:path w="241300" h="182880">
                  <a:moveTo>
                    <a:pt x="0" y="91439"/>
                  </a:moveTo>
                  <a:lnTo>
                    <a:pt x="9471" y="55849"/>
                  </a:lnTo>
                  <a:lnTo>
                    <a:pt x="35302" y="26784"/>
                  </a:lnTo>
                  <a:lnTo>
                    <a:pt x="73616" y="7186"/>
                  </a:lnTo>
                  <a:lnTo>
                    <a:pt x="120535" y="0"/>
                  </a:lnTo>
                  <a:lnTo>
                    <a:pt x="167455" y="7186"/>
                  </a:lnTo>
                  <a:lnTo>
                    <a:pt x="205768" y="26784"/>
                  </a:lnTo>
                  <a:lnTo>
                    <a:pt x="231599" y="55849"/>
                  </a:lnTo>
                  <a:lnTo>
                    <a:pt x="241071" y="91439"/>
                  </a:lnTo>
                  <a:lnTo>
                    <a:pt x="231599" y="127030"/>
                  </a:lnTo>
                  <a:lnTo>
                    <a:pt x="205768" y="156095"/>
                  </a:lnTo>
                  <a:lnTo>
                    <a:pt x="167455" y="175693"/>
                  </a:lnTo>
                  <a:lnTo>
                    <a:pt x="120535" y="182879"/>
                  </a:lnTo>
                  <a:lnTo>
                    <a:pt x="73616" y="175693"/>
                  </a:lnTo>
                  <a:lnTo>
                    <a:pt x="35302" y="156095"/>
                  </a:lnTo>
                  <a:lnTo>
                    <a:pt x="9471" y="127030"/>
                  </a:lnTo>
                  <a:lnTo>
                    <a:pt x="0" y="91439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283836" y="6637263"/>
            <a:ext cx="577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Slide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15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83467" y="162976"/>
            <a:ext cx="94075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Add</a:t>
            </a:r>
            <a:r>
              <a:rPr spc="-35" dirty="0"/>
              <a:t> </a:t>
            </a:r>
            <a:r>
              <a:rPr dirty="0"/>
              <a:t>impact</a:t>
            </a:r>
            <a:r>
              <a:rPr spc="-35" dirty="0"/>
              <a:t> </a:t>
            </a:r>
            <a:r>
              <a:rPr dirty="0"/>
              <a:t>plan</a:t>
            </a:r>
            <a:r>
              <a:rPr spc="-30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dirty="0"/>
              <a:t>attach</a:t>
            </a:r>
            <a:r>
              <a:rPr spc="-30" dirty="0"/>
              <a:t> </a:t>
            </a:r>
            <a:r>
              <a:rPr dirty="0"/>
              <a:t>supporting</a:t>
            </a:r>
            <a:r>
              <a:rPr spc="-20" dirty="0"/>
              <a:t> </a:t>
            </a:r>
            <a:r>
              <a:rPr spc="-10" dirty="0"/>
              <a:t>information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10181" y="710531"/>
            <a:ext cx="6003925" cy="548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" marR="51435">
              <a:lnSpc>
                <a:spcPct val="150000"/>
              </a:lnSpc>
              <a:spcBef>
                <a:spcPts val="100"/>
              </a:spcBef>
            </a:pPr>
            <a:r>
              <a:rPr sz="1400" b="1" spc="-30" dirty="0">
                <a:latin typeface="Arial"/>
                <a:cs typeface="Arial"/>
              </a:rPr>
              <a:t>NEXT: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attach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‘evidence/documentation’</a:t>
            </a:r>
            <a:r>
              <a:rPr sz="1400" spc="-9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here: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documents,</a:t>
            </a:r>
            <a:r>
              <a:rPr sz="1400" b="1" spc="-3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links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spc="-25" dirty="0">
                <a:latin typeface="Arial"/>
                <a:cs typeface="Arial"/>
              </a:rPr>
              <a:t>to </a:t>
            </a:r>
            <a:r>
              <a:rPr sz="1400" b="1" dirty="0">
                <a:latin typeface="Arial"/>
                <a:cs typeface="Arial"/>
              </a:rPr>
              <a:t>webpages,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contact</a:t>
            </a:r>
            <a:r>
              <a:rPr sz="1400" b="1" spc="-40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details</a:t>
            </a:r>
            <a:r>
              <a:rPr sz="1400" spc="-10" dirty="0">
                <a:latin typeface="Arial MT"/>
                <a:cs typeface="Arial MT"/>
              </a:rPr>
              <a:t>.</a:t>
            </a:r>
            <a:r>
              <a:rPr sz="1400" spc="-1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At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planning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stage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this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will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not</a:t>
            </a:r>
            <a:r>
              <a:rPr sz="1400" spc="-25" dirty="0">
                <a:latin typeface="Arial MT"/>
                <a:cs typeface="Arial MT"/>
              </a:rPr>
              <a:t> be </a:t>
            </a:r>
            <a:r>
              <a:rPr sz="1400" dirty="0">
                <a:latin typeface="Arial MT"/>
                <a:cs typeface="Arial MT"/>
              </a:rPr>
              <a:t>evidence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i="1" dirty="0">
                <a:latin typeface="Arial"/>
                <a:cs typeface="Arial"/>
              </a:rPr>
              <a:t>per</a:t>
            </a:r>
            <a:r>
              <a:rPr sz="1400" i="1" spc="-25" dirty="0">
                <a:latin typeface="Arial"/>
                <a:cs typeface="Arial"/>
              </a:rPr>
              <a:t> </a:t>
            </a:r>
            <a:r>
              <a:rPr sz="1400" i="1" dirty="0">
                <a:latin typeface="Arial"/>
                <a:cs typeface="Arial"/>
              </a:rPr>
              <a:t>se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but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use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this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section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attach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supporting </a:t>
            </a:r>
            <a:r>
              <a:rPr sz="1400" dirty="0">
                <a:latin typeface="Arial MT"/>
                <a:cs typeface="Arial MT"/>
              </a:rPr>
              <a:t>information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related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your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plan.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15"/>
              </a:spcBef>
            </a:pPr>
            <a:endParaRPr sz="1400">
              <a:latin typeface="Arial MT"/>
              <a:cs typeface="Arial MT"/>
            </a:endParaRPr>
          </a:p>
          <a:p>
            <a:pPr marL="299085" marR="281940" indent="-287020">
              <a:lnSpc>
                <a:spcPct val="130000"/>
              </a:lnSpc>
              <a:buChar char="•"/>
              <a:tabLst>
                <a:tab pos="299085" algn="l"/>
              </a:tabLst>
            </a:pPr>
            <a:r>
              <a:rPr sz="1400" spc="-85" dirty="0">
                <a:latin typeface="Arial MT"/>
                <a:cs typeface="Arial MT"/>
              </a:rPr>
              <a:t>To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upload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document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‘Attach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document’</a:t>
            </a:r>
            <a:r>
              <a:rPr sz="1400" b="1" dirty="0">
                <a:latin typeface="Arial"/>
                <a:cs typeface="Arial"/>
              </a:rPr>
              <a:t>,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then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‘Choose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File’</a:t>
            </a:r>
            <a:r>
              <a:rPr sz="1400" b="1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spc="-25" dirty="0">
                <a:latin typeface="Arial MT"/>
                <a:cs typeface="Arial MT"/>
              </a:rPr>
              <a:t>and </a:t>
            </a:r>
            <a:r>
              <a:rPr sz="1400" dirty="0">
                <a:latin typeface="Arial MT"/>
                <a:cs typeface="Arial MT"/>
              </a:rPr>
              <a:t>choose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your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document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Windows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Explorer.</a:t>
            </a:r>
            <a:endParaRPr sz="1400">
              <a:latin typeface="Arial MT"/>
              <a:cs typeface="Arial MT"/>
            </a:endParaRPr>
          </a:p>
          <a:p>
            <a:pPr marL="299085" marR="5080" indent="-287020">
              <a:lnSpc>
                <a:spcPct val="130000"/>
              </a:lnSpc>
              <a:buChar char="•"/>
              <a:tabLst>
                <a:tab pos="299085" algn="l"/>
              </a:tabLst>
            </a:pPr>
            <a:r>
              <a:rPr sz="1400" spc="-85" dirty="0">
                <a:latin typeface="Arial MT"/>
                <a:cs typeface="Arial MT"/>
              </a:rPr>
              <a:t>To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provide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web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link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‘Provide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link’</a:t>
            </a:r>
            <a:r>
              <a:rPr sz="1400" b="1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add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URL.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There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is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also</a:t>
            </a:r>
            <a:r>
              <a:rPr sz="1400" spc="-25" dirty="0">
                <a:latin typeface="Arial MT"/>
                <a:cs typeface="Arial MT"/>
              </a:rPr>
              <a:t> an </a:t>
            </a:r>
            <a:r>
              <a:rPr sz="1400" b="1" dirty="0">
                <a:latin typeface="Arial"/>
                <a:cs typeface="Arial"/>
              </a:rPr>
              <a:t>option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to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add</a:t>
            </a:r>
            <a:r>
              <a:rPr sz="1400" b="1" spc="-2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a</a:t>
            </a:r>
            <a:r>
              <a:rPr sz="1400" b="1" spc="-2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file</a:t>
            </a:r>
            <a:r>
              <a:rPr sz="1400" dirty="0">
                <a:latin typeface="Arial MT"/>
                <a:cs typeface="Arial MT"/>
              </a:rPr>
              <a:t>,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which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could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screenshot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webpage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50" dirty="0">
                <a:latin typeface="Arial MT"/>
                <a:cs typeface="Arial MT"/>
              </a:rPr>
              <a:t>a </a:t>
            </a:r>
            <a:r>
              <a:rPr sz="1400" dirty="0">
                <a:latin typeface="Arial MT"/>
                <a:cs typeface="Arial MT"/>
              </a:rPr>
              <a:t>pdf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copy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webpage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(in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case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link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breaks).</a:t>
            </a:r>
            <a:endParaRPr sz="1400">
              <a:latin typeface="Arial MT"/>
              <a:cs typeface="Arial MT"/>
            </a:endParaRPr>
          </a:p>
          <a:p>
            <a:pPr marL="299085" marR="163830" indent="-287020">
              <a:lnSpc>
                <a:spcPct val="130000"/>
              </a:lnSpc>
              <a:buFont typeface="Arial MT"/>
              <a:buChar char="•"/>
              <a:tabLst>
                <a:tab pos="299085" algn="l"/>
              </a:tabLst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‘Add contact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details’</a:t>
            </a:r>
            <a:r>
              <a:rPr sz="1400" b="1" spc="-1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will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enable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record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contact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details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of </a:t>
            </a:r>
            <a:r>
              <a:rPr sz="1400" dirty="0">
                <a:latin typeface="Arial MT"/>
                <a:cs typeface="Arial MT"/>
              </a:rPr>
              <a:t>individuals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their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relationship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‘evidence’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(may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not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required </a:t>
            </a:r>
            <a:r>
              <a:rPr sz="1400" dirty="0">
                <a:latin typeface="Arial MT"/>
                <a:cs typeface="Arial MT"/>
              </a:rPr>
              <a:t>for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plan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record).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5"/>
              </a:spcBef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For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each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these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different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types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evidence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entries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should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add: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Date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of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testimonial</a:t>
            </a:r>
            <a:r>
              <a:rPr sz="1400" spc="-10" dirty="0">
                <a:latin typeface="Arial MT"/>
                <a:cs typeface="Arial MT"/>
              </a:rPr>
              <a:t>:</a:t>
            </a:r>
            <a:r>
              <a:rPr sz="1400" spc="-1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Add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date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for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document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if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relevant.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Nature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of</a:t>
            </a:r>
            <a:r>
              <a:rPr sz="1400" b="1" spc="-2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evidence</a:t>
            </a:r>
            <a:r>
              <a:rPr sz="1400" dirty="0">
                <a:solidFill>
                  <a:srgbClr val="C00000"/>
                </a:solidFill>
                <a:latin typeface="Arial MT"/>
                <a:cs typeface="Arial MT"/>
              </a:rPr>
              <a:t>:</a:t>
            </a:r>
            <a:r>
              <a:rPr sz="1400" spc="-5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Details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about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document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‘Save’</a:t>
            </a:r>
            <a:r>
              <a:rPr sz="1400" b="1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Once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have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completed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this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page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click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‘Done’</a:t>
            </a:r>
            <a:r>
              <a:rPr sz="1400" b="1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 descr="Attached Evidence Scre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4858" y="1004417"/>
            <a:ext cx="4872036" cy="1582864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72553" y="2740800"/>
            <a:ext cx="4686935" cy="3234055"/>
            <a:chOff x="672553" y="2740800"/>
            <a:chExt cx="4686935" cy="3234055"/>
          </a:xfrm>
        </p:grpSpPr>
        <p:pic>
          <p:nvPicPr>
            <p:cNvPr id="6" name="object 6" descr="Attach evidence dialog screen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553" y="2740800"/>
              <a:ext cx="4547057" cy="321110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621334" y="5616636"/>
              <a:ext cx="723900" cy="344170"/>
            </a:xfrm>
            <a:custGeom>
              <a:avLst/>
              <a:gdLst/>
              <a:ahLst/>
              <a:cxnLst/>
              <a:rect l="l" t="t" r="r" b="b"/>
              <a:pathLst>
                <a:path w="723900" h="344170">
                  <a:moveTo>
                    <a:pt x="0" y="171792"/>
                  </a:moveTo>
                  <a:lnTo>
                    <a:pt x="22627" y="111847"/>
                  </a:lnTo>
                  <a:lnTo>
                    <a:pt x="85061" y="61107"/>
                  </a:lnTo>
                  <a:lnTo>
                    <a:pt x="128652" y="40402"/>
                  </a:lnTo>
                  <a:lnTo>
                    <a:pt x="179132" y="23454"/>
                  </a:lnTo>
                  <a:lnTo>
                    <a:pt x="235477" y="10747"/>
                  </a:lnTo>
                  <a:lnTo>
                    <a:pt x="296668" y="2767"/>
                  </a:lnTo>
                  <a:lnTo>
                    <a:pt x="361683" y="0"/>
                  </a:lnTo>
                  <a:lnTo>
                    <a:pt x="426694" y="2767"/>
                  </a:lnTo>
                  <a:lnTo>
                    <a:pt x="487882" y="10747"/>
                  </a:lnTo>
                  <a:lnTo>
                    <a:pt x="544225" y="23454"/>
                  </a:lnTo>
                  <a:lnTo>
                    <a:pt x="594703" y="40402"/>
                  </a:lnTo>
                  <a:lnTo>
                    <a:pt x="638293" y="61107"/>
                  </a:lnTo>
                  <a:lnTo>
                    <a:pt x="673975" y="85084"/>
                  </a:lnTo>
                  <a:lnTo>
                    <a:pt x="717526" y="140912"/>
                  </a:lnTo>
                  <a:lnTo>
                    <a:pt x="723353" y="171792"/>
                  </a:lnTo>
                  <a:lnTo>
                    <a:pt x="717526" y="202673"/>
                  </a:lnTo>
                  <a:lnTo>
                    <a:pt x="673975" y="258501"/>
                  </a:lnTo>
                  <a:lnTo>
                    <a:pt x="638293" y="282478"/>
                  </a:lnTo>
                  <a:lnTo>
                    <a:pt x="594703" y="303183"/>
                  </a:lnTo>
                  <a:lnTo>
                    <a:pt x="544225" y="320131"/>
                  </a:lnTo>
                  <a:lnTo>
                    <a:pt x="487882" y="332838"/>
                  </a:lnTo>
                  <a:lnTo>
                    <a:pt x="426694" y="340818"/>
                  </a:lnTo>
                  <a:lnTo>
                    <a:pt x="361683" y="343585"/>
                  </a:lnTo>
                  <a:lnTo>
                    <a:pt x="296668" y="340818"/>
                  </a:lnTo>
                  <a:lnTo>
                    <a:pt x="235477" y="332838"/>
                  </a:lnTo>
                  <a:lnTo>
                    <a:pt x="179132" y="320131"/>
                  </a:lnTo>
                  <a:lnTo>
                    <a:pt x="128652" y="303183"/>
                  </a:lnTo>
                  <a:lnTo>
                    <a:pt x="85061" y="282478"/>
                  </a:lnTo>
                  <a:lnTo>
                    <a:pt x="49379" y="258501"/>
                  </a:lnTo>
                  <a:lnTo>
                    <a:pt x="5827" y="202673"/>
                  </a:lnTo>
                  <a:lnTo>
                    <a:pt x="0" y="171792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2573746" y="162976"/>
            <a:ext cx="941832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Add</a:t>
            </a:r>
            <a:r>
              <a:rPr spc="-40" dirty="0"/>
              <a:t> </a:t>
            </a:r>
            <a:r>
              <a:rPr dirty="0"/>
              <a:t>impact</a:t>
            </a:r>
            <a:r>
              <a:rPr spc="-40" dirty="0"/>
              <a:t> </a:t>
            </a:r>
            <a:r>
              <a:rPr dirty="0"/>
              <a:t>engagement</a:t>
            </a:r>
            <a:r>
              <a:rPr spc="-20" dirty="0"/>
              <a:t> </a:t>
            </a:r>
            <a:r>
              <a:rPr dirty="0"/>
              <a:t>activity</a:t>
            </a:r>
            <a:r>
              <a:rPr spc="-5" dirty="0"/>
              <a:t> </a:t>
            </a:r>
            <a:r>
              <a:rPr dirty="0"/>
              <a:t>–</a:t>
            </a:r>
            <a:r>
              <a:rPr spc="-40" dirty="0"/>
              <a:t> </a:t>
            </a:r>
            <a:r>
              <a:rPr dirty="0"/>
              <a:t>create</a:t>
            </a:r>
            <a:r>
              <a:rPr spc="-35" dirty="0"/>
              <a:t> </a:t>
            </a:r>
            <a:r>
              <a:rPr spc="-10" dirty="0"/>
              <a:t>record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073840" y="937952"/>
            <a:ext cx="3894454" cy="446468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Title:</a:t>
            </a:r>
            <a:r>
              <a:rPr sz="14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Add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memorable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descriptive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title</a:t>
            </a:r>
            <a:endParaRPr sz="1400">
              <a:latin typeface="Arial MT"/>
              <a:cs typeface="Arial MT"/>
            </a:endParaRPr>
          </a:p>
          <a:p>
            <a:pPr marL="299085" marR="208279" indent="-287020">
              <a:lnSpc>
                <a:spcPct val="130000"/>
              </a:lnSpc>
              <a:spcBef>
                <a:spcPts val="5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Lead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Contributors/Contributors: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Add</a:t>
            </a:r>
            <a:r>
              <a:rPr sz="1400" spc="5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the </a:t>
            </a:r>
            <a:r>
              <a:rPr sz="1400" dirty="0">
                <a:latin typeface="Arial MT"/>
                <a:cs typeface="Arial MT"/>
              </a:rPr>
              <a:t>names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people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contributing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this </a:t>
            </a:r>
            <a:r>
              <a:rPr sz="1400" spc="-10" dirty="0">
                <a:latin typeface="Arial MT"/>
                <a:cs typeface="Arial MT"/>
              </a:rPr>
              <a:t>engagement/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KE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activity.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C00000"/>
                </a:solidFill>
                <a:latin typeface="Arial MT"/>
                <a:cs typeface="Arial MT"/>
              </a:rPr>
              <a:t>‘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Add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4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person’ </a:t>
            </a:r>
            <a:r>
              <a:rPr sz="1400" dirty="0">
                <a:latin typeface="Arial MT"/>
                <a:cs typeface="Arial MT"/>
              </a:rPr>
              <a:t>after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each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contributor.</a:t>
            </a:r>
            <a:endParaRPr sz="1400">
              <a:latin typeface="Arial MT"/>
              <a:cs typeface="Arial MT"/>
            </a:endParaRPr>
          </a:p>
          <a:p>
            <a:pPr marL="299085" marR="5080" indent="-287020">
              <a:lnSpc>
                <a:spcPct val="13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Details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of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engagement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activity:</a:t>
            </a:r>
            <a:r>
              <a:rPr sz="1400" b="1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Give</a:t>
            </a:r>
            <a:r>
              <a:rPr sz="1400" spc="-10" dirty="0">
                <a:latin typeface="Arial MT"/>
                <a:cs typeface="Arial MT"/>
              </a:rPr>
              <a:t> details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your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engagement/KE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activity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(eg.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who’s </a:t>
            </a:r>
            <a:r>
              <a:rPr sz="1400" dirty="0">
                <a:latin typeface="Arial MT"/>
                <a:cs typeface="Arial MT"/>
              </a:rPr>
              <a:t>involved,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what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aim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activity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etc.). </a:t>
            </a:r>
            <a:r>
              <a:rPr sz="1400" spc="-35" dirty="0">
                <a:latin typeface="Arial MT"/>
                <a:cs typeface="Arial MT"/>
              </a:rPr>
              <a:t>You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can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add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further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entries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at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any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point.</a:t>
            </a:r>
            <a:endParaRPr sz="14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  <a:spcBef>
                <a:spcPts val="505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sz="1400" b="1" spc="-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Add</a:t>
            </a:r>
            <a:r>
              <a:rPr sz="1400" b="1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save.</a:t>
            </a:r>
            <a:endParaRPr sz="1400">
              <a:latin typeface="Arial MT"/>
              <a:cs typeface="Arial MT"/>
            </a:endParaRPr>
          </a:p>
          <a:p>
            <a:pPr marL="299085" marR="45085" indent="-287020">
              <a:lnSpc>
                <a:spcPct val="13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Underpinning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Research:</a:t>
            </a:r>
            <a:r>
              <a:rPr sz="1400" b="1" spc="3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Outline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key </a:t>
            </a:r>
            <a:r>
              <a:rPr sz="1400" dirty="0">
                <a:latin typeface="Arial MT"/>
                <a:cs typeface="Arial MT"/>
              </a:rPr>
              <a:t>research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or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insights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that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this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engagement/KE </a:t>
            </a:r>
            <a:r>
              <a:rPr sz="1400" dirty="0">
                <a:latin typeface="Arial MT"/>
                <a:cs typeface="Arial MT"/>
              </a:rPr>
              <a:t>activity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is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linked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or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draws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upon,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25" dirty="0">
                <a:latin typeface="Arial MT"/>
                <a:cs typeface="Arial MT"/>
              </a:rPr>
              <a:t>if </a:t>
            </a:r>
            <a:r>
              <a:rPr sz="1400" spc="-10" dirty="0">
                <a:latin typeface="Arial MT"/>
                <a:cs typeface="Arial MT"/>
              </a:rPr>
              <a:t>appropriate.</a:t>
            </a:r>
            <a:endParaRPr sz="1400">
              <a:latin typeface="Arial MT"/>
              <a:cs typeface="Arial MT"/>
            </a:endParaRPr>
          </a:p>
          <a:p>
            <a:pPr marL="299085" marR="125095" indent="-287020">
              <a:lnSpc>
                <a:spcPct val="130000"/>
              </a:lnSpc>
              <a:buFont typeface="Wingdings"/>
              <a:buChar char=""/>
              <a:tabLst>
                <a:tab pos="299085" algn="l"/>
              </a:tabLst>
            </a:pP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Organisations</a:t>
            </a:r>
            <a:r>
              <a:rPr sz="1400" spc="-10" dirty="0">
                <a:solidFill>
                  <a:srgbClr val="C00000"/>
                </a:solidFill>
                <a:latin typeface="Arial MT"/>
                <a:cs typeface="Arial MT"/>
              </a:rPr>
              <a:t>:</a:t>
            </a:r>
            <a:r>
              <a:rPr sz="1400" spc="-114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Add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details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10" dirty="0">
                <a:latin typeface="Arial MT"/>
                <a:cs typeface="Arial MT"/>
              </a:rPr>
              <a:t> organisations </a:t>
            </a:r>
            <a:r>
              <a:rPr sz="1400" dirty="0">
                <a:latin typeface="Arial MT"/>
                <a:cs typeface="Arial MT"/>
              </a:rPr>
              <a:t>involved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with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this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activity.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+</a:t>
            </a:r>
            <a:r>
              <a:rPr sz="1400" b="1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Add</a:t>
            </a:r>
            <a:r>
              <a:rPr sz="1400" b="1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save.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74018" y="5598924"/>
            <a:ext cx="25025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Font typeface="Wingdings"/>
              <a:buChar char=""/>
              <a:tabLst>
                <a:tab pos="299085" algn="l"/>
              </a:tabLst>
            </a:pPr>
            <a:r>
              <a:rPr sz="1400" spc="-10" dirty="0">
                <a:solidFill>
                  <a:srgbClr val="C00000"/>
                </a:solidFill>
                <a:latin typeface="Arial MT"/>
                <a:cs typeface="Arial MT"/>
              </a:rPr>
              <a:t>‘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Save’</a:t>
            </a:r>
            <a:r>
              <a:rPr sz="1400" b="1" spc="-9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move to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next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step.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2224" y="5928143"/>
            <a:ext cx="11530330" cy="522605"/>
          </a:xfrm>
          <a:prstGeom prst="rect">
            <a:avLst/>
          </a:prstGeom>
          <a:ln w="28575">
            <a:solidFill>
              <a:srgbClr val="C00000"/>
            </a:solidFill>
          </a:ln>
        </p:spPr>
        <p:txBody>
          <a:bodyPr vert="horz" wrap="square" lIns="0" tIns="11938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40"/>
              </a:spcBef>
            </a:pPr>
            <a:r>
              <a:rPr sz="1400" dirty="0">
                <a:latin typeface="Arial MT"/>
                <a:cs typeface="Arial MT"/>
              </a:rPr>
              <a:t>Access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tools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resources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learn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more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about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different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types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engagement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and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knowledge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exchange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activities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Research</a:t>
            </a:r>
            <a:r>
              <a:rPr sz="1400" u="sng" spc="-4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14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Impact</a:t>
            </a:r>
            <a:r>
              <a:rPr sz="1400" u="sng" spc="-7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1400" u="sng" spc="-1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Toolkit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3867" y="5480216"/>
            <a:ext cx="404050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Arial"/>
                <a:cs typeface="Arial"/>
              </a:rPr>
              <a:t>Next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step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-</a:t>
            </a:r>
            <a:r>
              <a:rPr sz="1600" b="1" spc="-3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Link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other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users/add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evidence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23163" y="984072"/>
            <a:ext cx="7532370" cy="4087495"/>
            <a:chOff x="423163" y="984072"/>
            <a:chExt cx="7532370" cy="4087495"/>
          </a:xfrm>
        </p:grpSpPr>
        <p:pic>
          <p:nvPicPr>
            <p:cNvPr id="8" name="object 8" descr="Add impact Engagement activity screen 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49956" y="1347647"/>
              <a:ext cx="3997602" cy="3657346"/>
            </a:xfrm>
            <a:prstGeom prst="rect">
              <a:avLst/>
            </a:prstGeom>
          </p:spPr>
        </p:pic>
        <p:pic>
          <p:nvPicPr>
            <p:cNvPr id="9" name="object 9" descr="Add impact Engagement activity screen 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3163" y="984072"/>
              <a:ext cx="3548718" cy="373841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217741" y="4713455"/>
              <a:ext cx="723900" cy="344170"/>
            </a:xfrm>
            <a:custGeom>
              <a:avLst/>
              <a:gdLst/>
              <a:ahLst/>
              <a:cxnLst/>
              <a:rect l="l" t="t" r="r" b="b"/>
              <a:pathLst>
                <a:path w="723900" h="344170">
                  <a:moveTo>
                    <a:pt x="0" y="171792"/>
                  </a:moveTo>
                  <a:lnTo>
                    <a:pt x="22627" y="111847"/>
                  </a:lnTo>
                  <a:lnTo>
                    <a:pt x="85061" y="61107"/>
                  </a:lnTo>
                  <a:lnTo>
                    <a:pt x="128652" y="40402"/>
                  </a:lnTo>
                  <a:lnTo>
                    <a:pt x="179132" y="23454"/>
                  </a:lnTo>
                  <a:lnTo>
                    <a:pt x="235477" y="10747"/>
                  </a:lnTo>
                  <a:lnTo>
                    <a:pt x="296668" y="2767"/>
                  </a:lnTo>
                  <a:lnTo>
                    <a:pt x="361683" y="0"/>
                  </a:lnTo>
                  <a:lnTo>
                    <a:pt x="426694" y="2767"/>
                  </a:lnTo>
                  <a:lnTo>
                    <a:pt x="487882" y="10747"/>
                  </a:lnTo>
                  <a:lnTo>
                    <a:pt x="544225" y="23454"/>
                  </a:lnTo>
                  <a:lnTo>
                    <a:pt x="594703" y="40402"/>
                  </a:lnTo>
                  <a:lnTo>
                    <a:pt x="638293" y="61107"/>
                  </a:lnTo>
                  <a:lnTo>
                    <a:pt x="673975" y="85084"/>
                  </a:lnTo>
                  <a:lnTo>
                    <a:pt x="717526" y="140912"/>
                  </a:lnTo>
                  <a:lnTo>
                    <a:pt x="723353" y="171792"/>
                  </a:lnTo>
                  <a:lnTo>
                    <a:pt x="717526" y="202673"/>
                  </a:lnTo>
                  <a:lnTo>
                    <a:pt x="673975" y="258501"/>
                  </a:lnTo>
                  <a:lnTo>
                    <a:pt x="638293" y="282478"/>
                  </a:lnTo>
                  <a:lnTo>
                    <a:pt x="594703" y="303183"/>
                  </a:lnTo>
                  <a:lnTo>
                    <a:pt x="544225" y="320131"/>
                  </a:lnTo>
                  <a:lnTo>
                    <a:pt x="487882" y="332838"/>
                  </a:lnTo>
                  <a:lnTo>
                    <a:pt x="426694" y="340818"/>
                  </a:lnTo>
                  <a:lnTo>
                    <a:pt x="361683" y="343585"/>
                  </a:lnTo>
                  <a:lnTo>
                    <a:pt x="296668" y="340818"/>
                  </a:lnTo>
                  <a:lnTo>
                    <a:pt x="235477" y="332838"/>
                  </a:lnTo>
                  <a:lnTo>
                    <a:pt x="179132" y="320131"/>
                  </a:lnTo>
                  <a:lnTo>
                    <a:pt x="128652" y="303183"/>
                  </a:lnTo>
                  <a:lnTo>
                    <a:pt x="85061" y="282478"/>
                  </a:lnTo>
                  <a:lnTo>
                    <a:pt x="49379" y="258501"/>
                  </a:lnTo>
                  <a:lnTo>
                    <a:pt x="5827" y="202673"/>
                  </a:lnTo>
                  <a:lnTo>
                    <a:pt x="0" y="171792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658189" y="2983930"/>
              <a:ext cx="633730" cy="219075"/>
            </a:xfrm>
            <a:custGeom>
              <a:avLst/>
              <a:gdLst/>
              <a:ahLst/>
              <a:cxnLst/>
              <a:rect l="l" t="t" r="r" b="b"/>
              <a:pathLst>
                <a:path w="633730" h="219075">
                  <a:moveTo>
                    <a:pt x="0" y="109258"/>
                  </a:moveTo>
                  <a:lnTo>
                    <a:pt x="24890" y="66731"/>
                  </a:lnTo>
                  <a:lnTo>
                    <a:pt x="92768" y="32002"/>
                  </a:lnTo>
                  <a:lnTo>
                    <a:pt x="139643" y="18660"/>
                  </a:lnTo>
                  <a:lnTo>
                    <a:pt x="193443" y="8586"/>
                  </a:lnTo>
                  <a:lnTo>
                    <a:pt x="252895" y="2219"/>
                  </a:lnTo>
                  <a:lnTo>
                    <a:pt x="316725" y="0"/>
                  </a:lnTo>
                  <a:lnTo>
                    <a:pt x="380559" y="2219"/>
                  </a:lnTo>
                  <a:lnTo>
                    <a:pt x="440014" y="8586"/>
                  </a:lnTo>
                  <a:lnTo>
                    <a:pt x="493816" y="18660"/>
                  </a:lnTo>
                  <a:lnTo>
                    <a:pt x="540692" y="32002"/>
                  </a:lnTo>
                  <a:lnTo>
                    <a:pt x="579369" y="48172"/>
                  </a:lnTo>
                  <a:lnTo>
                    <a:pt x="627028" y="87239"/>
                  </a:lnTo>
                  <a:lnTo>
                    <a:pt x="633463" y="109258"/>
                  </a:lnTo>
                  <a:lnTo>
                    <a:pt x="627028" y="131276"/>
                  </a:lnTo>
                  <a:lnTo>
                    <a:pt x="579369" y="170343"/>
                  </a:lnTo>
                  <a:lnTo>
                    <a:pt x="540692" y="186513"/>
                  </a:lnTo>
                  <a:lnTo>
                    <a:pt x="493816" y="199855"/>
                  </a:lnTo>
                  <a:lnTo>
                    <a:pt x="440014" y="209929"/>
                  </a:lnTo>
                  <a:lnTo>
                    <a:pt x="380559" y="216296"/>
                  </a:lnTo>
                  <a:lnTo>
                    <a:pt x="316725" y="218516"/>
                  </a:lnTo>
                  <a:lnTo>
                    <a:pt x="252895" y="216296"/>
                  </a:lnTo>
                  <a:lnTo>
                    <a:pt x="193443" y="209929"/>
                  </a:lnTo>
                  <a:lnTo>
                    <a:pt x="139643" y="199855"/>
                  </a:lnTo>
                  <a:lnTo>
                    <a:pt x="92768" y="186513"/>
                  </a:lnTo>
                  <a:lnTo>
                    <a:pt x="54093" y="170343"/>
                  </a:lnTo>
                  <a:lnTo>
                    <a:pt x="6434" y="131276"/>
                  </a:lnTo>
                  <a:lnTo>
                    <a:pt x="0" y="109258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182957" y="4478191"/>
              <a:ext cx="633730" cy="219075"/>
            </a:xfrm>
            <a:custGeom>
              <a:avLst/>
              <a:gdLst/>
              <a:ahLst/>
              <a:cxnLst/>
              <a:rect l="l" t="t" r="r" b="b"/>
              <a:pathLst>
                <a:path w="633729" h="219075">
                  <a:moveTo>
                    <a:pt x="0" y="109258"/>
                  </a:moveTo>
                  <a:lnTo>
                    <a:pt x="24890" y="66731"/>
                  </a:lnTo>
                  <a:lnTo>
                    <a:pt x="92768" y="32002"/>
                  </a:lnTo>
                  <a:lnTo>
                    <a:pt x="139643" y="18660"/>
                  </a:lnTo>
                  <a:lnTo>
                    <a:pt x="193443" y="8586"/>
                  </a:lnTo>
                  <a:lnTo>
                    <a:pt x="252895" y="2219"/>
                  </a:lnTo>
                  <a:lnTo>
                    <a:pt x="316725" y="0"/>
                  </a:lnTo>
                  <a:lnTo>
                    <a:pt x="380559" y="2219"/>
                  </a:lnTo>
                  <a:lnTo>
                    <a:pt x="440014" y="8586"/>
                  </a:lnTo>
                  <a:lnTo>
                    <a:pt x="493816" y="18660"/>
                  </a:lnTo>
                  <a:lnTo>
                    <a:pt x="540692" y="32002"/>
                  </a:lnTo>
                  <a:lnTo>
                    <a:pt x="579369" y="48172"/>
                  </a:lnTo>
                  <a:lnTo>
                    <a:pt x="627028" y="87239"/>
                  </a:lnTo>
                  <a:lnTo>
                    <a:pt x="633463" y="109258"/>
                  </a:lnTo>
                  <a:lnTo>
                    <a:pt x="627028" y="131276"/>
                  </a:lnTo>
                  <a:lnTo>
                    <a:pt x="579369" y="170343"/>
                  </a:lnTo>
                  <a:lnTo>
                    <a:pt x="540692" y="186513"/>
                  </a:lnTo>
                  <a:lnTo>
                    <a:pt x="493816" y="199855"/>
                  </a:lnTo>
                  <a:lnTo>
                    <a:pt x="440014" y="209929"/>
                  </a:lnTo>
                  <a:lnTo>
                    <a:pt x="380559" y="216296"/>
                  </a:lnTo>
                  <a:lnTo>
                    <a:pt x="316725" y="218516"/>
                  </a:lnTo>
                  <a:lnTo>
                    <a:pt x="252895" y="216296"/>
                  </a:lnTo>
                  <a:lnTo>
                    <a:pt x="193443" y="209929"/>
                  </a:lnTo>
                  <a:lnTo>
                    <a:pt x="139643" y="199855"/>
                  </a:lnTo>
                  <a:lnTo>
                    <a:pt x="92768" y="186513"/>
                  </a:lnTo>
                  <a:lnTo>
                    <a:pt x="54093" y="170343"/>
                  </a:lnTo>
                  <a:lnTo>
                    <a:pt x="6434" y="131276"/>
                  </a:lnTo>
                  <a:lnTo>
                    <a:pt x="0" y="109258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88863" y="4390323"/>
              <a:ext cx="633730" cy="219075"/>
            </a:xfrm>
            <a:custGeom>
              <a:avLst/>
              <a:gdLst/>
              <a:ahLst/>
              <a:cxnLst/>
              <a:rect l="l" t="t" r="r" b="b"/>
              <a:pathLst>
                <a:path w="633729" h="219075">
                  <a:moveTo>
                    <a:pt x="0" y="109258"/>
                  </a:moveTo>
                  <a:lnTo>
                    <a:pt x="24890" y="66731"/>
                  </a:lnTo>
                  <a:lnTo>
                    <a:pt x="92768" y="32002"/>
                  </a:lnTo>
                  <a:lnTo>
                    <a:pt x="139643" y="18660"/>
                  </a:lnTo>
                  <a:lnTo>
                    <a:pt x="193443" y="8586"/>
                  </a:lnTo>
                  <a:lnTo>
                    <a:pt x="252895" y="2219"/>
                  </a:lnTo>
                  <a:lnTo>
                    <a:pt x="316725" y="0"/>
                  </a:lnTo>
                  <a:lnTo>
                    <a:pt x="380559" y="2219"/>
                  </a:lnTo>
                  <a:lnTo>
                    <a:pt x="440014" y="8586"/>
                  </a:lnTo>
                  <a:lnTo>
                    <a:pt x="493816" y="18660"/>
                  </a:lnTo>
                  <a:lnTo>
                    <a:pt x="540692" y="32002"/>
                  </a:lnTo>
                  <a:lnTo>
                    <a:pt x="579369" y="48172"/>
                  </a:lnTo>
                  <a:lnTo>
                    <a:pt x="627028" y="87239"/>
                  </a:lnTo>
                  <a:lnTo>
                    <a:pt x="633463" y="109258"/>
                  </a:lnTo>
                  <a:lnTo>
                    <a:pt x="627028" y="131276"/>
                  </a:lnTo>
                  <a:lnTo>
                    <a:pt x="579369" y="170343"/>
                  </a:lnTo>
                  <a:lnTo>
                    <a:pt x="540692" y="186513"/>
                  </a:lnTo>
                  <a:lnTo>
                    <a:pt x="493816" y="199855"/>
                  </a:lnTo>
                  <a:lnTo>
                    <a:pt x="440014" y="209929"/>
                  </a:lnTo>
                  <a:lnTo>
                    <a:pt x="380559" y="216296"/>
                  </a:lnTo>
                  <a:lnTo>
                    <a:pt x="316725" y="218516"/>
                  </a:lnTo>
                  <a:lnTo>
                    <a:pt x="252895" y="216296"/>
                  </a:lnTo>
                  <a:lnTo>
                    <a:pt x="193443" y="209929"/>
                  </a:lnTo>
                  <a:lnTo>
                    <a:pt x="139643" y="199855"/>
                  </a:lnTo>
                  <a:lnTo>
                    <a:pt x="92768" y="186513"/>
                  </a:lnTo>
                  <a:lnTo>
                    <a:pt x="54093" y="170343"/>
                  </a:lnTo>
                  <a:lnTo>
                    <a:pt x="6434" y="131276"/>
                  </a:lnTo>
                  <a:lnTo>
                    <a:pt x="0" y="109258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50" dirty="0"/>
              <a:t>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79040">
              <a:lnSpc>
                <a:spcPct val="100000"/>
              </a:lnSpc>
              <a:spcBef>
                <a:spcPts val="95"/>
              </a:spcBef>
            </a:pPr>
            <a:r>
              <a:rPr dirty="0"/>
              <a:t>Add</a:t>
            </a:r>
            <a:r>
              <a:rPr spc="-35" dirty="0"/>
              <a:t> </a:t>
            </a:r>
            <a:r>
              <a:rPr dirty="0"/>
              <a:t>impact</a:t>
            </a:r>
            <a:r>
              <a:rPr spc="-30" dirty="0"/>
              <a:t> </a:t>
            </a:r>
            <a:r>
              <a:rPr dirty="0"/>
              <a:t>narrative</a:t>
            </a:r>
            <a:r>
              <a:rPr spc="-15" dirty="0"/>
              <a:t> </a:t>
            </a:r>
            <a:r>
              <a:rPr dirty="0"/>
              <a:t>–</a:t>
            </a:r>
            <a:r>
              <a:rPr spc="-30" dirty="0"/>
              <a:t> </a:t>
            </a:r>
            <a:r>
              <a:rPr dirty="0"/>
              <a:t>create</a:t>
            </a:r>
            <a:r>
              <a:rPr spc="-30" dirty="0"/>
              <a:t> </a:t>
            </a:r>
            <a:r>
              <a:rPr spc="-10" dirty="0"/>
              <a:t>record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744676" y="1006287"/>
            <a:ext cx="4078604" cy="2036445"/>
            <a:chOff x="7744676" y="1006287"/>
            <a:chExt cx="4078604" cy="20364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744676" y="1006287"/>
              <a:ext cx="3984589" cy="19948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077924" y="2717184"/>
              <a:ext cx="731520" cy="311150"/>
            </a:xfrm>
            <a:custGeom>
              <a:avLst/>
              <a:gdLst/>
              <a:ahLst/>
              <a:cxnLst/>
              <a:rect l="l" t="t" r="r" b="b"/>
              <a:pathLst>
                <a:path w="731520" h="311150">
                  <a:moveTo>
                    <a:pt x="0" y="155384"/>
                  </a:moveTo>
                  <a:lnTo>
                    <a:pt x="22862" y="101166"/>
                  </a:lnTo>
                  <a:lnTo>
                    <a:pt x="85947" y="55273"/>
                  </a:lnTo>
                  <a:lnTo>
                    <a:pt x="129992" y="36545"/>
                  </a:lnTo>
                  <a:lnTo>
                    <a:pt x="180996" y="21215"/>
                  </a:lnTo>
                  <a:lnTo>
                    <a:pt x="237927" y="9721"/>
                  </a:lnTo>
                  <a:lnTo>
                    <a:pt x="299753" y="2503"/>
                  </a:lnTo>
                  <a:lnTo>
                    <a:pt x="365442" y="0"/>
                  </a:lnTo>
                  <a:lnTo>
                    <a:pt x="431135" y="2503"/>
                  </a:lnTo>
                  <a:lnTo>
                    <a:pt x="492963" y="9721"/>
                  </a:lnTo>
                  <a:lnTo>
                    <a:pt x="549897" y="21215"/>
                  </a:lnTo>
                  <a:lnTo>
                    <a:pt x="600903" y="36545"/>
                  </a:lnTo>
                  <a:lnTo>
                    <a:pt x="644949" y="55273"/>
                  </a:lnTo>
                  <a:lnTo>
                    <a:pt x="681003" y="76960"/>
                  </a:lnTo>
                  <a:lnTo>
                    <a:pt x="725009" y="127454"/>
                  </a:lnTo>
                  <a:lnTo>
                    <a:pt x="730897" y="155384"/>
                  </a:lnTo>
                  <a:lnTo>
                    <a:pt x="725009" y="183314"/>
                  </a:lnTo>
                  <a:lnTo>
                    <a:pt x="681003" y="233808"/>
                  </a:lnTo>
                  <a:lnTo>
                    <a:pt x="644949" y="255495"/>
                  </a:lnTo>
                  <a:lnTo>
                    <a:pt x="600903" y="274223"/>
                  </a:lnTo>
                  <a:lnTo>
                    <a:pt x="549897" y="289553"/>
                  </a:lnTo>
                  <a:lnTo>
                    <a:pt x="492963" y="301047"/>
                  </a:lnTo>
                  <a:lnTo>
                    <a:pt x="431135" y="308265"/>
                  </a:lnTo>
                  <a:lnTo>
                    <a:pt x="365442" y="310769"/>
                  </a:lnTo>
                  <a:lnTo>
                    <a:pt x="299753" y="308265"/>
                  </a:lnTo>
                  <a:lnTo>
                    <a:pt x="237927" y="301047"/>
                  </a:lnTo>
                  <a:lnTo>
                    <a:pt x="180996" y="289553"/>
                  </a:lnTo>
                  <a:lnTo>
                    <a:pt x="129992" y="274223"/>
                  </a:lnTo>
                  <a:lnTo>
                    <a:pt x="85947" y="255495"/>
                  </a:lnTo>
                  <a:lnTo>
                    <a:pt x="49893" y="233808"/>
                  </a:lnTo>
                  <a:lnTo>
                    <a:pt x="5887" y="183314"/>
                  </a:lnTo>
                  <a:lnTo>
                    <a:pt x="0" y="155384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4405" marR="215900">
              <a:lnSpc>
                <a:spcPct val="130000"/>
              </a:lnSpc>
              <a:spcBef>
                <a:spcPts val="100"/>
              </a:spcBef>
            </a:pPr>
            <a:r>
              <a:rPr dirty="0"/>
              <a:t>Title</a:t>
            </a:r>
            <a:r>
              <a:rPr spc="-20" dirty="0"/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and</a:t>
            </a:r>
            <a:r>
              <a:rPr b="0" spc="-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/>
              <a:t>Lead</a:t>
            </a:r>
            <a:r>
              <a:rPr spc="-15" dirty="0"/>
              <a:t> </a:t>
            </a:r>
            <a:r>
              <a:rPr spc="-10" dirty="0"/>
              <a:t>Contributors/Contributors:</a:t>
            </a:r>
            <a:r>
              <a:rPr spc="-40" dirty="0"/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As</a:t>
            </a:r>
            <a:r>
              <a:rPr b="0" spc="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for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other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records.</a:t>
            </a:r>
          </a:p>
          <a:p>
            <a:pPr marL="7304405" marR="5080">
              <a:lnSpc>
                <a:spcPct val="130000"/>
              </a:lnSpc>
            </a:pPr>
            <a:r>
              <a:rPr dirty="0"/>
              <a:t>Description</a:t>
            </a:r>
            <a:r>
              <a:rPr spc="-80" dirty="0"/>
              <a:t> </a:t>
            </a:r>
            <a:r>
              <a:rPr dirty="0"/>
              <a:t>of</a:t>
            </a:r>
            <a:r>
              <a:rPr spc="-35" dirty="0"/>
              <a:t> </a:t>
            </a:r>
            <a:r>
              <a:rPr dirty="0"/>
              <a:t>impact</a:t>
            </a:r>
            <a:r>
              <a:rPr spc="-60" dirty="0"/>
              <a:t> </a:t>
            </a:r>
            <a:r>
              <a:rPr dirty="0"/>
              <a:t>achieved:</a:t>
            </a:r>
            <a:r>
              <a:rPr spc="-60" dirty="0"/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Provide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50" dirty="0">
                <a:solidFill>
                  <a:srgbClr val="000000"/>
                </a:solidFill>
                <a:latin typeface="Arial MT"/>
                <a:cs typeface="Arial MT"/>
              </a:rPr>
              <a:t>a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description</a:t>
            </a:r>
            <a:r>
              <a:rPr b="0" spc="-6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of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the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impact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achieved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(the</a:t>
            </a:r>
            <a:r>
              <a:rPr b="0" spc="-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effect,</a:t>
            </a:r>
            <a:r>
              <a:rPr b="0" spc="-5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change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or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benefit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beyond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academia)</a:t>
            </a:r>
            <a:r>
              <a:rPr b="0" spc="-6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and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brief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summary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of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activities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which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led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to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the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impact.</a:t>
            </a:r>
            <a:r>
              <a:rPr b="0" spc="-7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You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can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add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further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entries</a:t>
            </a:r>
            <a:r>
              <a:rPr b="0" spc="-5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at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any</a:t>
            </a:r>
            <a:r>
              <a:rPr b="0" spc="-3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point.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dirty="0"/>
              <a:t>+</a:t>
            </a:r>
            <a:r>
              <a:rPr spc="-75" dirty="0"/>
              <a:t> </a:t>
            </a:r>
            <a:r>
              <a:rPr dirty="0"/>
              <a:t>Add</a:t>
            </a:r>
            <a:r>
              <a:rPr spc="15" dirty="0"/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to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20" dirty="0">
                <a:solidFill>
                  <a:srgbClr val="000000"/>
                </a:solidFill>
                <a:latin typeface="Arial MT"/>
                <a:cs typeface="Arial MT"/>
              </a:rPr>
              <a:t>save.</a:t>
            </a:r>
          </a:p>
          <a:p>
            <a:pPr marL="22860" marR="454025">
              <a:lnSpc>
                <a:spcPct val="130000"/>
              </a:lnSpc>
              <a:spcBef>
                <a:spcPts val="490"/>
              </a:spcBef>
            </a:pPr>
            <a:r>
              <a:rPr spc="-10" dirty="0"/>
              <a:t>Underpinning</a:t>
            </a:r>
            <a:r>
              <a:rPr spc="-60" dirty="0"/>
              <a:t> </a:t>
            </a:r>
            <a:r>
              <a:rPr dirty="0"/>
              <a:t>Research:</a:t>
            </a:r>
            <a:r>
              <a:rPr spc="340" dirty="0"/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Outline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the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key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research</a:t>
            </a:r>
            <a:r>
              <a:rPr b="0" spc="-5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or</a:t>
            </a:r>
            <a:r>
              <a:rPr b="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insights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that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underpinned</a:t>
            </a:r>
            <a:r>
              <a:rPr b="0" spc="-5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this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impact.</a:t>
            </a:r>
            <a:r>
              <a:rPr b="0" spc="-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This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work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may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be</a:t>
            </a:r>
            <a:r>
              <a:rPr b="0" spc="-3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</a:t>
            </a:r>
            <a:r>
              <a:rPr b="0" spc="-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body</a:t>
            </a:r>
            <a:r>
              <a:rPr b="0" spc="-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of</a:t>
            </a:r>
            <a:r>
              <a:rPr b="0" spc="-2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work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or</a:t>
            </a:r>
            <a:r>
              <a:rPr b="0" spc="-3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project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20" dirty="0">
                <a:solidFill>
                  <a:srgbClr val="000000"/>
                </a:solidFill>
                <a:latin typeface="Arial MT"/>
                <a:cs typeface="Arial MT"/>
              </a:rPr>
              <a:t>that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underpins</a:t>
            </a:r>
            <a:r>
              <a:rPr b="0" spc="-5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this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impact.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Relevant</a:t>
            </a:r>
            <a:r>
              <a:rPr b="0" spc="-3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research</a:t>
            </a:r>
            <a:r>
              <a:rPr b="0" spc="-6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outputs</a:t>
            </a:r>
            <a:r>
              <a:rPr b="0" spc="-6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can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be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linked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separately</a:t>
            </a:r>
            <a:r>
              <a:rPr b="0" spc="-5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afterwards.</a:t>
            </a:r>
          </a:p>
          <a:p>
            <a:pPr marL="22860">
              <a:lnSpc>
                <a:spcPct val="100000"/>
              </a:lnSpc>
              <a:spcBef>
                <a:spcPts val="505"/>
              </a:spcBef>
            </a:pPr>
            <a:r>
              <a:rPr spc="-10" dirty="0"/>
              <a:t>Organisations:</a:t>
            </a:r>
            <a:r>
              <a:rPr spc="-55" dirty="0"/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Add</a:t>
            </a:r>
            <a:r>
              <a:rPr b="0" spc="-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details</a:t>
            </a:r>
            <a:r>
              <a:rPr b="0" spc="-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of</a:t>
            </a:r>
            <a:r>
              <a:rPr b="0" spc="-1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organisations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involved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with</a:t>
            </a:r>
            <a:r>
              <a:rPr b="0" spc="-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this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impact.</a:t>
            </a:r>
            <a:r>
              <a:rPr b="0" spc="-4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+</a:t>
            </a:r>
            <a:r>
              <a:rPr b="0" spc="-90" dirty="0">
                <a:latin typeface="Arial MT"/>
                <a:cs typeface="Arial MT"/>
              </a:rPr>
              <a:t> </a:t>
            </a:r>
            <a:r>
              <a:rPr b="0" dirty="0">
                <a:latin typeface="Arial MT"/>
                <a:cs typeface="Arial MT"/>
              </a:rPr>
              <a:t>Add</a:t>
            </a:r>
            <a:r>
              <a:rPr b="0" spc="-25" dirty="0"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to</a:t>
            </a:r>
            <a:r>
              <a:rPr b="0" spc="-3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save.</a:t>
            </a:r>
          </a:p>
          <a:p>
            <a:pPr marL="22860">
              <a:lnSpc>
                <a:spcPct val="100000"/>
              </a:lnSpc>
              <a:spcBef>
                <a:spcPts val="505"/>
              </a:spcBef>
            </a:pPr>
            <a:r>
              <a:rPr dirty="0"/>
              <a:t>Impact</a:t>
            </a:r>
            <a:r>
              <a:rPr spc="-75" dirty="0"/>
              <a:t> </a:t>
            </a:r>
            <a:r>
              <a:rPr spc="-20" dirty="0"/>
              <a:t>Type:</a:t>
            </a:r>
            <a:r>
              <a:rPr spc="10" dirty="0"/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Select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the</a:t>
            </a:r>
            <a:r>
              <a:rPr b="0" spc="-5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type(s)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of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impact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achieved</a:t>
            </a:r>
            <a:r>
              <a:rPr b="0" spc="-4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(see</a:t>
            </a:r>
            <a:r>
              <a:rPr b="0" spc="-10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u="sng" spc="-1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Annex</a:t>
            </a:r>
            <a:r>
              <a:rPr b="0" u="sng" spc="-9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b="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A</a:t>
            </a:r>
            <a:r>
              <a:rPr b="0" u="sng" spc="-9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b="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of</a:t>
            </a:r>
            <a:r>
              <a:rPr b="0" u="sng" spc="-3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b="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the</a:t>
            </a:r>
            <a:r>
              <a:rPr b="0" u="sng" spc="-3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b="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REF2021</a:t>
            </a:r>
            <a:r>
              <a:rPr b="0" u="sng" spc="-4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b="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Guidance</a:t>
            </a:r>
            <a:r>
              <a:rPr b="0" u="sng" spc="-6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b="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on</a:t>
            </a:r>
            <a:r>
              <a:rPr b="0" u="sng" spc="-3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 </a:t>
            </a:r>
            <a:r>
              <a:rPr b="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3"/>
              </a:rPr>
              <a:t>Submissions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).</a:t>
            </a:r>
            <a:r>
              <a:rPr b="0" spc="-6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Multiple</a:t>
            </a:r>
            <a:r>
              <a:rPr b="0" spc="-5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types</a:t>
            </a:r>
            <a:r>
              <a:rPr b="0" spc="-20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can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dirty="0">
                <a:solidFill>
                  <a:srgbClr val="000000"/>
                </a:solidFill>
                <a:latin typeface="Arial MT"/>
                <a:cs typeface="Arial MT"/>
              </a:rPr>
              <a:t>be</a:t>
            </a:r>
            <a:r>
              <a:rPr b="0" spc="-35" dirty="0">
                <a:solidFill>
                  <a:srgbClr val="000000"/>
                </a:solidFill>
                <a:latin typeface="Arial MT"/>
                <a:cs typeface="Arial MT"/>
              </a:rPr>
              <a:t> </a:t>
            </a:r>
            <a:r>
              <a:rPr b="0" spc="-10" dirty="0">
                <a:solidFill>
                  <a:srgbClr val="000000"/>
                </a:solidFill>
                <a:latin typeface="Arial MT"/>
                <a:cs typeface="Arial MT"/>
              </a:rPr>
              <a:t>selected.</a:t>
            </a: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600" dirty="0">
                <a:solidFill>
                  <a:srgbClr val="000000"/>
                </a:solidFill>
              </a:rPr>
              <a:t>Next</a:t>
            </a:r>
            <a:r>
              <a:rPr sz="1600" spc="-30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step</a:t>
            </a:r>
            <a:r>
              <a:rPr sz="1600" spc="-25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-</a:t>
            </a:r>
            <a:r>
              <a:rPr sz="1600" spc="-20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Link</a:t>
            </a:r>
            <a:r>
              <a:rPr sz="1600" spc="-20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other</a:t>
            </a:r>
            <a:r>
              <a:rPr sz="1600" spc="-10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users,</a:t>
            </a:r>
            <a:r>
              <a:rPr sz="1600" spc="-20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as</a:t>
            </a:r>
            <a:r>
              <a:rPr sz="1600" spc="-25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outlined for</a:t>
            </a:r>
            <a:r>
              <a:rPr sz="1600" spc="-10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the</a:t>
            </a:r>
            <a:r>
              <a:rPr sz="1600" spc="-20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impact</a:t>
            </a:r>
            <a:r>
              <a:rPr sz="1600" spc="-5" dirty="0">
                <a:solidFill>
                  <a:srgbClr val="000000"/>
                </a:solidFill>
              </a:rPr>
              <a:t> </a:t>
            </a:r>
            <a:r>
              <a:rPr sz="1600" dirty="0">
                <a:solidFill>
                  <a:srgbClr val="000000"/>
                </a:solidFill>
              </a:rPr>
              <a:t>plan</a:t>
            </a:r>
            <a:r>
              <a:rPr sz="1600" spc="-25" dirty="0">
                <a:solidFill>
                  <a:srgbClr val="000000"/>
                </a:solidFill>
              </a:rPr>
              <a:t> </a:t>
            </a:r>
            <a:r>
              <a:rPr sz="1600" spc="-10" dirty="0">
                <a:solidFill>
                  <a:srgbClr val="000000"/>
                </a:solidFill>
              </a:rPr>
              <a:t>record</a:t>
            </a:r>
            <a:endParaRPr sz="1600"/>
          </a:p>
        </p:txBody>
      </p:sp>
      <p:grpSp>
        <p:nvGrpSpPr>
          <p:cNvPr id="7" name="object 7"/>
          <p:cNvGrpSpPr/>
          <p:nvPr/>
        </p:nvGrpSpPr>
        <p:grpSpPr>
          <a:xfrm>
            <a:off x="339626" y="942978"/>
            <a:ext cx="7242175" cy="3947795"/>
            <a:chOff x="339626" y="942978"/>
            <a:chExt cx="7242175" cy="394779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9626" y="942978"/>
              <a:ext cx="3646522" cy="3846735"/>
            </a:xfrm>
            <a:prstGeom prst="rect">
              <a:avLst/>
            </a:prstGeom>
          </p:spPr>
        </p:pic>
        <p:pic>
          <p:nvPicPr>
            <p:cNvPr id="9" name="object 9" descr="Add impact narrative screen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68750" y="986828"/>
              <a:ext cx="3612642" cy="38587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623604" y="2996385"/>
              <a:ext cx="633730" cy="219075"/>
            </a:xfrm>
            <a:custGeom>
              <a:avLst/>
              <a:gdLst/>
              <a:ahLst/>
              <a:cxnLst/>
              <a:rect l="l" t="t" r="r" b="b"/>
              <a:pathLst>
                <a:path w="633730" h="219075">
                  <a:moveTo>
                    <a:pt x="0" y="109258"/>
                  </a:moveTo>
                  <a:lnTo>
                    <a:pt x="24890" y="66731"/>
                  </a:lnTo>
                  <a:lnTo>
                    <a:pt x="92768" y="32002"/>
                  </a:lnTo>
                  <a:lnTo>
                    <a:pt x="139643" y="18660"/>
                  </a:lnTo>
                  <a:lnTo>
                    <a:pt x="193443" y="8586"/>
                  </a:lnTo>
                  <a:lnTo>
                    <a:pt x="252895" y="2219"/>
                  </a:lnTo>
                  <a:lnTo>
                    <a:pt x="316725" y="0"/>
                  </a:lnTo>
                  <a:lnTo>
                    <a:pt x="380559" y="2219"/>
                  </a:lnTo>
                  <a:lnTo>
                    <a:pt x="440014" y="8586"/>
                  </a:lnTo>
                  <a:lnTo>
                    <a:pt x="493816" y="18660"/>
                  </a:lnTo>
                  <a:lnTo>
                    <a:pt x="540692" y="32002"/>
                  </a:lnTo>
                  <a:lnTo>
                    <a:pt x="579369" y="48172"/>
                  </a:lnTo>
                  <a:lnTo>
                    <a:pt x="627028" y="87239"/>
                  </a:lnTo>
                  <a:lnTo>
                    <a:pt x="633463" y="109258"/>
                  </a:lnTo>
                  <a:lnTo>
                    <a:pt x="627028" y="131276"/>
                  </a:lnTo>
                  <a:lnTo>
                    <a:pt x="579369" y="170343"/>
                  </a:lnTo>
                  <a:lnTo>
                    <a:pt x="540692" y="186513"/>
                  </a:lnTo>
                  <a:lnTo>
                    <a:pt x="493816" y="199855"/>
                  </a:lnTo>
                  <a:lnTo>
                    <a:pt x="440014" y="209929"/>
                  </a:lnTo>
                  <a:lnTo>
                    <a:pt x="380559" y="216296"/>
                  </a:lnTo>
                  <a:lnTo>
                    <a:pt x="316725" y="218516"/>
                  </a:lnTo>
                  <a:lnTo>
                    <a:pt x="252895" y="216296"/>
                  </a:lnTo>
                  <a:lnTo>
                    <a:pt x="193443" y="209929"/>
                  </a:lnTo>
                  <a:lnTo>
                    <a:pt x="139643" y="199855"/>
                  </a:lnTo>
                  <a:lnTo>
                    <a:pt x="92768" y="186513"/>
                  </a:lnTo>
                  <a:lnTo>
                    <a:pt x="54093" y="170343"/>
                  </a:lnTo>
                  <a:lnTo>
                    <a:pt x="6434" y="131276"/>
                  </a:lnTo>
                  <a:lnTo>
                    <a:pt x="0" y="109258"/>
                  </a:lnTo>
                  <a:close/>
                </a:path>
              </a:pathLst>
            </a:custGeom>
            <a:ln w="2857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24677" y="4487181"/>
              <a:ext cx="606425" cy="311150"/>
            </a:xfrm>
            <a:custGeom>
              <a:avLst/>
              <a:gdLst/>
              <a:ahLst/>
              <a:cxnLst/>
              <a:rect l="l" t="t" r="r" b="b"/>
              <a:pathLst>
                <a:path w="606425" h="311150">
                  <a:moveTo>
                    <a:pt x="0" y="155384"/>
                  </a:moveTo>
                  <a:lnTo>
                    <a:pt x="23820" y="94902"/>
                  </a:lnTo>
                  <a:lnTo>
                    <a:pt x="51767" y="68508"/>
                  </a:lnTo>
                  <a:lnTo>
                    <a:pt x="88780" y="45512"/>
                  </a:lnTo>
                  <a:lnTo>
                    <a:pt x="133640" y="26537"/>
                  </a:lnTo>
                  <a:lnTo>
                    <a:pt x="185128" y="12211"/>
                  </a:lnTo>
                  <a:lnTo>
                    <a:pt x="242024" y="3156"/>
                  </a:lnTo>
                  <a:lnTo>
                    <a:pt x="303110" y="0"/>
                  </a:lnTo>
                  <a:lnTo>
                    <a:pt x="364196" y="3156"/>
                  </a:lnTo>
                  <a:lnTo>
                    <a:pt x="421093" y="12211"/>
                  </a:lnTo>
                  <a:lnTo>
                    <a:pt x="472580" y="26537"/>
                  </a:lnTo>
                  <a:lnTo>
                    <a:pt x="517440" y="45512"/>
                  </a:lnTo>
                  <a:lnTo>
                    <a:pt x="554453" y="68508"/>
                  </a:lnTo>
                  <a:lnTo>
                    <a:pt x="582401" y="94902"/>
                  </a:lnTo>
                  <a:lnTo>
                    <a:pt x="606221" y="155384"/>
                  </a:lnTo>
                  <a:lnTo>
                    <a:pt x="600063" y="186699"/>
                  </a:lnTo>
                  <a:lnTo>
                    <a:pt x="554453" y="242260"/>
                  </a:lnTo>
                  <a:lnTo>
                    <a:pt x="517440" y="265256"/>
                  </a:lnTo>
                  <a:lnTo>
                    <a:pt x="472580" y="284231"/>
                  </a:lnTo>
                  <a:lnTo>
                    <a:pt x="421093" y="298557"/>
                  </a:lnTo>
                  <a:lnTo>
                    <a:pt x="364196" y="307612"/>
                  </a:lnTo>
                  <a:lnTo>
                    <a:pt x="303110" y="310769"/>
                  </a:lnTo>
                  <a:lnTo>
                    <a:pt x="242024" y="307612"/>
                  </a:lnTo>
                  <a:lnTo>
                    <a:pt x="185128" y="298557"/>
                  </a:lnTo>
                  <a:lnTo>
                    <a:pt x="133640" y="284231"/>
                  </a:lnTo>
                  <a:lnTo>
                    <a:pt x="88780" y="265256"/>
                  </a:lnTo>
                  <a:lnTo>
                    <a:pt x="51767" y="242260"/>
                  </a:lnTo>
                  <a:lnTo>
                    <a:pt x="23820" y="215866"/>
                  </a:lnTo>
                  <a:lnTo>
                    <a:pt x="0" y="155384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62438" y="4565189"/>
              <a:ext cx="606425" cy="311150"/>
            </a:xfrm>
            <a:custGeom>
              <a:avLst/>
              <a:gdLst/>
              <a:ahLst/>
              <a:cxnLst/>
              <a:rect l="l" t="t" r="r" b="b"/>
              <a:pathLst>
                <a:path w="606425" h="311150">
                  <a:moveTo>
                    <a:pt x="0" y="155384"/>
                  </a:moveTo>
                  <a:lnTo>
                    <a:pt x="23820" y="94902"/>
                  </a:lnTo>
                  <a:lnTo>
                    <a:pt x="51767" y="68508"/>
                  </a:lnTo>
                  <a:lnTo>
                    <a:pt x="88780" y="45512"/>
                  </a:lnTo>
                  <a:lnTo>
                    <a:pt x="133640" y="26537"/>
                  </a:lnTo>
                  <a:lnTo>
                    <a:pt x="185128" y="12211"/>
                  </a:lnTo>
                  <a:lnTo>
                    <a:pt x="242024" y="3156"/>
                  </a:lnTo>
                  <a:lnTo>
                    <a:pt x="303110" y="0"/>
                  </a:lnTo>
                  <a:lnTo>
                    <a:pt x="364196" y="3156"/>
                  </a:lnTo>
                  <a:lnTo>
                    <a:pt x="421093" y="12211"/>
                  </a:lnTo>
                  <a:lnTo>
                    <a:pt x="472580" y="26537"/>
                  </a:lnTo>
                  <a:lnTo>
                    <a:pt x="517440" y="45512"/>
                  </a:lnTo>
                  <a:lnTo>
                    <a:pt x="554453" y="68508"/>
                  </a:lnTo>
                  <a:lnTo>
                    <a:pt x="582401" y="94902"/>
                  </a:lnTo>
                  <a:lnTo>
                    <a:pt x="606221" y="155384"/>
                  </a:lnTo>
                  <a:lnTo>
                    <a:pt x="600063" y="186699"/>
                  </a:lnTo>
                  <a:lnTo>
                    <a:pt x="554453" y="242260"/>
                  </a:lnTo>
                  <a:lnTo>
                    <a:pt x="517440" y="265256"/>
                  </a:lnTo>
                  <a:lnTo>
                    <a:pt x="472580" y="284231"/>
                  </a:lnTo>
                  <a:lnTo>
                    <a:pt x="421093" y="298557"/>
                  </a:lnTo>
                  <a:lnTo>
                    <a:pt x="364196" y="307612"/>
                  </a:lnTo>
                  <a:lnTo>
                    <a:pt x="303110" y="310768"/>
                  </a:lnTo>
                  <a:lnTo>
                    <a:pt x="242024" y="307612"/>
                  </a:lnTo>
                  <a:lnTo>
                    <a:pt x="185128" y="298557"/>
                  </a:lnTo>
                  <a:lnTo>
                    <a:pt x="133640" y="284231"/>
                  </a:lnTo>
                  <a:lnTo>
                    <a:pt x="88780" y="265256"/>
                  </a:lnTo>
                  <a:lnTo>
                    <a:pt x="51767" y="242260"/>
                  </a:lnTo>
                  <a:lnTo>
                    <a:pt x="23820" y="215866"/>
                  </a:lnTo>
                  <a:lnTo>
                    <a:pt x="0" y="155384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283836" y="6637263"/>
            <a:ext cx="577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Slide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Arial MT"/>
                <a:cs typeface="Arial MT"/>
              </a:rPr>
              <a:t>18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347682" y="162976"/>
            <a:ext cx="764285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Add</a:t>
            </a:r>
            <a:r>
              <a:rPr spc="-50" dirty="0"/>
              <a:t> </a:t>
            </a:r>
            <a:r>
              <a:rPr dirty="0"/>
              <a:t>impact</a:t>
            </a:r>
            <a:r>
              <a:rPr spc="-50" dirty="0"/>
              <a:t> </a:t>
            </a:r>
            <a:r>
              <a:rPr dirty="0"/>
              <a:t>narrative</a:t>
            </a:r>
            <a:r>
              <a:rPr spc="-35" dirty="0"/>
              <a:t> </a:t>
            </a:r>
            <a:r>
              <a:rPr dirty="0"/>
              <a:t>–</a:t>
            </a:r>
            <a:r>
              <a:rPr spc="-50" dirty="0"/>
              <a:t> </a:t>
            </a:r>
            <a:r>
              <a:rPr dirty="0"/>
              <a:t>attach</a:t>
            </a:r>
            <a:r>
              <a:rPr spc="-50" dirty="0"/>
              <a:t> </a:t>
            </a:r>
            <a:r>
              <a:rPr spc="-10" dirty="0"/>
              <a:t>evidence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81915" y="980825"/>
            <a:ext cx="6315710" cy="5091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Arial"/>
                <a:cs typeface="Arial"/>
              </a:rPr>
              <a:t>Attach</a:t>
            </a:r>
            <a:r>
              <a:rPr sz="1400" b="1" spc="-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‘evidence’</a:t>
            </a:r>
            <a:r>
              <a:rPr sz="1400" b="1" spc="-12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as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outlined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for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plan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record.</a:t>
            </a:r>
            <a:endParaRPr sz="1400">
              <a:latin typeface="Arial MT"/>
              <a:cs typeface="Arial MT"/>
            </a:endParaRPr>
          </a:p>
          <a:p>
            <a:pPr marL="12700" marR="5080">
              <a:lnSpc>
                <a:spcPct val="150000"/>
              </a:lnSpc>
              <a:spcBef>
                <a:spcPts val="1440"/>
              </a:spcBef>
            </a:pPr>
            <a:r>
              <a:rPr sz="1400" dirty="0">
                <a:latin typeface="Arial MT"/>
                <a:cs typeface="Arial MT"/>
              </a:rPr>
              <a:t>For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narrative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record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will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need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record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b="1" i="1" dirty="0">
                <a:latin typeface="Arial"/>
                <a:cs typeface="Arial"/>
              </a:rPr>
              <a:t>evidence</a:t>
            </a:r>
            <a:r>
              <a:rPr sz="1400" b="1" i="1" spc="-6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of</a:t>
            </a:r>
            <a:r>
              <a:rPr sz="1400" b="1" i="1" spc="-20" dirty="0">
                <a:latin typeface="Arial"/>
                <a:cs typeface="Arial"/>
              </a:rPr>
              <a:t> </a:t>
            </a:r>
            <a:r>
              <a:rPr sz="1400" b="1" i="1" dirty="0">
                <a:latin typeface="Arial"/>
                <a:cs typeface="Arial"/>
              </a:rPr>
              <a:t>impact</a:t>
            </a:r>
            <a:r>
              <a:rPr sz="1400" b="1" i="1" spc="-45" dirty="0">
                <a:latin typeface="Arial"/>
                <a:cs typeface="Arial"/>
              </a:rPr>
              <a:t> </a:t>
            </a:r>
            <a:r>
              <a:rPr sz="1400" spc="-25" dirty="0">
                <a:latin typeface="Arial MT"/>
                <a:cs typeface="Arial MT"/>
              </a:rPr>
              <a:t>by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attaching</a:t>
            </a:r>
            <a:r>
              <a:rPr sz="1400" b="1" spc="-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document,</a:t>
            </a:r>
            <a:r>
              <a:rPr sz="14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providing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link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or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contact</a:t>
            </a:r>
            <a:r>
              <a:rPr sz="14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details</a:t>
            </a:r>
            <a:r>
              <a:rPr sz="1400" b="1" dirty="0">
                <a:latin typeface="Arial"/>
                <a:cs typeface="Arial"/>
              </a:rPr>
              <a:t>.</a:t>
            </a:r>
            <a:r>
              <a:rPr sz="1400" b="1" spc="-70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Examples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impact </a:t>
            </a:r>
            <a:r>
              <a:rPr sz="1400" dirty="0">
                <a:latin typeface="Arial MT"/>
                <a:cs typeface="Arial MT"/>
              </a:rPr>
              <a:t>evidence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could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include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testimonials,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reports,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webpages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etc.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Find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out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more</a:t>
            </a:r>
            <a:r>
              <a:rPr sz="1400" spc="500" dirty="0">
                <a:latin typeface="Arial MT"/>
                <a:cs typeface="Arial MT"/>
              </a:rPr>
              <a:t>  </a:t>
            </a:r>
            <a:r>
              <a:rPr sz="1400" dirty="0">
                <a:latin typeface="Arial MT"/>
                <a:cs typeface="Arial MT"/>
              </a:rPr>
              <a:t>about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different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types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evidence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Research</a:t>
            </a:r>
            <a:r>
              <a:rPr sz="1400" u="sng" spc="-6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14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Impact</a:t>
            </a:r>
            <a:r>
              <a:rPr sz="1400" u="sng" spc="-7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 </a:t>
            </a:r>
            <a:r>
              <a:rPr sz="1400" u="sng" spc="-10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2"/>
              </a:rPr>
              <a:t>Toolkit</a:t>
            </a:r>
            <a:r>
              <a:rPr sz="1400" spc="-10" dirty="0">
                <a:latin typeface="Arial MT"/>
                <a:cs typeface="Arial MT"/>
              </a:rPr>
              <a:t>.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45"/>
              </a:spcBef>
            </a:pPr>
            <a:endParaRPr sz="1400">
              <a:latin typeface="Arial MT"/>
              <a:cs typeface="Arial MT"/>
            </a:endParaRPr>
          </a:p>
          <a:p>
            <a:pPr marL="36195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For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each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different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types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evidence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entries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should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add:</a:t>
            </a:r>
            <a:endParaRPr sz="1400">
              <a:latin typeface="Arial MT"/>
              <a:cs typeface="Arial MT"/>
            </a:endParaRPr>
          </a:p>
          <a:p>
            <a:pPr marL="35560" marR="115570">
              <a:lnSpc>
                <a:spcPct val="150000"/>
              </a:lnSpc>
              <a:spcBef>
                <a:spcPts val="1440"/>
              </a:spcBef>
            </a:pP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Date</a:t>
            </a:r>
            <a:r>
              <a:rPr sz="14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of</a:t>
            </a:r>
            <a:r>
              <a:rPr sz="14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“testimonial”</a:t>
            </a:r>
            <a:r>
              <a:rPr sz="1400" b="1" spc="-10" dirty="0">
                <a:latin typeface="Arial"/>
                <a:cs typeface="Arial"/>
              </a:rPr>
              <a:t>:</a:t>
            </a:r>
            <a:r>
              <a:rPr sz="1400" b="1" spc="-55" dirty="0"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Add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date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that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evidence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was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made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available.</a:t>
            </a:r>
            <a:r>
              <a:rPr sz="1400" spc="-25" dirty="0">
                <a:latin typeface="Arial MT"/>
                <a:cs typeface="Arial MT"/>
              </a:rPr>
              <a:t> For</a:t>
            </a:r>
            <a:r>
              <a:rPr sz="1400" spc="5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document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this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would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be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when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it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was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created,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for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website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or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URL</a:t>
            </a:r>
            <a:r>
              <a:rPr sz="1400" spc="-7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date</a:t>
            </a:r>
            <a:r>
              <a:rPr sz="1400" spc="500" dirty="0">
                <a:latin typeface="Arial MT"/>
                <a:cs typeface="Arial MT"/>
              </a:rPr>
              <a:t>  </a:t>
            </a:r>
            <a:r>
              <a:rPr sz="1400" dirty="0">
                <a:latin typeface="Arial MT"/>
                <a:cs typeface="Arial MT"/>
              </a:rPr>
              <a:t>it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was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made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accessible.</a:t>
            </a:r>
            <a:r>
              <a:rPr sz="1400" spc="-65" dirty="0">
                <a:latin typeface="Arial MT"/>
                <a:cs typeface="Arial MT"/>
              </a:rPr>
              <a:t> </a:t>
            </a:r>
            <a:r>
              <a:rPr sz="1400" b="1" dirty="0">
                <a:latin typeface="Arial"/>
                <a:cs typeface="Arial"/>
              </a:rPr>
              <a:t>Remember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to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upload</a:t>
            </a:r>
            <a:r>
              <a:rPr sz="1400" b="1" spc="-50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consent</a:t>
            </a:r>
            <a:r>
              <a:rPr sz="1400" b="1" spc="-45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for</a:t>
            </a:r>
            <a:r>
              <a:rPr sz="1400" b="1" spc="-15" dirty="0">
                <a:latin typeface="Arial"/>
                <a:cs typeface="Arial"/>
              </a:rPr>
              <a:t> </a:t>
            </a:r>
            <a:r>
              <a:rPr sz="1400" b="1" spc="-10" dirty="0">
                <a:latin typeface="Arial"/>
                <a:cs typeface="Arial"/>
              </a:rPr>
              <a:t>testimonials</a:t>
            </a:r>
            <a:r>
              <a:rPr sz="1400" b="1" spc="-60" dirty="0">
                <a:latin typeface="Arial"/>
                <a:cs typeface="Arial"/>
              </a:rPr>
              <a:t> </a:t>
            </a:r>
            <a:r>
              <a:rPr sz="1400" b="1" spc="-20" dirty="0">
                <a:latin typeface="Arial"/>
                <a:cs typeface="Arial"/>
              </a:rPr>
              <a:t>too.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Nature</a:t>
            </a:r>
            <a:r>
              <a:rPr sz="14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of</a:t>
            </a:r>
            <a:r>
              <a:rPr sz="1400" b="1" spc="-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C00000"/>
                </a:solidFill>
                <a:latin typeface="Arial"/>
                <a:cs typeface="Arial"/>
              </a:rPr>
              <a:t>evidence:</a:t>
            </a:r>
            <a:r>
              <a:rPr sz="1400" b="1" spc="-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400" dirty="0">
                <a:latin typeface="Arial MT"/>
                <a:cs typeface="Arial MT"/>
              </a:rPr>
              <a:t>Describe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how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this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evidence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confirms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or</a:t>
            </a:r>
            <a:r>
              <a:rPr sz="1400" spc="-20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demonstrates</a:t>
            </a:r>
            <a:r>
              <a:rPr sz="1400" spc="50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impact.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In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case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contact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details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could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provide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details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of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why </a:t>
            </a:r>
            <a:r>
              <a:rPr sz="1400" spc="-20" dirty="0">
                <a:latin typeface="Arial MT"/>
                <a:cs typeface="Arial MT"/>
              </a:rPr>
              <a:t>this </a:t>
            </a:r>
            <a:r>
              <a:rPr sz="1400" dirty="0">
                <a:latin typeface="Arial MT"/>
                <a:cs typeface="Arial MT"/>
              </a:rPr>
              <a:t>contact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is</a:t>
            </a:r>
            <a:r>
              <a:rPr sz="1400" spc="-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important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record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e.g.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they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held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particular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role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20" dirty="0">
                <a:latin typeface="Arial MT"/>
                <a:cs typeface="Arial MT"/>
              </a:rPr>
              <a:t>that </a:t>
            </a:r>
            <a:r>
              <a:rPr sz="1400" dirty="0">
                <a:latin typeface="Arial MT"/>
                <a:cs typeface="Arial MT"/>
              </a:rPr>
              <a:t>provided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testimonial</a:t>
            </a:r>
            <a:r>
              <a:rPr sz="1400" spc="-5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evidence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to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support</a:t>
            </a:r>
            <a:r>
              <a:rPr sz="1400" spc="-6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your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impact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claims.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Click</a:t>
            </a:r>
            <a:r>
              <a:rPr sz="1400" spc="-25" dirty="0">
                <a:latin typeface="Arial MT"/>
                <a:cs typeface="Arial MT"/>
              </a:rPr>
              <a:t> </a:t>
            </a:r>
            <a:r>
              <a:rPr sz="1400" spc="-10" dirty="0">
                <a:solidFill>
                  <a:srgbClr val="C00000"/>
                </a:solidFill>
                <a:latin typeface="Arial MT"/>
                <a:cs typeface="Arial MT"/>
              </a:rPr>
              <a:t>‘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Save’</a:t>
            </a:r>
            <a:r>
              <a:rPr sz="1400" b="1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0"/>
              </a:spcBef>
            </a:pPr>
            <a:endParaRPr sz="140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 MT"/>
                <a:cs typeface="Arial MT"/>
              </a:rPr>
              <a:t>Once</a:t>
            </a:r>
            <a:r>
              <a:rPr sz="1400" spc="-4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you</a:t>
            </a:r>
            <a:r>
              <a:rPr sz="1400" spc="-1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have</a:t>
            </a:r>
            <a:r>
              <a:rPr sz="1400" spc="-1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completed</a:t>
            </a:r>
            <a:r>
              <a:rPr sz="1400" spc="-5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this</a:t>
            </a:r>
            <a:r>
              <a:rPr sz="1400" spc="-30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page</a:t>
            </a:r>
            <a:r>
              <a:rPr sz="1400" spc="-35" dirty="0">
                <a:latin typeface="Arial MT"/>
                <a:cs typeface="Arial MT"/>
              </a:rPr>
              <a:t> </a:t>
            </a:r>
            <a:r>
              <a:rPr sz="1400" dirty="0">
                <a:latin typeface="Arial MT"/>
                <a:cs typeface="Arial MT"/>
              </a:rPr>
              <a:t>click</a:t>
            </a:r>
            <a:r>
              <a:rPr sz="1400" spc="-40" dirty="0">
                <a:latin typeface="Arial MT"/>
                <a:cs typeface="Arial MT"/>
              </a:rPr>
              <a:t> </a:t>
            </a:r>
            <a:r>
              <a:rPr sz="1400" b="1" spc="-10" dirty="0">
                <a:solidFill>
                  <a:srgbClr val="C00000"/>
                </a:solidFill>
                <a:latin typeface="Arial"/>
                <a:cs typeface="Arial"/>
              </a:rPr>
              <a:t>‘Done’</a:t>
            </a:r>
            <a:r>
              <a:rPr sz="1400" b="1" spc="-10" dirty="0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" name="object 4" descr="Attached evidence screen"/>
          <p:cNvGrpSpPr/>
          <p:nvPr/>
        </p:nvGrpSpPr>
        <p:grpSpPr>
          <a:xfrm>
            <a:off x="414858" y="1004417"/>
            <a:ext cx="4872355" cy="1583055"/>
            <a:chOff x="414858" y="1004417"/>
            <a:chExt cx="4872355" cy="1583055"/>
          </a:xfrm>
        </p:grpSpPr>
        <p:pic>
          <p:nvPicPr>
            <p:cNvPr id="5" name="object 5" descr="Attached evidence screen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4858" y="1004417"/>
              <a:ext cx="4872036" cy="158286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01768" y="2051236"/>
              <a:ext cx="606425" cy="311150"/>
            </a:xfrm>
            <a:custGeom>
              <a:avLst/>
              <a:gdLst/>
              <a:ahLst/>
              <a:cxnLst/>
              <a:rect l="l" t="t" r="r" b="b"/>
              <a:pathLst>
                <a:path w="606425" h="311150">
                  <a:moveTo>
                    <a:pt x="0" y="155384"/>
                  </a:moveTo>
                  <a:lnTo>
                    <a:pt x="23820" y="94902"/>
                  </a:lnTo>
                  <a:lnTo>
                    <a:pt x="51767" y="68508"/>
                  </a:lnTo>
                  <a:lnTo>
                    <a:pt x="88780" y="45512"/>
                  </a:lnTo>
                  <a:lnTo>
                    <a:pt x="133640" y="26537"/>
                  </a:lnTo>
                  <a:lnTo>
                    <a:pt x="185128" y="12211"/>
                  </a:lnTo>
                  <a:lnTo>
                    <a:pt x="242024" y="3156"/>
                  </a:lnTo>
                  <a:lnTo>
                    <a:pt x="303110" y="0"/>
                  </a:lnTo>
                  <a:lnTo>
                    <a:pt x="364196" y="3156"/>
                  </a:lnTo>
                  <a:lnTo>
                    <a:pt x="421093" y="12211"/>
                  </a:lnTo>
                  <a:lnTo>
                    <a:pt x="472580" y="26537"/>
                  </a:lnTo>
                  <a:lnTo>
                    <a:pt x="517440" y="45512"/>
                  </a:lnTo>
                  <a:lnTo>
                    <a:pt x="554453" y="68508"/>
                  </a:lnTo>
                  <a:lnTo>
                    <a:pt x="582401" y="94902"/>
                  </a:lnTo>
                  <a:lnTo>
                    <a:pt x="606221" y="155384"/>
                  </a:lnTo>
                  <a:lnTo>
                    <a:pt x="600063" y="186699"/>
                  </a:lnTo>
                  <a:lnTo>
                    <a:pt x="554453" y="242260"/>
                  </a:lnTo>
                  <a:lnTo>
                    <a:pt x="517440" y="265256"/>
                  </a:lnTo>
                  <a:lnTo>
                    <a:pt x="472580" y="284231"/>
                  </a:lnTo>
                  <a:lnTo>
                    <a:pt x="421093" y="298557"/>
                  </a:lnTo>
                  <a:lnTo>
                    <a:pt x="364196" y="307612"/>
                  </a:lnTo>
                  <a:lnTo>
                    <a:pt x="303110" y="310769"/>
                  </a:lnTo>
                  <a:lnTo>
                    <a:pt x="242024" y="307612"/>
                  </a:lnTo>
                  <a:lnTo>
                    <a:pt x="185128" y="298557"/>
                  </a:lnTo>
                  <a:lnTo>
                    <a:pt x="133640" y="284231"/>
                  </a:lnTo>
                  <a:lnTo>
                    <a:pt x="88780" y="265256"/>
                  </a:lnTo>
                  <a:lnTo>
                    <a:pt x="51767" y="242260"/>
                  </a:lnTo>
                  <a:lnTo>
                    <a:pt x="23820" y="215866"/>
                  </a:lnTo>
                  <a:lnTo>
                    <a:pt x="0" y="155384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672553" y="2740800"/>
            <a:ext cx="4686935" cy="3234055"/>
            <a:chOff x="672553" y="2740800"/>
            <a:chExt cx="4686935" cy="3234055"/>
          </a:xfrm>
        </p:grpSpPr>
        <p:pic>
          <p:nvPicPr>
            <p:cNvPr id="8" name="object 8" descr="Attached evidence dialog screen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2553" y="2740800"/>
              <a:ext cx="4547057" cy="3211105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4621334" y="5616636"/>
              <a:ext cx="723900" cy="344170"/>
            </a:xfrm>
            <a:custGeom>
              <a:avLst/>
              <a:gdLst/>
              <a:ahLst/>
              <a:cxnLst/>
              <a:rect l="l" t="t" r="r" b="b"/>
              <a:pathLst>
                <a:path w="723900" h="344170">
                  <a:moveTo>
                    <a:pt x="0" y="171792"/>
                  </a:moveTo>
                  <a:lnTo>
                    <a:pt x="22627" y="111847"/>
                  </a:lnTo>
                  <a:lnTo>
                    <a:pt x="85061" y="61107"/>
                  </a:lnTo>
                  <a:lnTo>
                    <a:pt x="128652" y="40402"/>
                  </a:lnTo>
                  <a:lnTo>
                    <a:pt x="179132" y="23454"/>
                  </a:lnTo>
                  <a:lnTo>
                    <a:pt x="235477" y="10747"/>
                  </a:lnTo>
                  <a:lnTo>
                    <a:pt x="296668" y="2767"/>
                  </a:lnTo>
                  <a:lnTo>
                    <a:pt x="361683" y="0"/>
                  </a:lnTo>
                  <a:lnTo>
                    <a:pt x="426694" y="2767"/>
                  </a:lnTo>
                  <a:lnTo>
                    <a:pt x="487882" y="10747"/>
                  </a:lnTo>
                  <a:lnTo>
                    <a:pt x="544225" y="23454"/>
                  </a:lnTo>
                  <a:lnTo>
                    <a:pt x="594703" y="40402"/>
                  </a:lnTo>
                  <a:lnTo>
                    <a:pt x="638293" y="61107"/>
                  </a:lnTo>
                  <a:lnTo>
                    <a:pt x="673975" y="85084"/>
                  </a:lnTo>
                  <a:lnTo>
                    <a:pt x="717526" y="140912"/>
                  </a:lnTo>
                  <a:lnTo>
                    <a:pt x="723353" y="171792"/>
                  </a:lnTo>
                  <a:lnTo>
                    <a:pt x="717526" y="202673"/>
                  </a:lnTo>
                  <a:lnTo>
                    <a:pt x="673975" y="258501"/>
                  </a:lnTo>
                  <a:lnTo>
                    <a:pt x="638293" y="282478"/>
                  </a:lnTo>
                  <a:lnTo>
                    <a:pt x="594703" y="303183"/>
                  </a:lnTo>
                  <a:lnTo>
                    <a:pt x="544225" y="320131"/>
                  </a:lnTo>
                  <a:lnTo>
                    <a:pt x="487882" y="332838"/>
                  </a:lnTo>
                  <a:lnTo>
                    <a:pt x="426694" y="340818"/>
                  </a:lnTo>
                  <a:lnTo>
                    <a:pt x="361683" y="343585"/>
                  </a:lnTo>
                  <a:lnTo>
                    <a:pt x="296668" y="340818"/>
                  </a:lnTo>
                  <a:lnTo>
                    <a:pt x="235477" y="332838"/>
                  </a:lnTo>
                  <a:lnTo>
                    <a:pt x="179132" y="320131"/>
                  </a:lnTo>
                  <a:lnTo>
                    <a:pt x="128652" y="303183"/>
                  </a:lnTo>
                  <a:lnTo>
                    <a:pt x="85061" y="282478"/>
                  </a:lnTo>
                  <a:lnTo>
                    <a:pt x="49379" y="258501"/>
                  </a:lnTo>
                  <a:lnTo>
                    <a:pt x="5827" y="202673"/>
                  </a:lnTo>
                  <a:lnTo>
                    <a:pt x="0" y="171792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65692" y="3712810"/>
              <a:ext cx="606425" cy="242570"/>
            </a:xfrm>
            <a:custGeom>
              <a:avLst/>
              <a:gdLst/>
              <a:ahLst/>
              <a:cxnLst/>
              <a:rect l="l" t="t" r="r" b="b"/>
              <a:pathLst>
                <a:path w="606425" h="242570">
                  <a:moveTo>
                    <a:pt x="0" y="121234"/>
                  </a:moveTo>
                  <a:lnTo>
                    <a:pt x="30809" y="67919"/>
                  </a:lnTo>
                  <a:lnTo>
                    <a:pt x="66591" y="45408"/>
                  </a:lnTo>
                  <a:lnTo>
                    <a:pt x="113532" y="26634"/>
                  </a:lnTo>
                  <a:lnTo>
                    <a:pt x="169812" y="12322"/>
                  </a:lnTo>
                  <a:lnTo>
                    <a:pt x="233611" y="3201"/>
                  </a:lnTo>
                  <a:lnTo>
                    <a:pt x="303110" y="0"/>
                  </a:lnTo>
                  <a:lnTo>
                    <a:pt x="372609" y="3201"/>
                  </a:lnTo>
                  <a:lnTo>
                    <a:pt x="436409" y="12322"/>
                  </a:lnTo>
                  <a:lnTo>
                    <a:pt x="492689" y="26634"/>
                  </a:lnTo>
                  <a:lnTo>
                    <a:pt x="539630" y="45408"/>
                  </a:lnTo>
                  <a:lnTo>
                    <a:pt x="575412" y="67919"/>
                  </a:lnTo>
                  <a:lnTo>
                    <a:pt x="606221" y="121234"/>
                  </a:lnTo>
                  <a:lnTo>
                    <a:pt x="598216" y="149031"/>
                  </a:lnTo>
                  <a:lnTo>
                    <a:pt x="539630" y="197059"/>
                  </a:lnTo>
                  <a:lnTo>
                    <a:pt x="492689" y="215834"/>
                  </a:lnTo>
                  <a:lnTo>
                    <a:pt x="436409" y="230145"/>
                  </a:lnTo>
                  <a:lnTo>
                    <a:pt x="372609" y="239266"/>
                  </a:lnTo>
                  <a:lnTo>
                    <a:pt x="303110" y="242468"/>
                  </a:lnTo>
                  <a:lnTo>
                    <a:pt x="233611" y="239266"/>
                  </a:lnTo>
                  <a:lnTo>
                    <a:pt x="169812" y="230145"/>
                  </a:lnTo>
                  <a:lnTo>
                    <a:pt x="113532" y="215834"/>
                  </a:lnTo>
                  <a:lnTo>
                    <a:pt x="66591" y="197059"/>
                  </a:lnTo>
                  <a:lnTo>
                    <a:pt x="30809" y="174549"/>
                  </a:lnTo>
                  <a:lnTo>
                    <a:pt x="0" y="121234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284571" y="5370219"/>
              <a:ext cx="723900" cy="344170"/>
            </a:xfrm>
            <a:custGeom>
              <a:avLst/>
              <a:gdLst/>
              <a:ahLst/>
              <a:cxnLst/>
              <a:rect l="l" t="t" r="r" b="b"/>
              <a:pathLst>
                <a:path w="723900" h="344170">
                  <a:moveTo>
                    <a:pt x="0" y="171792"/>
                  </a:moveTo>
                  <a:lnTo>
                    <a:pt x="22627" y="111847"/>
                  </a:lnTo>
                  <a:lnTo>
                    <a:pt x="85061" y="61107"/>
                  </a:lnTo>
                  <a:lnTo>
                    <a:pt x="128652" y="40402"/>
                  </a:lnTo>
                  <a:lnTo>
                    <a:pt x="179132" y="23454"/>
                  </a:lnTo>
                  <a:lnTo>
                    <a:pt x="235477" y="10747"/>
                  </a:lnTo>
                  <a:lnTo>
                    <a:pt x="296668" y="2767"/>
                  </a:lnTo>
                  <a:lnTo>
                    <a:pt x="361683" y="0"/>
                  </a:lnTo>
                  <a:lnTo>
                    <a:pt x="426694" y="2767"/>
                  </a:lnTo>
                  <a:lnTo>
                    <a:pt x="487882" y="10747"/>
                  </a:lnTo>
                  <a:lnTo>
                    <a:pt x="544225" y="23454"/>
                  </a:lnTo>
                  <a:lnTo>
                    <a:pt x="594703" y="40402"/>
                  </a:lnTo>
                  <a:lnTo>
                    <a:pt x="638293" y="61107"/>
                  </a:lnTo>
                  <a:lnTo>
                    <a:pt x="673975" y="85084"/>
                  </a:lnTo>
                  <a:lnTo>
                    <a:pt x="717526" y="140912"/>
                  </a:lnTo>
                  <a:lnTo>
                    <a:pt x="723353" y="171792"/>
                  </a:lnTo>
                  <a:lnTo>
                    <a:pt x="717526" y="202673"/>
                  </a:lnTo>
                  <a:lnTo>
                    <a:pt x="673975" y="258501"/>
                  </a:lnTo>
                  <a:lnTo>
                    <a:pt x="638293" y="282478"/>
                  </a:lnTo>
                  <a:lnTo>
                    <a:pt x="594703" y="303183"/>
                  </a:lnTo>
                  <a:lnTo>
                    <a:pt x="544225" y="320131"/>
                  </a:lnTo>
                  <a:lnTo>
                    <a:pt x="487882" y="332838"/>
                  </a:lnTo>
                  <a:lnTo>
                    <a:pt x="426694" y="340818"/>
                  </a:lnTo>
                  <a:lnTo>
                    <a:pt x="361683" y="343585"/>
                  </a:lnTo>
                  <a:lnTo>
                    <a:pt x="296668" y="340818"/>
                  </a:lnTo>
                  <a:lnTo>
                    <a:pt x="235477" y="332838"/>
                  </a:lnTo>
                  <a:lnTo>
                    <a:pt x="179132" y="320131"/>
                  </a:lnTo>
                  <a:lnTo>
                    <a:pt x="128652" y="303183"/>
                  </a:lnTo>
                  <a:lnTo>
                    <a:pt x="85061" y="282478"/>
                  </a:lnTo>
                  <a:lnTo>
                    <a:pt x="49379" y="258501"/>
                  </a:lnTo>
                  <a:lnTo>
                    <a:pt x="5827" y="202673"/>
                  </a:lnTo>
                  <a:lnTo>
                    <a:pt x="0" y="171792"/>
                  </a:lnTo>
                  <a:close/>
                </a:path>
              </a:pathLst>
            </a:custGeom>
            <a:ln w="28575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283836" y="6637263"/>
            <a:ext cx="577215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Slide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700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1200" spc="-700" dirty="0">
                <a:solidFill>
                  <a:srgbClr val="FFFFFF"/>
                </a:solidFill>
                <a:latin typeface="Arial MT"/>
                <a:cs typeface="Arial MT"/>
              </a:rPr>
              <a:t>9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0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12255">
              <a:lnSpc>
                <a:spcPct val="100000"/>
              </a:lnSpc>
              <a:spcBef>
                <a:spcPts val="95"/>
              </a:spcBef>
            </a:pPr>
            <a:r>
              <a:rPr dirty="0"/>
              <a:t>Linking</a:t>
            </a:r>
            <a:r>
              <a:rPr spc="-105" dirty="0"/>
              <a:t> </a:t>
            </a:r>
            <a:r>
              <a:rPr spc="-10" dirty="0"/>
              <a:t>records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60464" y="976355"/>
            <a:ext cx="11671300" cy="5363845"/>
            <a:chOff x="260464" y="976355"/>
            <a:chExt cx="11671300" cy="53638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464" y="976355"/>
              <a:ext cx="5455373" cy="291069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78398" y="3429000"/>
              <a:ext cx="6053136" cy="291068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874385">
              <a:lnSpc>
                <a:spcPct val="100000"/>
              </a:lnSpc>
              <a:spcBef>
                <a:spcPts val="95"/>
              </a:spcBef>
            </a:pPr>
            <a:r>
              <a:rPr dirty="0"/>
              <a:t>Converting</a:t>
            </a:r>
            <a:r>
              <a:rPr spc="-114" dirty="0"/>
              <a:t> </a:t>
            </a:r>
            <a:r>
              <a:rPr spc="-10" dirty="0"/>
              <a:t>records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0820" y="644385"/>
            <a:ext cx="11718925" cy="5811520"/>
            <a:chOff x="110820" y="644385"/>
            <a:chExt cx="11718925" cy="58115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0820" y="644385"/>
              <a:ext cx="6505009" cy="30264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94085" y="3127514"/>
              <a:ext cx="7435037" cy="332795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297680" y="1979371"/>
            <a:ext cx="3229610" cy="3496310"/>
            <a:chOff x="4297680" y="1979371"/>
            <a:chExt cx="3229610" cy="34963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97680" y="1979371"/>
              <a:ext cx="3000793" cy="349615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902961" y="4827836"/>
              <a:ext cx="1605280" cy="580390"/>
            </a:xfrm>
            <a:custGeom>
              <a:avLst/>
              <a:gdLst/>
              <a:ahLst/>
              <a:cxnLst/>
              <a:rect l="l" t="t" r="r" b="b"/>
              <a:pathLst>
                <a:path w="1605279" h="580389">
                  <a:moveTo>
                    <a:pt x="0" y="290195"/>
                  </a:moveTo>
                  <a:lnTo>
                    <a:pt x="11624" y="339682"/>
                  </a:lnTo>
                  <a:lnTo>
                    <a:pt x="45211" y="386455"/>
                  </a:lnTo>
                  <a:lnTo>
                    <a:pt x="98835" y="429817"/>
                  </a:lnTo>
                  <a:lnTo>
                    <a:pt x="132557" y="450001"/>
                  </a:lnTo>
                  <a:lnTo>
                    <a:pt x="170566" y="469070"/>
                  </a:lnTo>
                  <a:lnTo>
                    <a:pt x="212620" y="486938"/>
                  </a:lnTo>
                  <a:lnTo>
                    <a:pt x="258479" y="503518"/>
                  </a:lnTo>
                  <a:lnTo>
                    <a:pt x="307900" y="518723"/>
                  </a:lnTo>
                  <a:lnTo>
                    <a:pt x="360645" y="532465"/>
                  </a:lnTo>
                  <a:lnTo>
                    <a:pt x="416470" y="544657"/>
                  </a:lnTo>
                  <a:lnTo>
                    <a:pt x="475136" y="555212"/>
                  </a:lnTo>
                  <a:lnTo>
                    <a:pt x="536401" y="564044"/>
                  </a:lnTo>
                  <a:lnTo>
                    <a:pt x="600025" y="571064"/>
                  </a:lnTo>
                  <a:lnTo>
                    <a:pt x="665767" y="576187"/>
                  </a:lnTo>
                  <a:lnTo>
                    <a:pt x="733385" y="579324"/>
                  </a:lnTo>
                  <a:lnTo>
                    <a:pt x="802640" y="580390"/>
                  </a:lnTo>
                  <a:lnTo>
                    <a:pt x="871894" y="579324"/>
                  </a:lnTo>
                  <a:lnTo>
                    <a:pt x="939512" y="576187"/>
                  </a:lnTo>
                  <a:lnTo>
                    <a:pt x="1005254" y="571064"/>
                  </a:lnTo>
                  <a:lnTo>
                    <a:pt x="1068878" y="564044"/>
                  </a:lnTo>
                  <a:lnTo>
                    <a:pt x="1130143" y="555212"/>
                  </a:lnTo>
                  <a:lnTo>
                    <a:pt x="1188809" y="544657"/>
                  </a:lnTo>
                  <a:lnTo>
                    <a:pt x="1244634" y="532465"/>
                  </a:lnTo>
                  <a:lnTo>
                    <a:pt x="1297379" y="518723"/>
                  </a:lnTo>
                  <a:lnTo>
                    <a:pt x="1346800" y="503518"/>
                  </a:lnTo>
                  <a:lnTo>
                    <a:pt x="1392659" y="486938"/>
                  </a:lnTo>
                  <a:lnTo>
                    <a:pt x="1434713" y="469070"/>
                  </a:lnTo>
                  <a:lnTo>
                    <a:pt x="1472722" y="450001"/>
                  </a:lnTo>
                  <a:lnTo>
                    <a:pt x="1506444" y="429817"/>
                  </a:lnTo>
                  <a:lnTo>
                    <a:pt x="1560068" y="386455"/>
                  </a:lnTo>
                  <a:lnTo>
                    <a:pt x="1593655" y="339682"/>
                  </a:lnTo>
                  <a:lnTo>
                    <a:pt x="1605280" y="290195"/>
                  </a:lnTo>
                  <a:lnTo>
                    <a:pt x="1602333" y="265155"/>
                  </a:lnTo>
                  <a:lnTo>
                    <a:pt x="1579486" y="216937"/>
                  </a:lnTo>
                  <a:lnTo>
                    <a:pt x="1535640" y="171783"/>
                  </a:lnTo>
                  <a:lnTo>
                    <a:pt x="1472722" y="130388"/>
                  </a:lnTo>
                  <a:lnTo>
                    <a:pt x="1434713" y="111319"/>
                  </a:lnTo>
                  <a:lnTo>
                    <a:pt x="1392659" y="93451"/>
                  </a:lnTo>
                  <a:lnTo>
                    <a:pt x="1346800" y="76871"/>
                  </a:lnTo>
                  <a:lnTo>
                    <a:pt x="1297379" y="61666"/>
                  </a:lnTo>
                  <a:lnTo>
                    <a:pt x="1244634" y="47924"/>
                  </a:lnTo>
                  <a:lnTo>
                    <a:pt x="1188809" y="35732"/>
                  </a:lnTo>
                  <a:lnTo>
                    <a:pt x="1130143" y="25177"/>
                  </a:lnTo>
                  <a:lnTo>
                    <a:pt x="1068878" y="16345"/>
                  </a:lnTo>
                  <a:lnTo>
                    <a:pt x="1005254" y="9325"/>
                  </a:lnTo>
                  <a:lnTo>
                    <a:pt x="939512" y="4202"/>
                  </a:lnTo>
                  <a:lnTo>
                    <a:pt x="871894" y="1065"/>
                  </a:lnTo>
                  <a:lnTo>
                    <a:pt x="802640" y="0"/>
                  </a:lnTo>
                  <a:lnTo>
                    <a:pt x="733385" y="1065"/>
                  </a:lnTo>
                  <a:lnTo>
                    <a:pt x="665767" y="4202"/>
                  </a:lnTo>
                  <a:lnTo>
                    <a:pt x="600025" y="9325"/>
                  </a:lnTo>
                  <a:lnTo>
                    <a:pt x="536401" y="16345"/>
                  </a:lnTo>
                  <a:lnTo>
                    <a:pt x="475136" y="25177"/>
                  </a:lnTo>
                  <a:lnTo>
                    <a:pt x="416470" y="35732"/>
                  </a:lnTo>
                  <a:lnTo>
                    <a:pt x="360645" y="47924"/>
                  </a:lnTo>
                  <a:lnTo>
                    <a:pt x="307900" y="61666"/>
                  </a:lnTo>
                  <a:lnTo>
                    <a:pt x="258479" y="76871"/>
                  </a:lnTo>
                  <a:lnTo>
                    <a:pt x="212620" y="93451"/>
                  </a:lnTo>
                  <a:lnTo>
                    <a:pt x="170566" y="111319"/>
                  </a:lnTo>
                  <a:lnTo>
                    <a:pt x="132557" y="130388"/>
                  </a:lnTo>
                  <a:lnTo>
                    <a:pt x="98835" y="150572"/>
                  </a:lnTo>
                  <a:lnTo>
                    <a:pt x="45211" y="193934"/>
                  </a:lnTo>
                  <a:lnTo>
                    <a:pt x="11624" y="240707"/>
                  </a:lnTo>
                  <a:lnTo>
                    <a:pt x="0" y="290195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5880">
              <a:lnSpc>
                <a:spcPct val="100000"/>
              </a:lnSpc>
              <a:spcBef>
                <a:spcPts val="95"/>
              </a:spcBef>
            </a:pPr>
            <a:r>
              <a:rPr dirty="0"/>
              <a:t>Viewing</a:t>
            </a:r>
            <a:r>
              <a:rPr spc="-110" dirty="0"/>
              <a:t> </a:t>
            </a:r>
            <a:r>
              <a:rPr dirty="0"/>
              <a:t>Professional</a:t>
            </a:r>
            <a:r>
              <a:rPr spc="-75" dirty="0"/>
              <a:t> </a:t>
            </a:r>
            <a:r>
              <a:rPr dirty="0"/>
              <a:t>Activities</a:t>
            </a:r>
            <a:r>
              <a:rPr spc="-85" dirty="0"/>
              <a:t> </a:t>
            </a:r>
            <a:r>
              <a:rPr spc="-10" dirty="0"/>
              <a:t>Records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283836" y="6637263"/>
            <a:ext cx="491490" cy="196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Slide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spc="-5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5439" y="1049633"/>
            <a:ext cx="8957945" cy="73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1800" spc="-25" dirty="0">
                <a:latin typeface="Arial MT"/>
                <a:cs typeface="Arial MT"/>
              </a:rPr>
              <a:t>You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view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existing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impact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records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your Homepage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by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clicking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‘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View</a:t>
            </a:r>
            <a:r>
              <a:rPr sz="1800" spc="-2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all</a:t>
            </a:r>
            <a:r>
              <a:rPr sz="1800" dirty="0">
                <a:latin typeface="Arial MT"/>
                <a:cs typeface="Arial MT"/>
              </a:rPr>
              <a:t>’</a:t>
            </a:r>
            <a:r>
              <a:rPr sz="1800" spc="-8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the </a:t>
            </a:r>
            <a:r>
              <a:rPr sz="1800" spc="-10" dirty="0">
                <a:latin typeface="Arial MT"/>
                <a:cs typeface="Arial MT"/>
              </a:rPr>
              <a:t>‘</a:t>
            </a:r>
            <a:r>
              <a:rPr sz="1800" spc="-10" dirty="0">
                <a:solidFill>
                  <a:srgbClr val="C00000"/>
                </a:solidFill>
                <a:latin typeface="Arial MT"/>
                <a:cs typeface="Arial MT"/>
              </a:rPr>
              <a:t>Professional</a:t>
            </a:r>
            <a:r>
              <a:rPr sz="1800" spc="-9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C00000"/>
                </a:solidFill>
                <a:latin typeface="Arial MT"/>
                <a:cs typeface="Arial MT"/>
              </a:rPr>
              <a:t>Activities</a:t>
            </a:r>
            <a:r>
              <a:rPr sz="1800" dirty="0">
                <a:latin typeface="Arial MT"/>
                <a:cs typeface="Arial MT"/>
              </a:rPr>
              <a:t>’</a:t>
            </a:r>
            <a:r>
              <a:rPr sz="1800" spc="-7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box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75441" y="1208129"/>
            <a:ext cx="8983345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1800" spc="-10" dirty="0">
                <a:latin typeface="Arial MT"/>
                <a:cs typeface="Arial MT"/>
              </a:rPr>
              <a:t>Alternatively,</a:t>
            </a:r>
            <a:r>
              <a:rPr lang="en-GB" sz="1800" dirty="0">
                <a:latin typeface="Arial MT"/>
                <a:cs typeface="Arial MT"/>
              </a:rPr>
              <a:t> from</a:t>
            </a:r>
            <a:r>
              <a:rPr lang="en-GB" sz="1800" spc="-35" dirty="0">
                <a:latin typeface="Arial MT"/>
                <a:cs typeface="Arial MT"/>
              </a:rPr>
              <a:t> </a:t>
            </a:r>
            <a:r>
              <a:rPr lang="en-GB" sz="1800" dirty="0">
                <a:latin typeface="Arial MT"/>
                <a:cs typeface="Arial MT"/>
              </a:rPr>
              <a:t>your</a:t>
            </a:r>
            <a:r>
              <a:rPr lang="en-GB" sz="1800" spc="-5" dirty="0">
                <a:latin typeface="Arial MT"/>
                <a:cs typeface="Arial MT"/>
              </a:rPr>
              <a:t> </a:t>
            </a:r>
            <a:r>
              <a:rPr lang="en-GB" sz="1800" dirty="0">
                <a:solidFill>
                  <a:srgbClr val="C00000"/>
                </a:solidFill>
                <a:latin typeface="Arial MT"/>
                <a:cs typeface="Arial MT"/>
              </a:rPr>
              <a:t>Homepage</a:t>
            </a:r>
            <a:r>
              <a:rPr lang="en-GB" sz="1800" spc="-1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lang="en-GB" sz="1800" dirty="0">
                <a:latin typeface="Arial MT"/>
                <a:cs typeface="Arial MT"/>
              </a:rPr>
              <a:t>go</a:t>
            </a:r>
            <a:r>
              <a:rPr lang="en-GB" sz="1800" spc="-40" dirty="0">
                <a:latin typeface="Arial MT"/>
                <a:cs typeface="Arial MT"/>
              </a:rPr>
              <a:t> </a:t>
            </a:r>
            <a:r>
              <a:rPr lang="en-GB" sz="1800" dirty="0">
                <a:latin typeface="Arial MT"/>
                <a:cs typeface="Arial MT"/>
              </a:rPr>
              <a:t>to</a:t>
            </a:r>
            <a:r>
              <a:rPr lang="en-GB" sz="1800" spc="-40" dirty="0">
                <a:latin typeface="Arial MT"/>
                <a:cs typeface="Arial MT"/>
              </a:rPr>
              <a:t> </a:t>
            </a:r>
            <a:r>
              <a:rPr lang="en-GB" sz="1800" dirty="0">
                <a:latin typeface="Arial MT"/>
                <a:cs typeface="Arial MT"/>
              </a:rPr>
              <a:t>your</a:t>
            </a:r>
            <a:r>
              <a:rPr lang="en-GB" sz="1800" spc="-5" dirty="0">
                <a:latin typeface="Arial MT"/>
                <a:cs typeface="Arial MT"/>
              </a:rPr>
              <a:t> </a:t>
            </a:r>
            <a:r>
              <a:rPr lang="en-GB" sz="1800" dirty="0">
                <a:solidFill>
                  <a:srgbClr val="C00000"/>
                </a:solidFill>
                <a:latin typeface="Arial MT"/>
                <a:cs typeface="Arial MT"/>
              </a:rPr>
              <a:t>Profile &amp; work</a:t>
            </a:r>
            <a:r>
              <a:rPr lang="en-GB" sz="1800" spc="-25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lang="en-GB" sz="1800" dirty="0">
                <a:latin typeface="Arial MT"/>
                <a:cs typeface="Arial MT"/>
              </a:rPr>
              <a:t>drop</a:t>
            </a:r>
            <a:r>
              <a:rPr lang="en-GB" sz="1800" spc="-25" dirty="0">
                <a:latin typeface="Arial MT"/>
                <a:cs typeface="Arial MT"/>
              </a:rPr>
              <a:t> </a:t>
            </a:r>
            <a:r>
              <a:rPr lang="en-GB" sz="1800" dirty="0">
                <a:latin typeface="Arial MT"/>
                <a:cs typeface="Arial MT"/>
              </a:rPr>
              <a:t>down</a:t>
            </a:r>
            <a:r>
              <a:rPr lang="en-GB" sz="1800" spc="10" dirty="0">
                <a:latin typeface="Arial MT"/>
                <a:cs typeface="Arial MT"/>
              </a:rPr>
              <a:t> </a:t>
            </a:r>
            <a:r>
              <a:rPr lang="en-GB" sz="1800" dirty="0">
                <a:latin typeface="Arial MT"/>
                <a:cs typeface="Arial MT"/>
              </a:rPr>
              <a:t>and</a:t>
            </a:r>
            <a:r>
              <a:rPr lang="en-GB" sz="1800" spc="-40" dirty="0">
                <a:latin typeface="Arial MT"/>
                <a:cs typeface="Arial MT"/>
              </a:rPr>
              <a:t> </a:t>
            </a:r>
            <a:r>
              <a:rPr lang="en-GB" sz="1800" dirty="0">
                <a:latin typeface="Arial MT"/>
                <a:cs typeface="Arial MT"/>
              </a:rPr>
              <a:t>choose</a:t>
            </a:r>
            <a:r>
              <a:rPr lang="en-GB" sz="1800" spc="-20" dirty="0">
                <a:latin typeface="Arial MT"/>
                <a:cs typeface="Arial MT"/>
              </a:rPr>
              <a:t> </a:t>
            </a:r>
            <a:r>
              <a:rPr lang="en-GB" sz="1800" dirty="0">
                <a:solidFill>
                  <a:srgbClr val="C00000"/>
                </a:solidFill>
                <a:latin typeface="Arial MT"/>
                <a:cs typeface="Arial MT"/>
              </a:rPr>
              <a:t>‘Professional activities</a:t>
            </a:r>
            <a:r>
              <a:rPr lang="en-GB" sz="1800" spc="-10" dirty="0">
                <a:solidFill>
                  <a:srgbClr val="C00000"/>
                </a:solidFill>
                <a:latin typeface="Arial MT"/>
                <a:cs typeface="Arial MT"/>
              </a:rPr>
              <a:t>’</a:t>
            </a:r>
            <a:r>
              <a:rPr lang="en-GB" spc="-10" dirty="0">
                <a:solidFill>
                  <a:schemeClr val="tx1"/>
                </a:solidFill>
                <a:latin typeface="Arial MT"/>
                <a:cs typeface="Arial MT"/>
              </a:rPr>
              <a:t>,</a:t>
            </a:r>
            <a:r>
              <a:rPr lang="en-GB" spc="-1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lang="en-GB" spc="-10" dirty="0">
                <a:solidFill>
                  <a:schemeClr val="tx1"/>
                </a:solidFill>
                <a:latin typeface="Arial MT"/>
                <a:cs typeface="Arial MT"/>
              </a:rPr>
              <a:t>under</a:t>
            </a:r>
            <a:r>
              <a:rPr lang="en-GB" spc="-10" dirty="0">
                <a:solidFill>
                  <a:srgbClr val="C00000"/>
                </a:solidFill>
                <a:latin typeface="Arial MT"/>
                <a:cs typeface="Arial MT"/>
              </a:rPr>
              <a:t> Other activities. </a:t>
            </a:r>
            <a:endParaRPr lang="en-GB" sz="18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23</a:t>
            </a:r>
          </a:p>
        </p:txBody>
      </p:sp>
      <p:sp>
        <p:nvSpPr>
          <p:cNvPr id="10" name="object 10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8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Viewing</a:t>
            </a:r>
            <a:r>
              <a:rPr spc="-110" dirty="0"/>
              <a:t> </a:t>
            </a:r>
            <a:r>
              <a:rPr dirty="0"/>
              <a:t>Professional</a:t>
            </a:r>
            <a:r>
              <a:rPr spc="-75" dirty="0"/>
              <a:t> </a:t>
            </a:r>
            <a:r>
              <a:rPr dirty="0"/>
              <a:t>Activities</a:t>
            </a:r>
            <a:r>
              <a:rPr spc="-85" dirty="0"/>
              <a:t> </a:t>
            </a:r>
            <a:r>
              <a:rPr spc="-10" dirty="0"/>
              <a:t>Records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85BA4E7-74D3-A7F9-84CB-4460D534F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265" y="1915519"/>
            <a:ext cx="3289469" cy="36260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5632" rIns="0" bIns="0" rtlCol="0">
            <a:spAutoFit/>
          </a:bodyPr>
          <a:lstStyle/>
          <a:p>
            <a:pPr marL="1400810">
              <a:lnSpc>
                <a:spcPct val="100000"/>
              </a:lnSpc>
              <a:spcBef>
                <a:spcPts val="95"/>
              </a:spcBef>
            </a:pPr>
            <a:r>
              <a:rPr dirty="0"/>
              <a:t>Choose</a:t>
            </a:r>
            <a:r>
              <a:rPr spc="-55" dirty="0"/>
              <a:t> </a:t>
            </a:r>
            <a:r>
              <a:rPr dirty="0"/>
              <a:t>professional</a:t>
            </a:r>
            <a:r>
              <a:rPr spc="-40" dirty="0"/>
              <a:t> </a:t>
            </a:r>
            <a:r>
              <a:rPr dirty="0"/>
              <a:t>activities</a:t>
            </a:r>
            <a:r>
              <a:rPr spc="-40" dirty="0"/>
              <a:t> </a:t>
            </a:r>
            <a:r>
              <a:rPr dirty="0"/>
              <a:t>record</a:t>
            </a:r>
            <a:r>
              <a:rPr spc="-65" dirty="0"/>
              <a:t> </a:t>
            </a:r>
            <a:r>
              <a:rPr spc="-20" dirty="0"/>
              <a:t>type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2664" y="1657707"/>
            <a:ext cx="3655695" cy="455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Whichever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route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 take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add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50" dirty="0">
                <a:latin typeface="Arial MT"/>
                <a:cs typeface="Arial MT"/>
              </a:rPr>
              <a:t>a </a:t>
            </a:r>
            <a:r>
              <a:rPr sz="1800" dirty="0">
                <a:latin typeface="Arial MT"/>
                <a:cs typeface="Arial MT"/>
              </a:rPr>
              <a:t>new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record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will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taken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60" dirty="0">
                <a:latin typeface="Arial MT"/>
                <a:cs typeface="Arial MT"/>
              </a:rPr>
              <a:t>a </a:t>
            </a:r>
            <a:r>
              <a:rPr sz="1800" dirty="0">
                <a:latin typeface="Arial MT"/>
                <a:cs typeface="Arial MT"/>
              </a:rPr>
              <a:t>window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where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will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need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to </a:t>
            </a:r>
            <a:r>
              <a:rPr sz="1800" dirty="0">
                <a:latin typeface="Arial MT"/>
                <a:cs typeface="Arial MT"/>
              </a:rPr>
              <a:t>choose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type of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professional </a:t>
            </a:r>
            <a:r>
              <a:rPr sz="1800" dirty="0">
                <a:latin typeface="Arial MT"/>
                <a:cs typeface="Arial MT"/>
              </a:rPr>
              <a:t>activity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record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that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you’d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like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add.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170"/>
              </a:spcBef>
            </a:pPr>
            <a:endParaRPr sz="1800">
              <a:latin typeface="Arial MT"/>
              <a:cs typeface="Arial MT"/>
            </a:endParaRPr>
          </a:p>
          <a:p>
            <a:pPr marL="12700" marR="106680">
              <a:lnSpc>
                <a:spcPct val="150000"/>
              </a:lnSpc>
            </a:pPr>
            <a:r>
              <a:rPr sz="1800" dirty="0">
                <a:latin typeface="Arial MT"/>
                <a:cs typeface="Arial MT"/>
              </a:rPr>
              <a:t>There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are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many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professional </a:t>
            </a:r>
            <a:r>
              <a:rPr sz="1800" dirty="0">
                <a:latin typeface="Arial MT"/>
                <a:cs typeface="Arial MT"/>
              </a:rPr>
              <a:t>activities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academic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sense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but </a:t>
            </a:r>
            <a:r>
              <a:rPr sz="1800" dirty="0">
                <a:latin typeface="Arial MT"/>
                <a:cs typeface="Arial MT"/>
              </a:rPr>
              <a:t>this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guide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focuses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those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spc="-20" dirty="0">
                <a:latin typeface="Arial MT"/>
                <a:cs typeface="Arial MT"/>
              </a:rPr>
              <a:t>that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relate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to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engagement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and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impact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only</a:t>
            </a:r>
            <a:r>
              <a:rPr sz="1800" spc="-10" dirty="0"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91197" y="1575818"/>
            <a:ext cx="6781165" cy="4775835"/>
            <a:chOff x="4991197" y="1575818"/>
            <a:chExt cx="6781165" cy="4775835"/>
          </a:xfrm>
        </p:grpSpPr>
        <p:sp>
          <p:nvSpPr>
            <p:cNvPr id="5" name="object 5"/>
            <p:cNvSpPr/>
            <p:nvPr/>
          </p:nvSpPr>
          <p:spPr>
            <a:xfrm>
              <a:off x="4994372" y="4298362"/>
              <a:ext cx="45720" cy="1097280"/>
            </a:xfrm>
            <a:custGeom>
              <a:avLst/>
              <a:gdLst/>
              <a:ahLst/>
              <a:cxnLst/>
              <a:rect l="l" t="t" r="r" b="b"/>
              <a:pathLst>
                <a:path w="45720" h="1097279">
                  <a:moveTo>
                    <a:pt x="0" y="1097000"/>
                  </a:moveTo>
                  <a:lnTo>
                    <a:pt x="45656" y="0"/>
                  </a:lnTo>
                </a:path>
              </a:pathLst>
            </a:custGeom>
            <a:ln w="6349">
              <a:solidFill>
                <a:srgbClr val="CD1F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561723" y="4372959"/>
              <a:ext cx="744220" cy="1097280"/>
            </a:xfrm>
            <a:custGeom>
              <a:avLst/>
              <a:gdLst/>
              <a:ahLst/>
              <a:cxnLst/>
              <a:rect l="l" t="t" r="r" b="b"/>
              <a:pathLst>
                <a:path w="744220" h="1097279">
                  <a:moveTo>
                    <a:pt x="744169" y="109700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CD1F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94372" y="1575818"/>
              <a:ext cx="6777626" cy="4775666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spc="-90" dirty="0"/>
              <a:t> </a:t>
            </a:r>
            <a:r>
              <a:rPr dirty="0"/>
              <a:t>of</a:t>
            </a:r>
            <a:r>
              <a:rPr spc="25" dirty="0"/>
              <a:t> </a:t>
            </a:r>
            <a:r>
              <a:rPr dirty="0"/>
              <a:t>Professional</a:t>
            </a:r>
            <a:r>
              <a:rPr spc="-75" dirty="0"/>
              <a:t> </a:t>
            </a:r>
            <a:r>
              <a:rPr dirty="0"/>
              <a:t>Activity</a:t>
            </a:r>
            <a:r>
              <a:rPr spc="-90" dirty="0"/>
              <a:t> </a:t>
            </a:r>
            <a:r>
              <a:rPr dirty="0"/>
              <a:t>Relevant</a:t>
            </a:r>
            <a:r>
              <a:rPr spc="-95" dirty="0"/>
              <a:t> </a:t>
            </a:r>
            <a:r>
              <a:rPr dirty="0"/>
              <a:t>to</a:t>
            </a:r>
            <a:r>
              <a:rPr spc="-110" dirty="0"/>
              <a:t> </a:t>
            </a:r>
            <a:r>
              <a:rPr spc="-10" dirty="0"/>
              <a:t>Impact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50" dirty="0"/>
              <a:t>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43754" y="1264212"/>
            <a:ext cx="9699625" cy="517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81000">
              <a:lnSpc>
                <a:spcPct val="130000"/>
              </a:lnSpc>
              <a:spcBef>
                <a:spcPts val="100"/>
              </a:spcBef>
            </a:pPr>
            <a:r>
              <a:rPr sz="2000" i="1" dirty="0">
                <a:latin typeface="Arial"/>
                <a:cs typeface="Arial"/>
              </a:rPr>
              <a:t>Use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these</a:t>
            </a:r>
            <a:r>
              <a:rPr sz="2000" i="1" spc="-4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records</a:t>
            </a:r>
            <a:r>
              <a:rPr sz="2000" i="1" spc="-6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to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document</a:t>
            </a:r>
            <a:r>
              <a:rPr sz="2000" i="1" spc="-4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wider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professional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activity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that</a:t>
            </a:r>
            <a:r>
              <a:rPr sz="2000" i="1" spc="-3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could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lead</a:t>
            </a:r>
            <a:r>
              <a:rPr sz="2000" i="1" spc="-2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to</a:t>
            </a:r>
            <a:r>
              <a:rPr sz="2000" i="1" spc="-1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further </a:t>
            </a:r>
            <a:r>
              <a:rPr sz="2000" i="1" dirty="0">
                <a:latin typeface="Arial"/>
                <a:cs typeface="Arial"/>
              </a:rPr>
              <a:t>engagement</a:t>
            </a:r>
            <a:r>
              <a:rPr sz="2000" i="1" spc="-50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and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later</a:t>
            </a:r>
            <a:r>
              <a:rPr sz="2000" i="1" spc="-25" dirty="0">
                <a:latin typeface="Arial"/>
                <a:cs typeface="Arial"/>
              </a:rPr>
              <a:t> </a:t>
            </a:r>
            <a:r>
              <a:rPr sz="2000" i="1" spc="-10" dirty="0">
                <a:latin typeface="Arial"/>
                <a:cs typeface="Arial"/>
              </a:rPr>
              <a:t>impact:</a:t>
            </a:r>
            <a:endParaRPr sz="2000">
              <a:latin typeface="Arial"/>
              <a:cs typeface="Arial"/>
            </a:endParaRPr>
          </a:p>
          <a:p>
            <a:pPr marL="353060" marR="163830" indent="-340360">
              <a:lnSpc>
                <a:spcPct val="130000"/>
              </a:lnSpc>
              <a:buAutoNum type="arabicPeriod"/>
              <a:tabLst>
                <a:tab pos="3556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Consulting</a:t>
            </a:r>
            <a:r>
              <a:rPr sz="2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2000" b="1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Advisory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–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any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contract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research,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advisory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posts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external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non-	</a:t>
            </a:r>
            <a:r>
              <a:rPr sz="2000" dirty="0">
                <a:latin typeface="Arial MT"/>
                <a:cs typeface="Arial MT"/>
              </a:rPr>
              <a:t>academic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audiences</a:t>
            </a:r>
            <a:endParaRPr sz="2000">
              <a:latin typeface="Arial MT"/>
              <a:cs typeface="Arial MT"/>
            </a:endParaRPr>
          </a:p>
          <a:p>
            <a:pPr marL="353060" marR="85090" indent="-340360">
              <a:lnSpc>
                <a:spcPct val="130000"/>
              </a:lnSpc>
              <a:buAutoNum type="arabicPeriod"/>
              <a:tabLst>
                <a:tab pos="3556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Committee</a:t>
            </a:r>
            <a:r>
              <a:rPr sz="2000" b="1" spc="-6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2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Panel</a:t>
            </a:r>
            <a:r>
              <a:rPr sz="2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Membership</a:t>
            </a:r>
            <a:r>
              <a:rPr sz="2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–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membership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external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committees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panels, 	</a:t>
            </a:r>
            <a:r>
              <a:rPr sz="2000" dirty="0">
                <a:latin typeface="Arial MT"/>
                <a:cs typeface="Arial MT"/>
              </a:rPr>
              <a:t>especially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non-academic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boards</a:t>
            </a:r>
            <a:endParaRPr sz="2000">
              <a:latin typeface="Arial MT"/>
              <a:cs typeface="Arial MT"/>
            </a:endParaRPr>
          </a:p>
          <a:p>
            <a:pPr marL="353060" marR="155575" indent="-340360">
              <a:lnSpc>
                <a:spcPct val="130000"/>
              </a:lnSpc>
              <a:buAutoNum type="arabicPeriod"/>
              <a:tabLst>
                <a:tab pos="355600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Expert</a:t>
            </a:r>
            <a:r>
              <a:rPr sz="2000" b="1" spc="-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Witness</a:t>
            </a:r>
            <a:r>
              <a:rPr sz="2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–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have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been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invited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give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expert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testimony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based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on 	</a:t>
            </a:r>
            <a:r>
              <a:rPr sz="2000" dirty="0">
                <a:latin typeface="Arial MT"/>
                <a:cs typeface="Arial MT"/>
              </a:rPr>
              <a:t>your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research,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example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court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case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if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have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been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invited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to 	</a:t>
            </a:r>
            <a:r>
              <a:rPr sz="2000" dirty="0">
                <a:latin typeface="Arial MT"/>
                <a:cs typeface="Arial MT"/>
              </a:rPr>
              <a:t>give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Oral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evidence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submissions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Government/Parliament</a:t>
            </a:r>
            <a:endParaRPr sz="2000">
              <a:latin typeface="Arial MT"/>
              <a:cs typeface="Arial MT"/>
            </a:endParaRPr>
          </a:p>
          <a:p>
            <a:pPr marL="352425" marR="193040" indent="-340360">
              <a:lnSpc>
                <a:spcPct val="130000"/>
              </a:lnSpc>
              <a:buAutoNum type="arabicPeriod"/>
              <a:tabLst>
                <a:tab pos="354965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Office</a:t>
            </a:r>
            <a:r>
              <a:rPr sz="2000" b="1" spc="-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Held</a:t>
            </a:r>
            <a:r>
              <a:rPr sz="2000" b="1" spc="-3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–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any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positions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held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non-</a:t>
            </a:r>
            <a:r>
              <a:rPr sz="2000" dirty="0">
                <a:latin typeface="Arial MT"/>
                <a:cs typeface="Arial MT"/>
              </a:rPr>
              <a:t>academic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scenarios,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which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open</a:t>
            </a:r>
            <a:r>
              <a:rPr sz="2000" spc="-25" dirty="0">
                <a:latin typeface="Arial MT"/>
                <a:cs typeface="Arial MT"/>
              </a:rPr>
              <a:t> the 	</a:t>
            </a:r>
            <a:r>
              <a:rPr sz="2000" dirty="0">
                <a:latin typeface="Arial MT"/>
                <a:cs typeface="Arial MT"/>
              </a:rPr>
              <a:t>door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greater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engagement</a:t>
            </a:r>
            <a:endParaRPr sz="2000">
              <a:latin typeface="Arial MT"/>
              <a:cs typeface="Arial MT"/>
            </a:endParaRPr>
          </a:p>
          <a:p>
            <a:pPr marL="352425" marR="5080" indent="-340360">
              <a:lnSpc>
                <a:spcPct val="130000"/>
              </a:lnSpc>
              <a:buAutoNum type="arabicPeriod"/>
              <a:tabLst>
                <a:tab pos="354965" algn="l"/>
              </a:tabLst>
            </a:pP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Media,</a:t>
            </a:r>
            <a:r>
              <a:rPr sz="2000" b="1" spc="-4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interview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or</a:t>
            </a:r>
            <a:r>
              <a:rPr sz="2000" b="1" spc="-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C00000"/>
                </a:solidFill>
                <a:latin typeface="Arial"/>
                <a:cs typeface="Arial"/>
              </a:rPr>
              <a:t>broadcast</a:t>
            </a:r>
            <a:r>
              <a:rPr sz="2000" b="1" spc="-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–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fantastic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picked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up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media,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but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alone 	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not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impact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just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yet….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0960">
              <a:lnSpc>
                <a:spcPct val="100000"/>
              </a:lnSpc>
              <a:spcBef>
                <a:spcPts val="95"/>
              </a:spcBef>
            </a:pPr>
            <a:r>
              <a:rPr dirty="0"/>
              <a:t>Adding</a:t>
            </a:r>
            <a:r>
              <a:rPr spc="-85" dirty="0"/>
              <a:t> </a:t>
            </a:r>
            <a:r>
              <a:rPr dirty="0"/>
              <a:t>Professional</a:t>
            </a:r>
            <a:r>
              <a:rPr spc="-60" dirty="0"/>
              <a:t> </a:t>
            </a:r>
            <a:r>
              <a:rPr dirty="0"/>
              <a:t>Activities</a:t>
            </a:r>
            <a:r>
              <a:rPr spc="-75" dirty="0"/>
              <a:t> </a:t>
            </a:r>
            <a:r>
              <a:rPr dirty="0"/>
              <a:t>relevant</a:t>
            </a:r>
            <a:r>
              <a:rPr spc="-95" dirty="0"/>
              <a:t> </a:t>
            </a:r>
            <a:r>
              <a:rPr dirty="0"/>
              <a:t>to</a:t>
            </a:r>
            <a:r>
              <a:rPr spc="-90" dirty="0"/>
              <a:t> </a:t>
            </a:r>
            <a:r>
              <a:rPr spc="-10" dirty="0"/>
              <a:t>impact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62232" y="587826"/>
            <a:ext cx="11068050" cy="5748655"/>
            <a:chOff x="562232" y="587826"/>
            <a:chExt cx="11068050" cy="5748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2232" y="587826"/>
              <a:ext cx="11067525" cy="57483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523596" y="2836856"/>
              <a:ext cx="1605280" cy="890905"/>
            </a:xfrm>
            <a:custGeom>
              <a:avLst/>
              <a:gdLst/>
              <a:ahLst/>
              <a:cxnLst/>
              <a:rect l="l" t="t" r="r" b="b"/>
              <a:pathLst>
                <a:path w="1605279" h="890904">
                  <a:moveTo>
                    <a:pt x="0" y="445300"/>
                  </a:moveTo>
                  <a:lnTo>
                    <a:pt x="8702" y="379496"/>
                  </a:lnTo>
                  <a:lnTo>
                    <a:pt x="33983" y="316690"/>
                  </a:lnTo>
                  <a:lnTo>
                    <a:pt x="74600" y="257571"/>
                  </a:lnTo>
                  <a:lnTo>
                    <a:pt x="129311" y="202828"/>
                  </a:lnTo>
                  <a:lnTo>
                    <a:pt x="161564" y="177312"/>
                  </a:lnTo>
                  <a:lnTo>
                    <a:pt x="196875" y="153149"/>
                  </a:lnTo>
                  <a:lnTo>
                    <a:pt x="235089" y="130424"/>
                  </a:lnTo>
                  <a:lnTo>
                    <a:pt x="276051" y="109223"/>
                  </a:lnTo>
                  <a:lnTo>
                    <a:pt x="319605" y="89633"/>
                  </a:lnTo>
                  <a:lnTo>
                    <a:pt x="365596" y="71739"/>
                  </a:lnTo>
                  <a:lnTo>
                    <a:pt x="413869" y="55628"/>
                  </a:lnTo>
                  <a:lnTo>
                    <a:pt x="464269" y="41386"/>
                  </a:lnTo>
                  <a:lnTo>
                    <a:pt x="516640" y="29099"/>
                  </a:lnTo>
                  <a:lnTo>
                    <a:pt x="570828" y="18853"/>
                  </a:lnTo>
                  <a:lnTo>
                    <a:pt x="626677" y="10734"/>
                  </a:lnTo>
                  <a:lnTo>
                    <a:pt x="684032" y="4828"/>
                  </a:lnTo>
                  <a:lnTo>
                    <a:pt x="742738" y="1221"/>
                  </a:lnTo>
                  <a:lnTo>
                    <a:pt x="802640" y="0"/>
                  </a:lnTo>
                  <a:lnTo>
                    <a:pt x="862541" y="1221"/>
                  </a:lnTo>
                  <a:lnTo>
                    <a:pt x="921247" y="4828"/>
                  </a:lnTo>
                  <a:lnTo>
                    <a:pt x="978602" y="10734"/>
                  </a:lnTo>
                  <a:lnTo>
                    <a:pt x="1034451" y="18853"/>
                  </a:lnTo>
                  <a:lnTo>
                    <a:pt x="1088639" y="29099"/>
                  </a:lnTo>
                  <a:lnTo>
                    <a:pt x="1141010" y="41386"/>
                  </a:lnTo>
                  <a:lnTo>
                    <a:pt x="1191410" y="55628"/>
                  </a:lnTo>
                  <a:lnTo>
                    <a:pt x="1239683" y="71739"/>
                  </a:lnTo>
                  <a:lnTo>
                    <a:pt x="1285674" y="89633"/>
                  </a:lnTo>
                  <a:lnTo>
                    <a:pt x="1329228" y="109223"/>
                  </a:lnTo>
                  <a:lnTo>
                    <a:pt x="1370190" y="130424"/>
                  </a:lnTo>
                  <a:lnTo>
                    <a:pt x="1408404" y="153149"/>
                  </a:lnTo>
                  <a:lnTo>
                    <a:pt x="1443715" y="177312"/>
                  </a:lnTo>
                  <a:lnTo>
                    <a:pt x="1475968" y="202828"/>
                  </a:lnTo>
                  <a:lnTo>
                    <a:pt x="1505008" y="229609"/>
                  </a:lnTo>
                  <a:lnTo>
                    <a:pt x="1552827" y="286627"/>
                  </a:lnTo>
                  <a:lnTo>
                    <a:pt x="1585931" y="347675"/>
                  </a:lnTo>
                  <a:lnTo>
                    <a:pt x="1603078" y="412066"/>
                  </a:lnTo>
                  <a:lnTo>
                    <a:pt x="1605280" y="445300"/>
                  </a:lnTo>
                  <a:lnTo>
                    <a:pt x="1603078" y="478532"/>
                  </a:lnTo>
                  <a:lnTo>
                    <a:pt x="1585931" y="542920"/>
                  </a:lnTo>
                  <a:lnTo>
                    <a:pt x="1552827" y="603967"/>
                  </a:lnTo>
                  <a:lnTo>
                    <a:pt x="1505008" y="660984"/>
                  </a:lnTo>
                  <a:lnTo>
                    <a:pt x="1475968" y="687766"/>
                  </a:lnTo>
                  <a:lnTo>
                    <a:pt x="1443715" y="713282"/>
                  </a:lnTo>
                  <a:lnTo>
                    <a:pt x="1408404" y="737445"/>
                  </a:lnTo>
                  <a:lnTo>
                    <a:pt x="1370190" y="760171"/>
                  </a:lnTo>
                  <a:lnTo>
                    <a:pt x="1329228" y="781372"/>
                  </a:lnTo>
                  <a:lnTo>
                    <a:pt x="1285674" y="800963"/>
                  </a:lnTo>
                  <a:lnTo>
                    <a:pt x="1239683" y="818857"/>
                  </a:lnTo>
                  <a:lnTo>
                    <a:pt x="1191410" y="834968"/>
                  </a:lnTo>
                  <a:lnTo>
                    <a:pt x="1141010" y="849211"/>
                  </a:lnTo>
                  <a:lnTo>
                    <a:pt x="1088639" y="861499"/>
                  </a:lnTo>
                  <a:lnTo>
                    <a:pt x="1034451" y="871745"/>
                  </a:lnTo>
                  <a:lnTo>
                    <a:pt x="978602" y="879865"/>
                  </a:lnTo>
                  <a:lnTo>
                    <a:pt x="921247" y="885771"/>
                  </a:lnTo>
                  <a:lnTo>
                    <a:pt x="862541" y="889378"/>
                  </a:lnTo>
                  <a:lnTo>
                    <a:pt x="802640" y="890600"/>
                  </a:lnTo>
                  <a:lnTo>
                    <a:pt x="742738" y="889378"/>
                  </a:lnTo>
                  <a:lnTo>
                    <a:pt x="684032" y="885771"/>
                  </a:lnTo>
                  <a:lnTo>
                    <a:pt x="626677" y="879865"/>
                  </a:lnTo>
                  <a:lnTo>
                    <a:pt x="570828" y="871745"/>
                  </a:lnTo>
                  <a:lnTo>
                    <a:pt x="516640" y="861499"/>
                  </a:lnTo>
                  <a:lnTo>
                    <a:pt x="464269" y="849211"/>
                  </a:lnTo>
                  <a:lnTo>
                    <a:pt x="413869" y="834968"/>
                  </a:lnTo>
                  <a:lnTo>
                    <a:pt x="365596" y="818857"/>
                  </a:lnTo>
                  <a:lnTo>
                    <a:pt x="319605" y="800963"/>
                  </a:lnTo>
                  <a:lnTo>
                    <a:pt x="276051" y="781372"/>
                  </a:lnTo>
                  <a:lnTo>
                    <a:pt x="235089" y="760171"/>
                  </a:lnTo>
                  <a:lnTo>
                    <a:pt x="196875" y="737445"/>
                  </a:lnTo>
                  <a:lnTo>
                    <a:pt x="161564" y="713282"/>
                  </a:lnTo>
                  <a:lnTo>
                    <a:pt x="129311" y="687766"/>
                  </a:lnTo>
                  <a:lnTo>
                    <a:pt x="100271" y="660984"/>
                  </a:lnTo>
                  <a:lnTo>
                    <a:pt x="52452" y="603967"/>
                  </a:lnTo>
                  <a:lnTo>
                    <a:pt x="19348" y="542920"/>
                  </a:lnTo>
                  <a:lnTo>
                    <a:pt x="2201" y="478532"/>
                  </a:lnTo>
                  <a:lnTo>
                    <a:pt x="0" y="4453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13039" y="2257668"/>
              <a:ext cx="1605280" cy="890905"/>
            </a:xfrm>
            <a:custGeom>
              <a:avLst/>
              <a:gdLst/>
              <a:ahLst/>
              <a:cxnLst/>
              <a:rect l="l" t="t" r="r" b="b"/>
              <a:pathLst>
                <a:path w="1605279" h="890905">
                  <a:moveTo>
                    <a:pt x="0" y="445300"/>
                  </a:moveTo>
                  <a:lnTo>
                    <a:pt x="8702" y="379496"/>
                  </a:lnTo>
                  <a:lnTo>
                    <a:pt x="33983" y="316690"/>
                  </a:lnTo>
                  <a:lnTo>
                    <a:pt x="74600" y="257571"/>
                  </a:lnTo>
                  <a:lnTo>
                    <a:pt x="129311" y="202828"/>
                  </a:lnTo>
                  <a:lnTo>
                    <a:pt x="161564" y="177312"/>
                  </a:lnTo>
                  <a:lnTo>
                    <a:pt x="196875" y="153149"/>
                  </a:lnTo>
                  <a:lnTo>
                    <a:pt x="235089" y="130424"/>
                  </a:lnTo>
                  <a:lnTo>
                    <a:pt x="276051" y="109223"/>
                  </a:lnTo>
                  <a:lnTo>
                    <a:pt x="319605" y="89633"/>
                  </a:lnTo>
                  <a:lnTo>
                    <a:pt x="365596" y="71739"/>
                  </a:lnTo>
                  <a:lnTo>
                    <a:pt x="413869" y="55628"/>
                  </a:lnTo>
                  <a:lnTo>
                    <a:pt x="464269" y="41386"/>
                  </a:lnTo>
                  <a:lnTo>
                    <a:pt x="516640" y="29099"/>
                  </a:lnTo>
                  <a:lnTo>
                    <a:pt x="570828" y="18853"/>
                  </a:lnTo>
                  <a:lnTo>
                    <a:pt x="626677" y="10734"/>
                  </a:lnTo>
                  <a:lnTo>
                    <a:pt x="684032" y="4828"/>
                  </a:lnTo>
                  <a:lnTo>
                    <a:pt x="742738" y="1221"/>
                  </a:lnTo>
                  <a:lnTo>
                    <a:pt x="802640" y="0"/>
                  </a:lnTo>
                  <a:lnTo>
                    <a:pt x="862541" y="1221"/>
                  </a:lnTo>
                  <a:lnTo>
                    <a:pt x="921247" y="4828"/>
                  </a:lnTo>
                  <a:lnTo>
                    <a:pt x="978602" y="10734"/>
                  </a:lnTo>
                  <a:lnTo>
                    <a:pt x="1034451" y="18853"/>
                  </a:lnTo>
                  <a:lnTo>
                    <a:pt x="1088639" y="29099"/>
                  </a:lnTo>
                  <a:lnTo>
                    <a:pt x="1141010" y="41386"/>
                  </a:lnTo>
                  <a:lnTo>
                    <a:pt x="1191410" y="55628"/>
                  </a:lnTo>
                  <a:lnTo>
                    <a:pt x="1239683" y="71739"/>
                  </a:lnTo>
                  <a:lnTo>
                    <a:pt x="1285674" y="89633"/>
                  </a:lnTo>
                  <a:lnTo>
                    <a:pt x="1329228" y="109223"/>
                  </a:lnTo>
                  <a:lnTo>
                    <a:pt x="1370190" y="130424"/>
                  </a:lnTo>
                  <a:lnTo>
                    <a:pt x="1408404" y="153149"/>
                  </a:lnTo>
                  <a:lnTo>
                    <a:pt x="1443715" y="177312"/>
                  </a:lnTo>
                  <a:lnTo>
                    <a:pt x="1475968" y="202828"/>
                  </a:lnTo>
                  <a:lnTo>
                    <a:pt x="1505008" y="229609"/>
                  </a:lnTo>
                  <a:lnTo>
                    <a:pt x="1552827" y="286627"/>
                  </a:lnTo>
                  <a:lnTo>
                    <a:pt x="1585931" y="347675"/>
                  </a:lnTo>
                  <a:lnTo>
                    <a:pt x="1603078" y="412066"/>
                  </a:lnTo>
                  <a:lnTo>
                    <a:pt x="1605280" y="445300"/>
                  </a:lnTo>
                  <a:lnTo>
                    <a:pt x="1603078" y="478532"/>
                  </a:lnTo>
                  <a:lnTo>
                    <a:pt x="1585931" y="542920"/>
                  </a:lnTo>
                  <a:lnTo>
                    <a:pt x="1552827" y="603967"/>
                  </a:lnTo>
                  <a:lnTo>
                    <a:pt x="1505008" y="660984"/>
                  </a:lnTo>
                  <a:lnTo>
                    <a:pt x="1475968" y="687766"/>
                  </a:lnTo>
                  <a:lnTo>
                    <a:pt x="1443715" y="713282"/>
                  </a:lnTo>
                  <a:lnTo>
                    <a:pt x="1408404" y="737445"/>
                  </a:lnTo>
                  <a:lnTo>
                    <a:pt x="1370190" y="760171"/>
                  </a:lnTo>
                  <a:lnTo>
                    <a:pt x="1329228" y="781372"/>
                  </a:lnTo>
                  <a:lnTo>
                    <a:pt x="1285674" y="800963"/>
                  </a:lnTo>
                  <a:lnTo>
                    <a:pt x="1239683" y="818857"/>
                  </a:lnTo>
                  <a:lnTo>
                    <a:pt x="1191410" y="834968"/>
                  </a:lnTo>
                  <a:lnTo>
                    <a:pt x="1141010" y="849211"/>
                  </a:lnTo>
                  <a:lnTo>
                    <a:pt x="1088639" y="861499"/>
                  </a:lnTo>
                  <a:lnTo>
                    <a:pt x="1034451" y="871745"/>
                  </a:lnTo>
                  <a:lnTo>
                    <a:pt x="978602" y="879865"/>
                  </a:lnTo>
                  <a:lnTo>
                    <a:pt x="921247" y="885771"/>
                  </a:lnTo>
                  <a:lnTo>
                    <a:pt x="862541" y="889378"/>
                  </a:lnTo>
                  <a:lnTo>
                    <a:pt x="802640" y="890600"/>
                  </a:lnTo>
                  <a:lnTo>
                    <a:pt x="742738" y="889378"/>
                  </a:lnTo>
                  <a:lnTo>
                    <a:pt x="684032" y="885771"/>
                  </a:lnTo>
                  <a:lnTo>
                    <a:pt x="626677" y="879865"/>
                  </a:lnTo>
                  <a:lnTo>
                    <a:pt x="570828" y="871745"/>
                  </a:lnTo>
                  <a:lnTo>
                    <a:pt x="516640" y="861499"/>
                  </a:lnTo>
                  <a:lnTo>
                    <a:pt x="464269" y="849211"/>
                  </a:lnTo>
                  <a:lnTo>
                    <a:pt x="413869" y="834968"/>
                  </a:lnTo>
                  <a:lnTo>
                    <a:pt x="365596" y="818857"/>
                  </a:lnTo>
                  <a:lnTo>
                    <a:pt x="319605" y="800963"/>
                  </a:lnTo>
                  <a:lnTo>
                    <a:pt x="276051" y="781372"/>
                  </a:lnTo>
                  <a:lnTo>
                    <a:pt x="235089" y="760171"/>
                  </a:lnTo>
                  <a:lnTo>
                    <a:pt x="196875" y="737445"/>
                  </a:lnTo>
                  <a:lnTo>
                    <a:pt x="161564" y="713282"/>
                  </a:lnTo>
                  <a:lnTo>
                    <a:pt x="129311" y="687766"/>
                  </a:lnTo>
                  <a:lnTo>
                    <a:pt x="100271" y="660984"/>
                  </a:lnTo>
                  <a:lnTo>
                    <a:pt x="52452" y="603967"/>
                  </a:lnTo>
                  <a:lnTo>
                    <a:pt x="19348" y="542920"/>
                  </a:lnTo>
                  <a:lnTo>
                    <a:pt x="2201" y="478532"/>
                  </a:lnTo>
                  <a:lnTo>
                    <a:pt x="0" y="4453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096000" y="4032243"/>
              <a:ext cx="1605280" cy="890905"/>
            </a:xfrm>
            <a:custGeom>
              <a:avLst/>
              <a:gdLst/>
              <a:ahLst/>
              <a:cxnLst/>
              <a:rect l="l" t="t" r="r" b="b"/>
              <a:pathLst>
                <a:path w="1605279" h="890904">
                  <a:moveTo>
                    <a:pt x="0" y="445300"/>
                  </a:moveTo>
                  <a:lnTo>
                    <a:pt x="8702" y="379499"/>
                  </a:lnTo>
                  <a:lnTo>
                    <a:pt x="33983" y="316695"/>
                  </a:lnTo>
                  <a:lnTo>
                    <a:pt x="74600" y="257576"/>
                  </a:lnTo>
                  <a:lnTo>
                    <a:pt x="129311" y="202833"/>
                  </a:lnTo>
                  <a:lnTo>
                    <a:pt x="161564" y="177318"/>
                  </a:lnTo>
                  <a:lnTo>
                    <a:pt x="196875" y="153154"/>
                  </a:lnTo>
                  <a:lnTo>
                    <a:pt x="235089" y="130428"/>
                  </a:lnTo>
                  <a:lnTo>
                    <a:pt x="276051" y="109227"/>
                  </a:lnTo>
                  <a:lnTo>
                    <a:pt x="319605" y="89637"/>
                  </a:lnTo>
                  <a:lnTo>
                    <a:pt x="365596" y="71743"/>
                  </a:lnTo>
                  <a:lnTo>
                    <a:pt x="413869" y="55631"/>
                  </a:lnTo>
                  <a:lnTo>
                    <a:pt x="464269" y="41388"/>
                  </a:lnTo>
                  <a:lnTo>
                    <a:pt x="516640" y="29101"/>
                  </a:lnTo>
                  <a:lnTo>
                    <a:pt x="570828" y="18854"/>
                  </a:lnTo>
                  <a:lnTo>
                    <a:pt x="626677" y="10734"/>
                  </a:lnTo>
                  <a:lnTo>
                    <a:pt x="684032" y="4828"/>
                  </a:lnTo>
                  <a:lnTo>
                    <a:pt x="742738" y="1221"/>
                  </a:lnTo>
                  <a:lnTo>
                    <a:pt x="802640" y="0"/>
                  </a:lnTo>
                  <a:lnTo>
                    <a:pt x="862541" y="1221"/>
                  </a:lnTo>
                  <a:lnTo>
                    <a:pt x="921247" y="4828"/>
                  </a:lnTo>
                  <a:lnTo>
                    <a:pt x="978602" y="10734"/>
                  </a:lnTo>
                  <a:lnTo>
                    <a:pt x="1034451" y="18854"/>
                  </a:lnTo>
                  <a:lnTo>
                    <a:pt x="1088639" y="29101"/>
                  </a:lnTo>
                  <a:lnTo>
                    <a:pt x="1141010" y="41388"/>
                  </a:lnTo>
                  <a:lnTo>
                    <a:pt x="1191410" y="55631"/>
                  </a:lnTo>
                  <a:lnTo>
                    <a:pt x="1239683" y="71743"/>
                  </a:lnTo>
                  <a:lnTo>
                    <a:pt x="1285674" y="89637"/>
                  </a:lnTo>
                  <a:lnTo>
                    <a:pt x="1329228" y="109227"/>
                  </a:lnTo>
                  <a:lnTo>
                    <a:pt x="1370190" y="130428"/>
                  </a:lnTo>
                  <a:lnTo>
                    <a:pt x="1408404" y="153154"/>
                  </a:lnTo>
                  <a:lnTo>
                    <a:pt x="1443715" y="177318"/>
                  </a:lnTo>
                  <a:lnTo>
                    <a:pt x="1475968" y="202833"/>
                  </a:lnTo>
                  <a:lnTo>
                    <a:pt x="1505008" y="229615"/>
                  </a:lnTo>
                  <a:lnTo>
                    <a:pt x="1552827" y="286632"/>
                  </a:lnTo>
                  <a:lnTo>
                    <a:pt x="1585931" y="347679"/>
                  </a:lnTo>
                  <a:lnTo>
                    <a:pt x="1603078" y="412068"/>
                  </a:lnTo>
                  <a:lnTo>
                    <a:pt x="1605280" y="445300"/>
                  </a:lnTo>
                  <a:lnTo>
                    <a:pt x="1603078" y="478533"/>
                  </a:lnTo>
                  <a:lnTo>
                    <a:pt x="1585931" y="542924"/>
                  </a:lnTo>
                  <a:lnTo>
                    <a:pt x="1552827" y="603973"/>
                  </a:lnTo>
                  <a:lnTo>
                    <a:pt x="1505008" y="660990"/>
                  </a:lnTo>
                  <a:lnTo>
                    <a:pt x="1475968" y="687772"/>
                  </a:lnTo>
                  <a:lnTo>
                    <a:pt x="1443715" y="713287"/>
                  </a:lnTo>
                  <a:lnTo>
                    <a:pt x="1408404" y="737450"/>
                  </a:lnTo>
                  <a:lnTo>
                    <a:pt x="1370190" y="760175"/>
                  </a:lnTo>
                  <a:lnTo>
                    <a:pt x="1329228" y="781376"/>
                  </a:lnTo>
                  <a:lnTo>
                    <a:pt x="1285674" y="800966"/>
                  </a:lnTo>
                  <a:lnTo>
                    <a:pt x="1239683" y="818860"/>
                  </a:lnTo>
                  <a:lnTo>
                    <a:pt x="1191410" y="834971"/>
                  </a:lnTo>
                  <a:lnTo>
                    <a:pt x="1141010" y="849213"/>
                  </a:lnTo>
                  <a:lnTo>
                    <a:pt x="1088639" y="861500"/>
                  </a:lnTo>
                  <a:lnTo>
                    <a:pt x="1034451" y="871746"/>
                  </a:lnTo>
                  <a:lnTo>
                    <a:pt x="978602" y="879866"/>
                  </a:lnTo>
                  <a:lnTo>
                    <a:pt x="921247" y="885772"/>
                  </a:lnTo>
                  <a:lnTo>
                    <a:pt x="862541" y="889378"/>
                  </a:lnTo>
                  <a:lnTo>
                    <a:pt x="802640" y="890600"/>
                  </a:lnTo>
                  <a:lnTo>
                    <a:pt x="742738" y="889378"/>
                  </a:lnTo>
                  <a:lnTo>
                    <a:pt x="684032" y="885772"/>
                  </a:lnTo>
                  <a:lnTo>
                    <a:pt x="626677" y="879866"/>
                  </a:lnTo>
                  <a:lnTo>
                    <a:pt x="570828" y="871746"/>
                  </a:lnTo>
                  <a:lnTo>
                    <a:pt x="516640" y="861500"/>
                  </a:lnTo>
                  <a:lnTo>
                    <a:pt x="464269" y="849213"/>
                  </a:lnTo>
                  <a:lnTo>
                    <a:pt x="413869" y="834971"/>
                  </a:lnTo>
                  <a:lnTo>
                    <a:pt x="365596" y="818860"/>
                  </a:lnTo>
                  <a:lnTo>
                    <a:pt x="319605" y="800966"/>
                  </a:lnTo>
                  <a:lnTo>
                    <a:pt x="276051" y="781376"/>
                  </a:lnTo>
                  <a:lnTo>
                    <a:pt x="235089" y="760175"/>
                  </a:lnTo>
                  <a:lnTo>
                    <a:pt x="196875" y="737450"/>
                  </a:lnTo>
                  <a:lnTo>
                    <a:pt x="161564" y="713287"/>
                  </a:lnTo>
                  <a:lnTo>
                    <a:pt x="129311" y="687772"/>
                  </a:lnTo>
                  <a:lnTo>
                    <a:pt x="100271" y="660990"/>
                  </a:lnTo>
                  <a:lnTo>
                    <a:pt x="52452" y="603973"/>
                  </a:lnTo>
                  <a:lnTo>
                    <a:pt x="19348" y="542924"/>
                  </a:lnTo>
                  <a:lnTo>
                    <a:pt x="2201" y="478533"/>
                  </a:lnTo>
                  <a:lnTo>
                    <a:pt x="0" y="4453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297681" y="2836856"/>
              <a:ext cx="1605280" cy="890905"/>
            </a:xfrm>
            <a:custGeom>
              <a:avLst/>
              <a:gdLst/>
              <a:ahLst/>
              <a:cxnLst/>
              <a:rect l="l" t="t" r="r" b="b"/>
              <a:pathLst>
                <a:path w="1605279" h="890904">
                  <a:moveTo>
                    <a:pt x="0" y="445300"/>
                  </a:moveTo>
                  <a:lnTo>
                    <a:pt x="8702" y="379496"/>
                  </a:lnTo>
                  <a:lnTo>
                    <a:pt x="33983" y="316690"/>
                  </a:lnTo>
                  <a:lnTo>
                    <a:pt x="74600" y="257571"/>
                  </a:lnTo>
                  <a:lnTo>
                    <a:pt x="129311" y="202828"/>
                  </a:lnTo>
                  <a:lnTo>
                    <a:pt x="161564" y="177312"/>
                  </a:lnTo>
                  <a:lnTo>
                    <a:pt x="196875" y="153149"/>
                  </a:lnTo>
                  <a:lnTo>
                    <a:pt x="235089" y="130424"/>
                  </a:lnTo>
                  <a:lnTo>
                    <a:pt x="276051" y="109223"/>
                  </a:lnTo>
                  <a:lnTo>
                    <a:pt x="319605" y="89633"/>
                  </a:lnTo>
                  <a:lnTo>
                    <a:pt x="365596" y="71739"/>
                  </a:lnTo>
                  <a:lnTo>
                    <a:pt x="413869" y="55628"/>
                  </a:lnTo>
                  <a:lnTo>
                    <a:pt x="464269" y="41386"/>
                  </a:lnTo>
                  <a:lnTo>
                    <a:pt x="516640" y="29099"/>
                  </a:lnTo>
                  <a:lnTo>
                    <a:pt x="570828" y="18853"/>
                  </a:lnTo>
                  <a:lnTo>
                    <a:pt x="626677" y="10734"/>
                  </a:lnTo>
                  <a:lnTo>
                    <a:pt x="684032" y="4828"/>
                  </a:lnTo>
                  <a:lnTo>
                    <a:pt x="742738" y="1221"/>
                  </a:lnTo>
                  <a:lnTo>
                    <a:pt x="802640" y="0"/>
                  </a:lnTo>
                  <a:lnTo>
                    <a:pt x="862541" y="1221"/>
                  </a:lnTo>
                  <a:lnTo>
                    <a:pt x="921247" y="4828"/>
                  </a:lnTo>
                  <a:lnTo>
                    <a:pt x="978602" y="10734"/>
                  </a:lnTo>
                  <a:lnTo>
                    <a:pt x="1034451" y="18853"/>
                  </a:lnTo>
                  <a:lnTo>
                    <a:pt x="1088639" y="29099"/>
                  </a:lnTo>
                  <a:lnTo>
                    <a:pt x="1141010" y="41386"/>
                  </a:lnTo>
                  <a:lnTo>
                    <a:pt x="1191410" y="55628"/>
                  </a:lnTo>
                  <a:lnTo>
                    <a:pt x="1239683" y="71739"/>
                  </a:lnTo>
                  <a:lnTo>
                    <a:pt x="1285674" y="89633"/>
                  </a:lnTo>
                  <a:lnTo>
                    <a:pt x="1329228" y="109223"/>
                  </a:lnTo>
                  <a:lnTo>
                    <a:pt x="1370190" y="130424"/>
                  </a:lnTo>
                  <a:lnTo>
                    <a:pt x="1408404" y="153149"/>
                  </a:lnTo>
                  <a:lnTo>
                    <a:pt x="1443715" y="177312"/>
                  </a:lnTo>
                  <a:lnTo>
                    <a:pt x="1475968" y="202828"/>
                  </a:lnTo>
                  <a:lnTo>
                    <a:pt x="1505008" y="229609"/>
                  </a:lnTo>
                  <a:lnTo>
                    <a:pt x="1552827" y="286627"/>
                  </a:lnTo>
                  <a:lnTo>
                    <a:pt x="1585931" y="347675"/>
                  </a:lnTo>
                  <a:lnTo>
                    <a:pt x="1603078" y="412066"/>
                  </a:lnTo>
                  <a:lnTo>
                    <a:pt x="1605280" y="445300"/>
                  </a:lnTo>
                  <a:lnTo>
                    <a:pt x="1603078" y="478532"/>
                  </a:lnTo>
                  <a:lnTo>
                    <a:pt x="1585931" y="542920"/>
                  </a:lnTo>
                  <a:lnTo>
                    <a:pt x="1552827" y="603967"/>
                  </a:lnTo>
                  <a:lnTo>
                    <a:pt x="1505008" y="660984"/>
                  </a:lnTo>
                  <a:lnTo>
                    <a:pt x="1475968" y="687766"/>
                  </a:lnTo>
                  <a:lnTo>
                    <a:pt x="1443715" y="713282"/>
                  </a:lnTo>
                  <a:lnTo>
                    <a:pt x="1408404" y="737445"/>
                  </a:lnTo>
                  <a:lnTo>
                    <a:pt x="1370190" y="760171"/>
                  </a:lnTo>
                  <a:lnTo>
                    <a:pt x="1329228" y="781372"/>
                  </a:lnTo>
                  <a:lnTo>
                    <a:pt x="1285674" y="800963"/>
                  </a:lnTo>
                  <a:lnTo>
                    <a:pt x="1239683" y="818857"/>
                  </a:lnTo>
                  <a:lnTo>
                    <a:pt x="1191410" y="834968"/>
                  </a:lnTo>
                  <a:lnTo>
                    <a:pt x="1141010" y="849211"/>
                  </a:lnTo>
                  <a:lnTo>
                    <a:pt x="1088639" y="861499"/>
                  </a:lnTo>
                  <a:lnTo>
                    <a:pt x="1034451" y="871745"/>
                  </a:lnTo>
                  <a:lnTo>
                    <a:pt x="978602" y="879865"/>
                  </a:lnTo>
                  <a:lnTo>
                    <a:pt x="921247" y="885771"/>
                  </a:lnTo>
                  <a:lnTo>
                    <a:pt x="862541" y="889378"/>
                  </a:lnTo>
                  <a:lnTo>
                    <a:pt x="802640" y="890600"/>
                  </a:lnTo>
                  <a:lnTo>
                    <a:pt x="742738" y="889378"/>
                  </a:lnTo>
                  <a:lnTo>
                    <a:pt x="684032" y="885771"/>
                  </a:lnTo>
                  <a:lnTo>
                    <a:pt x="626677" y="879865"/>
                  </a:lnTo>
                  <a:lnTo>
                    <a:pt x="570828" y="871745"/>
                  </a:lnTo>
                  <a:lnTo>
                    <a:pt x="516640" y="861499"/>
                  </a:lnTo>
                  <a:lnTo>
                    <a:pt x="464269" y="849211"/>
                  </a:lnTo>
                  <a:lnTo>
                    <a:pt x="413869" y="834968"/>
                  </a:lnTo>
                  <a:lnTo>
                    <a:pt x="365596" y="818857"/>
                  </a:lnTo>
                  <a:lnTo>
                    <a:pt x="319605" y="800963"/>
                  </a:lnTo>
                  <a:lnTo>
                    <a:pt x="276051" y="781372"/>
                  </a:lnTo>
                  <a:lnTo>
                    <a:pt x="235089" y="760171"/>
                  </a:lnTo>
                  <a:lnTo>
                    <a:pt x="196875" y="737445"/>
                  </a:lnTo>
                  <a:lnTo>
                    <a:pt x="161564" y="713282"/>
                  </a:lnTo>
                  <a:lnTo>
                    <a:pt x="129311" y="687766"/>
                  </a:lnTo>
                  <a:lnTo>
                    <a:pt x="100271" y="660984"/>
                  </a:lnTo>
                  <a:lnTo>
                    <a:pt x="52452" y="603967"/>
                  </a:lnTo>
                  <a:lnTo>
                    <a:pt x="19348" y="542920"/>
                  </a:lnTo>
                  <a:lnTo>
                    <a:pt x="2201" y="478532"/>
                  </a:lnTo>
                  <a:lnTo>
                    <a:pt x="0" y="4453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88950" y="3464369"/>
              <a:ext cx="1605280" cy="890905"/>
            </a:xfrm>
            <a:custGeom>
              <a:avLst/>
              <a:gdLst/>
              <a:ahLst/>
              <a:cxnLst/>
              <a:rect l="l" t="t" r="r" b="b"/>
              <a:pathLst>
                <a:path w="1605279" h="890904">
                  <a:moveTo>
                    <a:pt x="0" y="445300"/>
                  </a:moveTo>
                  <a:lnTo>
                    <a:pt x="8702" y="379499"/>
                  </a:lnTo>
                  <a:lnTo>
                    <a:pt x="33983" y="316695"/>
                  </a:lnTo>
                  <a:lnTo>
                    <a:pt x="74600" y="257576"/>
                  </a:lnTo>
                  <a:lnTo>
                    <a:pt x="129311" y="202833"/>
                  </a:lnTo>
                  <a:lnTo>
                    <a:pt x="161564" y="177318"/>
                  </a:lnTo>
                  <a:lnTo>
                    <a:pt x="196875" y="153154"/>
                  </a:lnTo>
                  <a:lnTo>
                    <a:pt x="235089" y="130428"/>
                  </a:lnTo>
                  <a:lnTo>
                    <a:pt x="276051" y="109227"/>
                  </a:lnTo>
                  <a:lnTo>
                    <a:pt x="319605" y="89637"/>
                  </a:lnTo>
                  <a:lnTo>
                    <a:pt x="365596" y="71743"/>
                  </a:lnTo>
                  <a:lnTo>
                    <a:pt x="413869" y="55631"/>
                  </a:lnTo>
                  <a:lnTo>
                    <a:pt x="464269" y="41388"/>
                  </a:lnTo>
                  <a:lnTo>
                    <a:pt x="516640" y="29101"/>
                  </a:lnTo>
                  <a:lnTo>
                    <a:pt x="570828" y="18854"/>
                  </a:lnTo>
                  <a:lnTo>
                    <a:pt x="626677" y="10734"/>
                  </a:lnTo>
                  <a:lnTo>
                    <a:pt x="684032" y="4828"/>
                  </a:lnTo>
                  <a:lnTo>
                    <a:pt x="742738" y="1221"/>
                  </a:lnTo>
                  <a:lnTo>
                    <a:pt x="802640" y="0"/>
                  </a:lnTo>
                  <a:lnTo>
                    <a:pt x="862541" y="1221"/>
                  </a:lnTo>
                  <a:lnTo>
                    <a:pt x="921247" y="4828"/>
                  </a:lnTo>
                  <a:lnTo>
                    <a:pt x="978602" y="10734"/>
                  </a:lnTo>
                  <a:lnTo>
                    <a:pt x="1034451" y="18854"/>
                  </a:lnTo>
                  <a:lnTo>
                    <a:pt x="1088639" y="29101"/>
                  </a:lnTo>
                  <a:lnTo>
                    <a:pt x="1141010" y="41388"/>
                  </a:lnTo>
                  <a:lnTo>
                    <a:pt x="1191410" y="55631"/>
                  </a:lnTo>
                  <a:lnTo>
                    <a:pt x="1239683" y="71743"/>
                  </a:lnTo>
                  <a:lnTo>
                    <a:pt x="1285674" y="89637"/>
                  </a:lnTo>
                  <a:lnTo>
                    <a:pt x="1329228" y="109227"/>
                  </a:lnTo>
                  <a:lnTo>
                    <a:pt x="1370190" y="130428"/>
                  </a:lnTo>
                  <a:lnTo>
                    <a:pt x="1408404" y="153154"/>
                  </a:lnTo>
                  <a:lnTo>
                    <a:pt x="1443715" y="177318"/>
                  </a:lnTo>
                  <a:lnTo>
                    <a:pt x="1475968" y="202833"/>
                  </a:lnTo>
                  <a:lnTo>
                    <a:pt x="1505008" y="229615"/>
                  </a:lnTo>
                  <a:lnTo>
                    <a:pt x="1552827" y="286632"/>
                  </a:lnTo>
                  <a:lnTo>
                    <a:pt x="1585931" y="347679"/>
                  </a:lnTo>
                  <a:lnTo>
                    <a:pt x="1603078" y="412068"/>
                  </a:lnTo>
                  <a:lnTo>
                    <a:pt x="1605280" y="445300"/>
                  </a:lnTo>
                  <a:lnTo>
                    <a:pt x="1603078" y="478533"/>
                  </a:lnTo>
                  <a:lnTo>
                    <a:pt x="1585931" y="542924"/>
                  </a:lnTo>
                  <a:lnTo>
                    <a:pt x="1552827" y="603973"/>
                  </a:lnTo>
                  <a:lnTo>
                    <a:pt x="1505008" y="660990"/>
                  </a:lnTo>
                  <a:lnTo>
                    <a:pt x="1475968" y="687772"/>
                  </a:lnTo>
                  <a:lnTo>
                    <a:pt x="1443715" y="713287"/>
                  </a:lnTo>
                  <a:lnTo>
                    <a:pt x="1408404" y="737450"/>
                  </a:lnTo>
                  <a:lnTo>
                    <a:pt x="1370190" y="760175"/>
                  </a:lnTo>
                  <a:lnTo>
                    <a:pt x="1329228" y="781376"/>
                  </a:lnTo>
                  <a:lnTo>
                    <a:pt x="1285674" y="800966"/>
                  </a:lnTo>
                  <a:lnTo>
                    <a:pt x="1239683" y="818860"/>
                  </a:lnTo>
                  <a:lnTo>
                    <a:pt x="1191410" y="834971"/>
                  </a:lnTo>
                  <a:lnTo>
                    <a:pt x="1141010" y="849213"/>
                  </a:lnTo>
                  <a:lnTo>
                    <a:pt x="1088639" y="861500"/>
                  </a:lnTo>
                  <a:lnTo>
                    <a:pt x="1034451" y="871746"/>
                  </a:lnTo>
                  <a:lnTo>
                    <a:pt x="978602" y="879866"/>
                  </a:lnTo>
                  <a:lnTo>
                    <a:pt x="921247" y="885772"/>
                  </a:lnTo>
                  <a:lnTo>
                    <a:pt x="862541" y="889378"/>
                  </a:lnTo>
                  <a:lnTo>
                    <a:pt x="802640" y="890600"/>
                  </a:lnTo>
                  <a:lnTo>
                    <a:pt x="742738" y="889378"/>
                  </a:lnTo>
                  <a:lnTo>
                    <a:pt x="684032" y="885772"/>
                  </a:lnTo>
                  <a:lnTo>
                    <a:pt x="626677" y="879866"/>
                  </a:lnTo>
                  <a:lnTo>
                    <a:pt x="570828" y="871746"/>
                  </a:lnTo>
                  <a:lnTo>
                    <a:pt x="516640" y="861500"/>
                  </a:lnTo>
                  <a:lnTo>
                    <a:pt x="464269" y="849213"/>
                  </a:lnTo>
                  <a:lnTo>
                    <a:pt x="413869" y="834971"/>
                  </a:lnTo>
                  <a:lnTo>
                    <a:pt x="365596" y="818860"/>
                  </a:lnTo>
                  <a:lnTo>
                    <a:pt x="319605" y="800966"/>
                  </a:lnTo>
                  <a:lnTo>
                    <a:pt x="276051" y="781376"/>
                  </a:lnTo>
                  <a:lnTo>
                    <a:pt x="235089" y="760175"/>
                  </a:lnTo>
                  <a:lnTo>
                    <a:pt x="196875" y="737450"/>
                  </a:lnTo>
                  <a:lnTo>
                    <a:pt x="161564" y="713287"/>
                  </a:lnTo>
                  <a:lnTo>
                    <a:pt x="129311" y="687772"/>
                  </a:lnTo>
                  <a:lnTo>
                    <a:pt x="100271" y="660990"/>
                  </a:lnTo>
                  <a:lnTo>
                    <a:pt x="52452" y="603973"/>
                  </a:lnTo>
                  <a:lnTo>
                    <a:pt x="19348" y="542924"/>
                  </a:lnTo>
                  <a:lnTo>
                    <a:pt x="2201" y="478533"/>
                  </a:lnTo>
                  <a:lnTo>
                    <a:pt x="0" y="445300"/>
                  </a:lnTo>
                  <a:close/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50" dirty="0"/>
              <a:t>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200" y="124924"/>
            <a:ext cx="1748238" cy="63670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6604000"/>
            <a:ext cx="12192000" cy="254000"/>
            <a:chOff x="0" y="6604000"/>
            <a:chExt cx="12192000" cy="254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6604000"/>
              <a:ext cx="12192000" cy="254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950165" y="6654297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h="163195">
                  <a:moveTo>
                    <a:pt x="0" y="0"/>
                  </a:moveTo>
                  <a:lnTo>
                    <a:pt x="0" y="16296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12255">
              <a:lnSpc>
                <a:spcPct val="100000"/>
              </a:lnSpc>
              <a:spcBef>
                <a:spcPts val="95"/>
              </a:spcBef>
            </a:pPr>
            <a:r>
              <a:rPr dirty="0"/>
              <a:t>Linking</a:t>
            </a:r>
            <a:r>
              <a:rPr spc="-105" dirty="0"/>
              <a:t> </a:t>
            </a:r>
            <a:r>
              <a:rPr spc="-10" dirty="0"/>
              <a:t>records</a:t>
            </a: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rcRect t="18815"/>
          <a:stretch>
            <a:fillRect/>
          </a:stretch>
        </p:blipFill>
        <p:spPr>
          <a:xfrm>
            <a:off x="260464" y="1523999"/>
            <a:ext cx="5455373" cy="236304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78398" y="3429000"/>
            <a:ext cx="6053136" cy="2910686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06638" cy="8905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604000"/>
              <a:ext cx="12192000" cy="254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0950165" y="6654296"/>
              <a:ext cx="0" cy="163195"/>
            </a:xfrm>
            <a:custGeom>
              <a:avLst/>
              <a:gdLst/>
              <a:ahLst/>
              <a:cxnLst/>
              <a:rect l="l" t="t" r="r" b="b"/>
              <a:pathLst>
                <a:path h="163195">
                  <a:moveTo>
                    <a:pt x="0" y="0"/>
                  </a:moveTo>
                  <a:lnTo>
                    <a:pt x="0" y="16296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11084">
              <a:lnSpc>
                <a:spcPct val="100000"/>
              </a:lnSpc>
              <a:spcBef>
                <a:spcPts val="95"/>
              </a:spcBef>
            </a:pPr>
            <a:r>
              <a:rPr dirty="0"/>
              <a:t>Need</a:t>
            </a:r>
            <a:r>
              <a:rPr spc="-35" dirty="0"/>
              <a:t> </a:t>
            </a:r>
            <a:r>
              <a:rPr spc="-10" dirty="0"/>
              <a:t>Help?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66963" y="4205670"/>
            <a:ext cx="32207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sz="1600" dirty="0">
                <a:latin typeface="Arial MT"/>
                <a:cs typeface="Arial MT"/>
              </a:rPr>
              <a:t>If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you have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any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further</a:t>
            </a:r>
            <a:r>
              <a:rPr sz="1600" spc="5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questions </a:t>
            </a:r>
            <a:r>
              <a:rPr sz="1600" dirty="0">
                <a:latin typeface="Arial MT"/>
                <a:cs typeface="Arial MT"/>
              </a:rPr>
              <a:t>please</a:t>
            </a:r>
            <a:r>
              <a:rPr sz="1600" spc="-7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email</a:t>
            </a:r>
            <a:r>
              <a:rPr sz="1600" spc="-70" dirty="0">
                <a:latin typeface="Arial MT"/>
                <a:cs typeface="Arial MT"/>
              </a:rPr>
              <a:t> </a:t>
            </a:r>
            <a:r>
              <a:rPr sz="16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5"/>
              </a:rPr>
              <a:t>reors@essex.ac.uk</a:t>
            </a:r>
            <a:r>
              <a:rPr sz="1600" spc="-20" dirty="0">
                <a:solidFill>
                  <a:srgbClr val="602367"/>
                </a:solidFill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or </a:t>
            </a:r>
            <a:r>
              <a:rPr sz="1600" dirty="0">
                <a:latin typeface="Arial MT"/>
                <a:cs typeface="Arial MT"/>
              </a:rPr>
              <a:t>contact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400" dirty="0">
                <a:latin typeface="Arial MT"/>
                <a:cs typeface="Arial MT"/>
              </a:rPr>
              <a:t> </a:t>
            </a:r>
            <a:r>
              <a:rPr sz="16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6"/>
              </a:rPr>
              <a:t>Research</a:t>
            </a:r>
            <a:r>
              <a:rPr sz="1600" u="sng" spc="-3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6"/>
              </a:rPr>
              <a:t> </a:t>
            </a:r>
            <a:r>
              <a:rPr sz="1600" u="sng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6"/>
              </a:rPr>
              <a:t>Impact</a:t>
            </a:r>
            <a:r>
              <a:rPr sz="1600" u="sng" spc="-35" dirty="0">
                <a:solidFill>
                  <a:srgbClr val="602367"/>
                </a:solidFill>
                <a:uFill>
                  <a:solidFill>
                    <a:srgbClr val="602367"/>
                  </a:solidFill>
                </a:uFill>
                <a:latin typeface="Arial MT"/>
                <a:cs typeface="Arial MT"/>
                <a:hlinkClick r:id="rId6"/>
              </a:rPr>
              <a:t> Team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57906" y="1391020"/>
            <a:ext cx="3156585" cy="1813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200"/>
              </a:lnSpc>
              <a:spcBef>
                <a:spcPts val="95"/>
              </a:spcBef>
            </a:pPr>
            <a:r>
              <a:rPr lang="en-GB" sz="1600" dirty="0">
                <a:latin typeface="Arial MT"/>
                <a:cs typeface="Arial MT"/>
              </a:rPr>
              <a:t>You</a:t>
            </a:r>
            <a:r>
              <a:rPr lang="en-GB" sz="1600" spc="-65" dirty="0">
                <a:latin typeface="Arial MT"/>
                <a:cs typeface="Arial MT"/>
              </a:rPr>
              <a:t> </a:t>
            </a:r>
            <a:r>
              <a:rPr lang="en-GB" sz="1600" dirty="0">
                <a:latin typeface="Arial MT"/>
                <a:cs typeface="Arial MT"/>
              </a:rPr>
              <a:t>can</a:t>
            </a:r>
            <a:r>
              <a:rPr lang="en-GB" sz="1600" spc="-65" dirty="0">
                <a:latin typeface="Arial MT"/>
                <a:cs typeface="Arial MT"/>
              </a:rPr>
              <a:t> </a:t>
            </a:r>
            <a:r>
              <a:rPr lang="en-GB" sz="1600" dirty="0">
                <a:latin typeface="Arial MT"/>
                <a:cs typeface="Arial MT"/>
              </a:rPr>
              <a:t>access</a:t>
            </a:r>
            <a:r>
              <a:rPr lang="en-GB" sz="1600" spc="-70" dirty="0">
                <a:latin typeface="Arial MT"/>
                <a:cs typeface="Arial MT"/>
              </a:rPr>
              <a:t> </a:t>
            </a:r>
            <a:r>
              <a:rPr lang="en-GB" sz="1600" dirty="0">
                <a:latin typeface="Arial MT"/>
                <a:cs typeface="Arial MT"/>
              </a:rPr>
              <a:t>help</a:t>
            </a:r>
            <a:r>
              <a:rPr lang="en-GB" sz="1600" spc="-70" dirty="0">
                <a:latin typeface="Arial MT"/>
                <a:cs typeface="Arial MT"/>
              </a:rPr>
              <a:t> </a:t>
            </a:r>
            <a:r>
              <a:rPr lang="en-GB" sz="1600" dirty="0">
                <a:latin typeface="Arial MT"/>
                <a:cs typeface="Arial MT"/>
              </a:rPr>
              <a:t>and</a:t>
            </a:r>
            <a:r>
              <a:rPr lang="en-GB" sz="1600" spc="-50" dirty="0">
                <a:latin typeface="Arial MT"/>
                <a:cs typeface="Arial MT"/>
              </a:rPr>
              <a:t> </a:t>
            </a:r>
            <a:r>
              <a:rPr lang="en-GB" sz="1600" spc="-10" dirty="0">
                <a:latin typeface="Arial MT"/>
                <a:cs typeface="Arial MT"/>
              </a:rPr>
              <a:t>guidance </a:t>
            </a:r>
            <a:r>
              <a:rPr lang="en-GB" sz="1600" dirty="0">
                <a:latin typeface="Arial MT"/>
                <a:cs typeface="Arial MT"/>
              </a:rPr>
              <a:t>resources</a:t>
            </a:r>
            <a:r>
              <a:rPr lang="en-GB" sz="1600" spc="-45" dirty="0">
                <a:latin typeface="Arial MT"/>
                <a:cs typeface="Arial MT"/>
              </a:rPr>
              <a:t> </a:t>
            </a:r>
            <a:r>
              <a:rPr lang="en-GB" sz="1600" dirty="0">
                <a:latin typeface="Arial MT"/>
                <a:cs typeface="Arial MT"/>
              </a:rPr>
              <a:t>from</a:t>
            </a:r>
            <a:r>
              <a:rPr lang="en-GB" sz="1600" spc="-25" dirty="0">
                <a:latin typeface="Arial MT"/>
                <a:cs typeface="Arial MT"/>
              </a:rPr>
              <a:t> </a:t>
            </a:r>
            <a:r>
              <a:rPr lang="en-GB" sz="1600" dirty="0">
                <a:latin typeface="Arial MT"/>
                <a:cs typeface="Arial MT"/>
              </a:rPr>
              <a:t>the</a:t>
            </a:r>
            <a:r>
              <a:rPr lang="en-GB" sz="1600" spc="-30" dirty="0">
                <a:latin typeface="Arial MT"/>
                <a:cs typeface="Arial MT"/>
              </a:rPr>
              <a:t> </a:t>
            </a:r>
            <a:r>
              <a:rPr lang="en-GB" sz="1600" dirty="0">
                <a:solidFill>
                  <a:srgbClr val="C00000"/>
                </a:solidFill>
                <a:latin typeface="Arial MT"/>
                <a:cs typeface="Arial MT"/>
              </a:rPr>
              <a:t>Menu</a:t>
            </a:r>
            <a:r>
              <a:rPr lang="en-GB" sz="1600" spc="-40" dirty="0">
                <a:solidFill>
                  <a:srgbClr val="C00000"/>
                </a:solidFill>
                <a:latin typeface="Arial MT"/>
                <a:cs typeface="Arial MT"/>
              </a:rPr>
              <a:t> </a:t>
            </a:r>
            <a:r>
              <a:rPr lang="en-GB" sz="1600" dirty="0">
                <a:latin typeface="Arial MT"/>
                <a:cs typeface="Arial MT"/>
              </a:rPr>
              <a:t>on</a:t>
            </a:r>
            <a:r>
              <a:rPr lang="en-GB" sz="1600" spc="-50" dirty="0">
                <a:latin typeface="Arial MT"/>
                <a:cs typeface="Arial MT"/>
              </a:rPr>
              <a:t> </a:t>
            </a:r>
            <a:r>
              <a:rPr lang="en-GB" sz="1600" spc="-20" dirty="0">
                <a:latin typeface="Arial MT"/>
                <a:cs typeface="Arial MT"/>
              </a:rPr>
              <a:t>your </a:t>
            </a:r>
            <a:r>
              <a:rPr lang="en-GB" sz="1600" dirty="0">
                <a:latin typeface="Arial MT"/>
                <a:cs typeface="Arial MT"/>
              </a:rPr>
              <a:t>homepage</a:t>
            </a:r>
            <a:r>
              <a:rPr lang="en-GB" sz="1600" spc="-50" dirty="0">
                <a:latin typeface="Arial MT"/>
                <a:cs typeface="Arial MT"/>
              </a:rPr>
              <a:t>. </a:t>
            </a:r>
            <a:r>
              <a:rPr lang="en-GB" sz="1600" spc="-10" dirty="0">
                <a:latin typeface="Arial MT"/>
                <a:cs typeface="Arial MT"/>
              </a:rPr>
              <a:t>At the bottom of the home tab, under Account, click ‘</a:t>
            </a:r>
            <a:r>
              <a:rPr lang="en-GB" sz="1600" spc="-10" dirty="0">
                <a:solidFill>
                  <a:srgbClr val="C00000"/>
                </a:solidFill>
                <a:latin typeface="Arial MT"/>
                <a:cs typeface="Arial MT"/>
              </a:rPr>
              <a:t>Help</a:t>
            </a:r>
            <a:r>
              <a:rPr lang="en-GB" sz="1600" spc="-10" dirty="0">
                <a:latin typeface="Arial MT"/>
                <a:cs typeface="Arial MT"/>
              </a:rPr>
              <a:t>’.</a:t>
            </a:r>
            <a:endParaRPr lang="en-GB" sz="160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r>
              <a:rPr spc="-25" dirty="0"/>
              <a:t>28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4FD316B-4EF6-A7D5-677C-060A9812B9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558"/>
          <a:stretch>
            <a:fillRect/>
          </a:stretch>
        </p:blipFill>
        <p:spPr>
          <a:xfrm>
            <a:off x="677509" y="1391020"/>
            <a:ext cx="1457364" cy="14161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77F8722-A1F9-27B0-B77F-20981DD8C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509" y="2936052"/>
            <a:ext cx="6248721" cy="27814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0236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2143</Words>
  <Application>Microsoft Office PowerPoint</Application>
  <PresentationFormat>Widescreen</PresentationFormat>
  <Paragraphs>173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Arial Black</vt:lpstr>
      <vt:lpstr>Arial MT</vt:lpstr>
      <vt:lpstr>Times New Roman</vt:lpstr>
      <vt:lpstr>Wingdings</vt:lpstr>
      <vt:lpstr>Office Theme</vt:lpstr>
      <vt:lpstr>Using RIS to track your engagement and impact</vt:lpstr>
      <vt:lpstr>Making a difference to</vt:lpstr>
      <vt:lpstr>About the RIS Impact Module</vt:lpstr>
      <vt:lpstr>Glossary and Resources</vt:lpstr>
      <vt:lpstr>About this guide</vt:lpstr>
      <vt:lpstr>Logging In</vt:lpstr>
      <vt:lpstr>Your Homepage</vt:lpstr>
      <vt:lpstr>Where to save your engagement and impact and what to link to</vt:lpstr>
      <vt:lpstr>Viewing Impact Records</vt:lpstr>
      <vt:lpstr>Viewing Impact Records</vt:lpstr>
      <vt:lpstr>Types of Impact Record</vt:lpstr>
      <vt:lpstr>Add new record - 1</vt:lpstr>
      <vt:lpstr>Add new record - 2</vt:lpstr>
      <vt:lpstr>Choose impact record type</vt:lpstr>
      <vt:lpstr>Add impact plan – create record</vt:lpstr>
      <vt:lpstr>Add impact plan – link other users</vt:lpstr>
      <vt:lpstr>Add impact plan – attach supporting information</vt:lpstr>
      <vt:lpstr>Add impact engagement activity – create record</vt:lpstr>
      <vt:lpstr>Add impact narrative – create record</vt:lpstr>
      <vt:lpstr>Add impact narrative – attach evidence</vt:lpstr>
      <vt:lpstr>Linking records</vt:lpstr>
      <vt:lpstr>Converting records</vt:lpstr>
      <vt:lpstr>Viewing Professional Activities Records</vt:lpstr>
      <vt:lpstr>Viewing Professional Activities Records</vt:lpstr>
      <vt:lpstr>Choose professional activities record type</vt:lpstr>
      <vt:lpstr>Types of Professional Activity Relevant to Impact</vt:lpstr>
      <vt:lpstr>Adding Professional Activities relevant to impact</vt:lpstr>
      <vt:lpstr>Linking records</vt:lpstr>
      <vt:lpstr>Need Help?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Ward, Andrea H</dc:creator>
  <cp:lastModifiedBy>Wenlock, Phineas J</cp:lastModifiedBy>
  <cp:revision>2</cp:revision>
  <dcterms:created xsi:type="dcterms:W3CDTF">2026-09-17T08:55:46Z</dcterms:created>
  <dcterms:modified xsi:type="dcterms:W3CDTF">2026-09-18T13:34:08Z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0x0101002BBA757DD001D6429A804770F209C358</vt:lpwstr>
  </property>
  <property fmtid="{D5CDD505-2E9C-101B-9397-08002B2CF9AE}" pid="3" name="Converter">
    <vt:lpwstr>SolidFramework v10.0.19910.1</vt:lpwstr>
  </property>
  <property fmtid="{D5CDD505-2E9C-101B-9397-08002B2CF9AE}" pid="4" name="Created">
    <vt:filetime>2025-09-23T00:00:00Z</vt:filetime>
  </property>
  <property fmtid="{D5CDD505-2E9C-101B-9397-08002B2CF9AE}" pid="5" name="Creator">
    <vt:lpwstr>Acrobat PDFMaker 20 for PowerPoint</vt:lpwstr>
  </property>
  <property fmtid="{D5CDD505-2E9C-101B-9397-08002B2CF9AE}" pid="6" name="LastSaved">
    <vt:filetime>2026-09-17T00:00:00Z</vt:filetime>
  </property>
  <property fmtid="{D5CDD505-2E9C-101B-9397-08002B2CF9AE}" pid="7" name="Producer">
    <vt:lpwstr>Adobe PDF Library 20.5.73</vt:lpwstr>
  </property>
</Properties>
</file>