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7" d="100"/>
          <a:sy n="137" d="100"/>
        </p:scale>
        <p:origin x="1818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e, Laura" userId="c74f6089-7d58-488c-8f33-ef41f1b1321f" providerId="ADAL" clId="{FDEBE60D-AA76-4583-8967-B2B63E3BFC60}"/>
    <pc:docChg chg="undo custSel modSld">
      <pc:chgData name="Christie, Laura" userId="c74f6089-7d58-488c-8f33-ef41f1b1321f" providerId="ADAL" clId="{FDEBE60D-AA76-4583-8967-B2B63E3BFC60}" dt="2026-09-17T09:12:24.268" v="391" actId="20577"/>
      <pc:docMkLst>
        <pc:docMk/>
      </pc:docMkLst>
      <pc:sldChg chg="addSp delSp modSp mod">
        <pc:chgData name="Christie, Laura" userId="c74f6089-7d58-488c-8f33-ef41f1b1321f" providerId="ADAL" clId="{FDEBE60D-AA76-4583-8967-B2B63E3BFC60}" dt="2026-09-17T09:01:59.514" v="56" actId="14100"/>
        <pc:sldMkLst>
          <pc:docMk/>
          <pc:sldMk cId="0" sldId="258"/>
        </pc:sldMkLst>
        <pc:spChg chg="mod">
          <ac:chgData name="Christie, Laura" userId="c74f6089-7d58-488c-8f33-ef41f1b1321f" providerId="ADAL" clId="{FDEBE60D-AA76-4583-8967-B2B63E3BFC60}" dt="2026-09-17T09:00:38.261" v="51" actId="20577"/>
          <ac:spMkLst>
            <pc:docMk/>
            <pc:sldMk cId="0" sldId="258"/>
            <ac:spMk id="3" creationId="{00000000-0000-0000-0000-000000000000}"/>
          </ac:spMkLst>
        </pc:spChg>
        <pc:spChg chg="add mod">
          <ac:chgData name="Christie, Laura" userId="c74f6089-7d58-488c-8f33-ef41f1b1321f" providerId="ADAL" clId="{FDEBE60D-AA76-4583-8967-B2B63E3BFC60}" dt="2026-09-17T09:01:59.514" v="56" actId="14100"/>
          <ac:spMkLst>
            <pc:docMk/>
            <pc:sldMk cId="0" sldId="258"/>
            <ac:spMk id="10" creationId="{F39AF003-C283-856B-2478-E565CCB2743D}"/>
          </ac:spMkLst>
        </pc:spChg>
        <pc:picChg chg="del">
          <ac:chgData name="Christie, Laura" userId="c74f6089-7d58-488c-8f33-ef41f1b1321f" providerId="ADAL" clId="{FDEBE60D-AA76-4583-8967-B2B63E3BFC60}" dt="2026-09-17T08:57:41.950" v="0" actId="478"/>
          <ac:picMkLst>
            <pc:docMk/>
            <pc:sldMk cId="0" sldId="258"/>
            <ac:picMk id="4" creationId="{00000000-0000-0000-0000-000000000000}"/>
          </ac:picMkLst>
        </pc:picChg>
        <pc:picChg chg="add mod modCrop">
          <ac:chgData name="Christie, Laura" userId="c74f6089-7d58-488c-8f33-ef41f1b1321f" providerId="ADAL" clId="{FDEBE60D-AA76-4583-8967-B2B63E3BFC60}" dt="2026-09-17T08:58:35.998" v="11" actId="1076"/>
          <ac:picMkLst>
            <pc:docMk/>
            <pc:sldMk cId="0" sldId="258"/>
            <ac:picMk id="7" creationId="{39876218-F55D-F547-9C61-5A96DEE5A6CE}"/>
          </ac:picMkLst>
        </pc:picChg>
        <pc:picChg chg="add mod modCrop">
          <ac:chgData name="Christie, Laura" userId="c74f6089-7d58-488c-8f33-ef41f1b1321f" providerId="ADAL" clId="{FDEBE60D-AA76-4583-8967-B2B63E3BFC60}" dt="2026-09-17T09:00:02.960" v="35" actId="1076"/>
          <ac:picMkLst>
            <pc:docMk/>
            <pc:sldMk cId="0" sldId="258"/>
            <ac:picMk id="9" creationId="{B1824A7C-9745-75A1-5F17-26D47F745184}"/>
          </ac:picMkLst>
        </pc:picChg>
      </pc:sldChg>
      <pc:sldChg chg="addSp delSp modSp mod">
        <pc:chgData name="Christie, Laura" userId="c74f6089-7d58-488c-8f33-ef41f1b1321f" providerId="ADAL" clId="{FDEBE60D-AA76-4583-8967-B2B63E3BFC60}" dt="2026-09-17T09:12:24.268" v="391" actId="20577"/>
        <pc:sldMkLst>
          <pc:docMk/>
          <pc:sldMk cId="0" sldId="259"/>
        </pc:sldMkLst>
        <pc:spChg chg="mod">
          <ac:chgData name="Christie, Laura" userId="c74f6089-7d58-488c-8f33-ef41f1b1321f" providerId="ADAL" clId="{FDEBE60D-AA76-4583-8967-B2B63E3BFC60}" dt="2026-09-17T09:12:24.268" v="391" actId="20577"/>
          <ac:spMkLst>
            <pc:docMk/>
            <pc:sldMk cId="0" sldId="259"/>
            <ac:spMk id="3" creationId="{00000000-0000-0000-0000-000000000000}"/>
          </ac:spMkLst>
        </pc:spChg>
        <pc:grpChg chg="del">
          <ac:chgData name="Christie, Laura" userId="c74f6089-7d58-488c-8f33-ef41f1b1321f" providerId="ADAL" clId="{FDEBE60D-AA76-4583-8967-B2B63E3BFC60}" dt="2026-09-17T09:03:26.757" v="57" actId="478"/>
          <ac:grpSpMkLst>
            <pc:docMk/>
            <pc:sldMk cId="0" sldId="259"/>
            <ac:grpSpMk id="4" creationId="{00000000-0000-0000-0000-000000000000}"/>
          </ac:grpSpMkLst>
        </pc:grpChg>
        <pc:picChg chg="add mod">
          <ac:chgData name="Christie, Laura" userId="c74f6089-7d58-488c-8f33-ef41f1b1321f" providerId="ADAL" clId="{FDEBE60D-AA76-4583-8967-B2B63E3BFC60}" dt="2026-09-17T09:03:36.298" v="59" actId="1076"/>
          <ac:picMkLst>
            <pc:docMk/>
            <pc:sldMk cId="0" sldId="259"/>
            <ac:picMk id="10" creationId="{7836D544-6CDA-A0F3-46B9-FBFF5783CB9C}"/>
          </ac:picMkLst>
        </pc:picChg>
      </pc:sldChg>
      <pc:sldChg chg="modSp mod">
        <pc:chgData name="Christie, Laura" userId="c74f6089-7d58-488c-8f33-ef41f1b1321f" providerId="ADAL" clId="{FDEBE60D-AA76-4583-8967-B2B63E3BFC60}" dt="2026-09-17T09:05:17.955" v="61" actId="732"/>
        <pc:sldMkLst>
          <pc:docMk/>
          <pc:sldMk cId="0" sldId="260"/>
        </pc:sldMkLst>
        <pc:picChg chg="mod modCrop">
          <ac:chgData name="Christie, Laura" userId="c74f6089-7d58-488c-8f33-ef41f1b1321f" providerId="ADAL" clId="{FDEBE60D-AA76-4583-8967-B2B63E3BFC60}" dt="2026-09-17T09:05:17.955" v="61" actId="732"/>
          <ac:picMkLst>
            <pc:docMk/>
            <pc:sldMk cId="0" sldId="260"/>
            <ac:picMk id="4" creationId="{00000000-0000-0000-0000-000000000000}"/>
          </ac:picMkLst>
        </pc:picChg>
      </pc:sldChg>
      <pc:sldChg chg="modSp mod">
        <pc:chgData name="Christie, Laura" userId="c74f6089-7d58-488c-8f33-ef41f1b1321f" providerId="ADAL" clId="{FDEBE60D-AA76-4583-8967-B2B63E3BFC60}" dt="2026-09-17T09:05:31.148" v="63" actId="732"/>
        <pc:sldMkLst>
          <pc:docMk/>
          <pc:sldMk cId="0" sldId="261"/>
        </pc:sldMkLst>
        <pc:picChg chg="mod modCrop">
          <ac:chgData name="Christie, Laura" userId="c74f6089-7d58-488c-8f33-ef41f1b1321f" providerId="ADAL" clId="{FDEBE60D-AA76-4583-8967-B2B63E3BFC60}" dt="2026-09-17T09:05:31.148" v="63" actId="732"/>
          <ac:picMkLst>
            <pc:docMk/>
            <pc:sldMk cId="0" sldId="261"/>
            <ac:picMk id="4" creationId="{00000000-0000-0000-0000-000000000000}"/>
          </ac:picMkLst>
        </pc:picChg>
      </pc:sldChg>
      <pc:sldChg chg="modSp mod">
        <pc:chgData name="Christie, Laura" userId="c74f6089-7d58-488c-8f33-ef41f1b1321f" providerId="ADAL" clId="{FDEBE60D-AA76-4583-8967-B2B63E3BFC60}" dt="2026-09-17T09:05:43.815" v="65" actId="732"/>
        <pc:sldMkLst>
          <pc:docMk/>
          <pc:sldMk cId="0" sldId="262"/>
        </pc:sldMkLst>
        <pc:picChg chg="mod modCrop">
          <ac:chgData name="Christie, Laura" userId="c74f6089-7d58-488c-8f33-ef41f1b1321f" providerId="ADAL" clId="{FDEBE60D-AA76-4583-8967-B2B63E3BFC60}" dt="2026-09-17T09:05:43.815" v="65" actId="732"/>
          <ac:picMkLst>
            <pc:docMk/>
            <pc:sldMk cId="0" sldId="262"/>
            <ac:picMk id="4" creationId="{00000000-0000-0000-0000-000000000000}"/>
          </ac:picMkLst>
        </pc:picChg>
      </pc:sldChg>
      <pc:sldChg chg="addSp delSp modSp mod">
        <pc:chgData name="Christie, Laura" userId="c74f6089-7d58-488c-8f33-ef41f1b1321f" providerId="ADAL" clId="{FDEBE60D-AA76-4583-8967-B2B63E3BFC60}" dt="2026-09-17T09:09:07.928" v="138" actId="20577"/>
        <pc:sldMkLst>
          <pc:docMk/>
          <pc:sldMk cId="0" sldId="265"/>
        </pc:sldMkLst>
        <pc:spChg chg="del topLvl">
          <ac:chgData name="Christie, Laura" userId="c74f6089-7d58-488c-8f33-ef41f1b1321f" providerId="ADAL" clId="{FDEBE60D-AA76-4583-8967-B2B63E3BFC60}" dt="2026-09-17T09:06:07.808" v="68" actId="478"/>
          <ac:spMkLst>
            <pc:docMk/>
            <pc:sldMk cId="0" sldId="265"/>
            <ac:spMk id="6" creationId="{00000000-0000-0000-0000-000000000000}"/>
          </ac:spMkLst>
        </pc:spChg>
        <pc:spChg chg="mod">
          <ac:chgData name="Christie, Laura" userId="c74f6089-7d58-488c-8f33-ef41f1b1321f" providerId="ADAL" clId="{FDEBE60D-AA76-4583-8967-B2B63E3BFC60}" dt="2026-09-17T09:09:07.928" v="138" actId="20577"/>
          <ac:spMkLst>
            <pc:docMk/>
            <pc:sldMk cId="0" sldId="265"/>
            <ac:spMk id="8" creationId="{00000000-0000-0000-0000-000000000000}"/>
          </ac:spMkLst>
        </pc:spChg>
        <pc:grpChg chg="del">
          <ac:chgData name="Christie, Laura" userId="c74f6089-7d58-488c-8f33-ef41f1b1321f" providerId="ADAL" clId="{FDEBE60D-AA76-4583-8967-B2B63E3BFC60}" dt="2026-09-17T09:06:03.331" v="66" actId="478"/>
          <ac:grpSpMkLst>
            <pc:docMk/>
            <pc:sldMk cId="0" sldId="265"/>
            <ac:grpSpMk id="4" creationId="{00000000-0000-0000-0000-000000000000}"/>
          </ac:grpSpMkLst>
        </pc:grpChg>
        <pc:picChg chg="del topLvl">
          <ac:chgData name="Christie, Laura" userId="c74f6089-7d58-488c-8f33-ef41f1b1321f" providerId="ADAL" clId="{FDEBE60D-AA76-4583-8967-B2B63E3BFC60}" dt="2026-09-17T09:06:03.331" v="66" actId="478"/>
          <ac:picMkLst>
            <pc:docMk/>
            <pc:sldMk cId="0" sldId="265"/>
            <ac:picMk id="5" creationId="{00000000-0000-0000-0000-000000000000}"/>
          </ac:picMkLst>
        </pc:picChg>
        <pc:picChg chg="del">
          <ac:chgData name="Christie, Laura" userId="c74f6089-7d58-488c-8f33-ef41f1b1321f" providerId="ADAL" clId="{FDEBE60D-AA76-4583-8967-B2B63E3BFC60}" dt="2026-09-17T09:06:05.352" v="67" actId="478"/>
          <ac:picMkLst>
            <pc:docMk/>
            <pc:sldMk cId="0" sldId="265"/>
            <ac:picMk id="7" creationId="{00000000-0000-0000-0000-000000000000}"/>
          </ac:picMkLst>
        </pc:picChg>
        <pc:picChg chg="add mod modCrop">
          <ac:chgData name="Christie, Laura" userId="c74f6089-7d58-488c-8f33-ef41f1b1321f" providerId="ADAL" clId="{FDEBE60D-AA76-4583-8967-B2B63E3BFC60}" dt="2026-09-17T09:07:24.521" v="73" actId="14100"/>
          <ac:picMkLst>
            <pc:docMk/>
            <pc:sldMk cId="0" sldId="265"/>
            <ac:picMk id="11" creationId="{33CD9C76-E895-40A1-B22A-1972D8BCF756}"/>
          </ac:picMkLst>
        </pc:picChg>
        <pc:picChg chg="add mod">
          <ac:chgData name="Christie, Laura" userId="c74f6089-7d58-488c-8f33-ef41f1b1321f" providerId="ADAL" clId="{FDEBE60D-AA76-4583-8967-B2B63E3BFC60}" dt="2026-09-17T09:07:46.374" v="75" actId="1076"/>
          <ac:picMkLst>
            <pc:docMk/>
            <pc:sldMk cId="0" sldId="265"/>
            <ac:picMk id="13" creationId="{9893291B-95AD-DED8-EDA5-ED11CC22E7E1}"/>
          </ac:picMkLst>
        </pc:picChg>
      </pc:sldChg>
    </pc:docChg>
  </pc:docChgLst>
  <pc:docChgLst>
    <pc:chgData name="Christie, Laura" userId="41247786046_tp_box_2" providerId="OAuth2" clId="{FDEBE60D-AA76-4583-8967-B2B63E3BFC60}"/>
    <pc:docChg chg="undo custSel modSld">
      <pc:chgData name="Christie, Laura" userId="41247786046_tp_box_2" providerId="OAuth2" clId="{FDEBE60D-AA76-4583-8967-B2B63E3BFC60}" dt="2026-09-18T15:21:22.124" v="76" actId="1076"/>
      <pc:docMkLst>
        <pc:docMk/>
      </pc:docMkLst>
      <pc:sldChg chg="addSp delSp modSp mod">
        <pc:chgData name="Christie, Laura" userId="41247786046_tp_box_2" providerId="OAuth2" clId="{FDEBE60D-AA76-4583-8967-B2B63E3BFC60}" dt="2026-09-18T15:21:22.124" v="76" actId="1076"/>
        <pc:sldMkLst>
          <pc:docMk/>
          <pc:sldMk cId="0" sldId="259"/>
        </pc:sldMkLst>
        <pc:spChg chg="mod">
          <ac:chgData name="Christie, Laura" userId="41247786046_tp_box_2" providerId="OAuth2" clId="{FDEBE60D-AA76-4583-8967-B2B63E3BFC60}" dt="2026-09-18T15:20:29.847" v="73" actId="20577"/>
          <ac:spMkLst>
            <pc:docMk/>
            <pc:sldMk cId="0" sldId="259"/>
            <ac:spMk id="3" creationId="{00000000-0000-0000-0000-000000000000}"/>
          </ac:spMkLst>
        </pc:spChg>
        <pc:picChg chg="add mod">
          <ac:chgData name="Christie, Laura" userId="41247786046_tp_box_2" providerId="OAuth2" clId="{FDEBE60D-AA76-4583-8967-B2B63E3BFC60}" dt="2026-09-18T15:21:22.124" v="76" actId="1076"/>
          <ac:picMkLst>
            <pc:docMk/>
            <pc:sldMk cId="0" sldId="259"/>
            <ac:picMk id="5" creationId="{FF6850B1-966A-785D-3333-7C96F450169F}"/>
          </ac:picMkLst>
        </pc:picChg>
        <pc:picChg chg="del">
          <ac:chgData name="Christie, Laura" userId="41247786046_tp_box_2" providerId="OAuth2" clId="{FDEBE60D-AA76-4583-8967-B2B63E3BFC60}" dt="2026-09-18T15:20:31.645" v="74" actId="478"/>
          <ac:picMkLst>
            <pc:docMk/>
            <pc:sldMk cId="0" sldId="259"/>
            <ac:picMk id="10" creationId="{7836D544-6CDA-A0F3-46B9-FBFF5783CB9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5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Slide</a:t>
            </a:r>
            <a:r>
              <a:rPr spc="-45" dirty="0"/>
              <a:t> </a:t>
            </a: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5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Slide</a:t>
            </a:r>
            <a:r>
              <a:rPr spc="-45" dirty="0"/>
              <a:t> </a:t>
            </a: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Slide</a:t>
            </a:r>
            <a:r>
              <a:rPr spc="-45" dirty="0"/>
              <a:t> </a:t>
            </a: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Slide</a:t>
            </a:r>
            <a:r>
              <a:rPr spc="-45" dirty="0"/>
              <a:t> </a:t>
            </a: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" y="771906"/>
            <a:ext cx="10691622" cy="601446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03" y="771905"/>
            <a:ext cx="1762505" cy="785622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403" y="1895094"/>
            <a:ext cx="6924040" cy="4098925"/>
          </a:xfrm>
          <a:custGeom>
            <a:avLst/>
            <a:gdLst/>
            <a:ahLst/>
            <a:cxnLst/>
            <a:rect l="l" t="t" r="r" b="b"/>
            <a:pathLst>
              <a:path w="6924040" h="4098925">
                <a:moveTo>
                  <a:pt x="6923532" y="4098798"/>
                </a:moveTo>
                <a:lnTo>
                  <a:pt x="6923532" y="0"/>
                </a:lnTo>
                <a:lnTo>
                  <a:pt x="0" y="0"/>
                </a:lnTo>
                <a:lnTo>
                  <a:pt x="0" y="4098798"/>
                </a:lnTo>
                <a:lnTo>
                  <a:pt x="6923532" y="4098798"/>
                </a:lnTo>
                <a:close/>
              </a:path>
            </a:pathLst>
          </a:custGeom>
          <a:solidFill>
            <a:srgbClr val="3232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403" y="1895094"/>
            <a:ext cx="6924040" cy="4098925"/>
          </a:xfrm>
          <a:custGeom>
            <a:avLst/>
            <a:gdLst/>
            <a:ahLst/>
            <a:cxnLst/>
            <a:rect l="l" t="t" r="r" b="b"/>
            <a:pathLst>
              <a:path w="6924040" h="4098925">
                <a:moveTo>
                  <a:pt x="0" y="4098798"/>
                </a:moveTo>
                <a:lnTo>
                  <a:pt x="6923532" y="4098798"/>
                </a:lnTo>
                <a:lnTo>
                  <a:pt x="6923532" y="0"/>
                </a:lnTo>
                <a:lnTo>
                  <a:pt x="0" y="0"/>
                </a:lnTo>
              </a:path>
            </a:pathLst>
          </a:custGeom>
          <a:ln w="6682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448703" y="4668773"/>
            <a:ext cx="1591310" cy="0"/>
          </a:xfrm>
          <a:custGeom>
            <a:avLst/>
            <a:gdLst/>
            <a:ahLst/>
            <a:cxnLst/>
            <a:rect l="l" t="t" r="r" b="b"/>
            <a:pathLst>
              <a:path w="1591310">
                <a:moveTo>
                  <a:pt x="0" y="0"/>
                </a:moveTo>
                <a:lnTo>
                  <a:pt x="1591056" y="0"/>
                </a:lnTo>
              </a:path>
            </a:pathLst>
          </a:custGeom>
          <a:ln w="222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Slide</a:t>
            </a:r>
            <a:r>
              <a:rPr spc="-45" dirty="0"/>
              <a:t> </a:t>
            </a: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3765" y="880454"/>
            <a:ext cx="1533973" cy="56090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03" y="6561928"/>
            <a:ext cx="10691622" cy="224443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9604120" y="6607301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256"/>
                </a:lnTo>
              </a:path>
            </a:pathLst>
          </a:custGeom>
          <a:ln w="1113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1859" y="893318"/>
            <a:ext cx="7371333" cy="434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9565" y="2501899"/>
            <a:ext cx="9088120" cy="2185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5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897751" y="6586659"/>
            <a:ext cx="469265" cy="174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Slide</a:t>
            </a:r>
            <a:r>
              <a:rPr spc="-45" dirty="0"/>
              <a:t> </a:t>
            </a: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mailto:reors@essex.ac.u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03" y="1895094"/>
            <a:ext cx="6924040" cy="4098925"/>
          </a:xfrm>
          <a:prstGeom prst="rect">
            <a:avLst/>
          </a:prstGeom>
        </p:spPr>
        <p:txBody>
          <a:bodyPr vert="horz" wrap="square" lIns="0" tIns="3257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65"/>
              </a:spcBef>
            </a:pPr>
            <a:endParaRPr sz="4200">
              <a:latin typeface="Times New Roman"/>
              <a:cs typeface="Times New Roman"/>
            </a:endParaRPr>
          </a:p>
          <a:p>
            <a:pPr marL="447675">
              <a:lnSpc>
                <a:spcPct val="100000"/>
              </a:lnSpc>
            </a:pPr>
            <a:r>
              <a:rPr sz="4200" dirty="0">
                <a:solidFill>
                  <a:srgbClr val="FFFFFF"/>
                </a:solidFill>
                <a:latin typeface="Arial Black"/>
                <a:cs typeface="Arial Black"/>
              </a:rPr>
              <a:t>RIS</a:t>
            </a:r>
            <a:r>
              <a:rPr sz="4200" spc="-2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200" spc="-10" dirty="0">
                <a:solidFill>
                  <a:srgbClr val="FFFFFF"/>
                </a:solidFill>
                <a:latin typeface="Arial Black"/>
                <a:cs typeface="Arial Black"/>
              </a:rPr>
              <a:t>IMPACT</a:t>
            </a:r>
            <a:r>
              <a:rPr sz="4200" spc="-2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200" spc="-10" dirty="0">
                <a:solidFill>
                  <a:srgbClr val="FFFFFF"/>
                </a:solidFill>
                <a:latin typeface="Arial Black"/>
                <a:cs typeface="Arial Black"/>
              </a:rPr>
              <a:t>MODULE</a:t>
            </a:r>
            <a:endParaRPr sz="4200">
              <a:latin typeface="Arial Black"/>
              <a:cs typeface="Arial Black"/>
            </a:endParaRPr>
          </a:p>
          <a:p>
            <a:pPr marL="345440" marR="862965" indent="-47625">
              <a:lnSpc>
                <a:spcPct val="2073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Arial Black"/>
                <a:cs typeface="Arial Black"/>
              </a:rPr>
              <a:t>Directors</a:t>
            </a:r>
            <a:r>
              <a:rPr sz="2800" spc="-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dirty="0">
                <a:solidFill>
                  <a:srgbClr val="FFFFFF"/>
                </a:solidFill>
                <a:latin typeface="Arial Black"/>
                <a:cs typeface="Arial Black"/>
              </a:rPr>
              <a:t>of</a:t>
            </a:r>
            <a:r>
              <a:rPr sz="2800" spc="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dirty="0">
                <a:solidFill>
                  <a:srgbClr val="FFFFFF"/>
                </a:solidFill>
                <a:latin typeface="Arial Black"/>
                <a:cs typeface="Arial Black"/>
              </a:rPr>
              <a:t>Impact</a:t>
            </a:r>
            <a:r>
              <a:rPr sz="2800" spc="-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 Black"/>
                <a:cs typeface="Arial Black"/>
              </a:rPr>
              <a:t>Guidance </a:t>
            </a:r>
            <a:r>
              <a:rPr sz="2800" spc="-20" dirty="0">
                <a:solidFill>
                  <a:srgbClr val="FFFFFF"/>
                </a:solidFill>
                <a:latin typeface="Arial Black"/>
                <a:cs typeface="Arial Black"/>
              </a:rPr>
              <a:t>2025</a:t>
            </a:r>
            <a:endParaRPr sz="28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503420">
              <a:lnSpc>
                <a:spcPct val="100000"/>
              </a:lnSpc>
              <a:spcBef>
                <a:spcPts val="105"/>
              </a:spcBef>
            </a:pPr>
            <a:r>
              <a:rPr dirty="0"/>
              <a:t>About</a:t>
            </a:r>
            <a:r>
              <a:rPr spc="-30" dirty="0"/>
              <a:t> </a:t>
            </a:r>
            <a:r>
              <a:rPr dirty="0"/>
              <a:t>this</a:t>
            </a:r>
            <a:r>
              <a:rPr spc="-25" dirty="0"/>
              <a:t> </a:t>
            </a:r>
            <a:r>
              <a:rPr spc="-20" dirty="0"/>
              <a:t>guide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Slide</a:t>
            </a:r>
            <a:r>
              <a:rPr spc="-45" dirty="0"/>
              <a:t> </a:t>
            </a:r>
            <a:fld id="{81D60167-4931-47E6-BA6A-407CBD079E47}" type="slidenum">
              <a:rPr spc="-50" dirty="0"/>
              <a:t>2</a:t>
            </a:fld>
            <a:endParaRPr spc="-50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3055" marR="15240" indent="-30099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313055" algn="l"/>
              </a:tabLst>
            </a:pPr>
            <a:r>
              <a:rPr spc="-10" dirty="0"/>
              <a:t>Directors</a:t>
            </a:r>
            <a:r>
              <a:rPr spc="-80" dirty="0"/>
              <a:t> </a:t>
            </a:r>
            <a:r>
              <a:rPr dirty="0"/>
              <a:t>of</a:t>
            </a:r>
            <a:r>
              <a:rPr spc="-55" dirty="0"/>
              <a:t> </a:t>
            </a:r>
            <a:r>
              <a:rPr spc="-10" dirty="0"/>
              <a:t>Impact</a:t>
            </a:r>
            <a:r>
              <a:rPr spc="-80" dirty="0"/>
              <a:t> </a:t>
            </a:r>
            <a:r>
              <a:rPr dirty="0"/>
              <a:t>can</a:t>
            </a:r>
            <a:r>
              <a:rPr spc="-65" dirty="0"/>
              <a:t> </a:t>
            </a:r>
            <a:r>
              <a:rPr dirty="0"/>
              <a:t>create</a:t>
            </a:r>
            <a:r>
              <a:rPr spc="-35" dirty="0"/>
              <a:t> </a:t>
            </a:r>
            <a:r>
              <a:rPr spc="-10" dirty="0"/>
              <a:t>engagement</a:t>
            </a:r>
            <a:r>
              <a:rPr spc="-20" dirty="0"/>
              <a:t> </a:t>
            </a:r>
            <a:r>
              <a:rPr spc="-10" dirty="0"/>
              <a:t>records,</a:t>
            </a:r>
            <a:r>
              <a:rPr spc="-80" dirty="0"/>
              <a:t> </a:t>
            </a:r>
            <a:r>
              <a:rPr dirty="0"/>
              <a:t>edit</a:t>
            </a:r>
            <a:r>
              <a:rPr spc="-25" dirty="0"/>
              <a:t> </a:t>
            </a:r>
            <a:r>
              <a:rPr dirty="0"/>
              <a:t>and</a:t>
            </a:r>
            <a:r>
              <a:rPr spc="-55" dirty="0"/>
              <a:t> </a:t>
            </a:r>
            <a:r>
              <a:rPr dirty="0"/>
              <a:t>view</a:t>
            </a:r>
            <a:r>
              <a:rPr spc="-55" dirty="0"/>
              <a:t> </a:t>
            </a:r>
            <a:r>
              <a:rPr spc="-10" dirty="0"/>
              <a:t>records</a:t>
            </a:r>
            <a:r>
              <a:rPr spc="-80" dirty="0"/>
              <a:t> </a:t>
            </a:r>
            <a:r>
              <a:rPr dirty="0"/>
              <a:t>of</a:t>
            </a:r>
            <a:r>
              <a:rPr spc="-55" dirty="0"/>
              <a:t> </a:t>
            </a:r>
            <a:r>
              <a:rPr dirty="0"/>
              <a:t>impact</a:t>
            </a:r>
            <a:r>
              <a:rPr spc="-70" dirty="0"/>
              <a:t> </a:t>
            </a:r>
            <a:r>
              <a:rPr spc="-25" dirty="0"/>
              <a:t>for </a:t>
            </a:r>
            <a:r>
              <a:rPr dirty="0"/>
              <a:t>staff</a:t>
            </a:r>
            <a:r>
              <a:rPr spc="-90" dirty="0"/>
              <a:t> </a:t>
            </a:r>
            <a:r>
              <a:rPr dirty="0"/>
              <a:t>in</a:t>
            </a:r>
            <a:r>
              <a:rPr spc="-25" dirty="0"/>
              <a:t> </a:t>
            </a:r>
            <a:r>
              <a:rPr dirty="0"/>
              <a:t>their</a:t>
            </a:r>
            <a:r>
              <a:rPr spc="-45" dirty="0"/>
              <a:t> </a:t>
            </a:r>
            <a:r>
              <a:rPr spc="-20" dirty="0"/>
              <a:t>school/department,</a:t>
            </a:r>
            <a:r>
              <a:rPr spc="-85" dirty="0"/>
              <a:t> </a:t>
            </a:r>
            <a:r>
              <a:rPr dirty="0"/>
              <a:t>in</a:t>
            </a:r>
            <a:r>
              <a:rPr spc="-25" dirty="0"/>
              <a:t> </a:t>
            </a:r>
            <a:r>
              <a:rPr dirty="0"/>
              <a:t>addition</a:t>
            </a:r>
            <a:r>
              <a:rPr spc="-35" dirty="0"/>
              <a:t> </a:t>
            </a:r>
            <a:r>
              <a:rPr dirty="0"/>
              <a:t>to</a:t>
            </a:r>
            <a:r>
              <a:rPr spc="-50" dirty="0"/>
              <a:t> </a:t>
            </a:r>
            <a:r>
              <a:rPr dirty="0"/>
              <a:t>their</a:t>
            </a:r>
            <a:r>
              <a:rPr spc="-50" dirty="0"/>
              <a:t> </a:t>
            </a:r>
            <a:r>
              <a:rPr dirty="0"/>
              <a:t>own,</a:t>
            </a:r>
            <a:r>
              <a:rPr spc="-35" dirty="0"/>
              <a:t> </a:t>
            </a:r>
            <a:r>
              <a:rPr dirty="0"/>
              <a:t>via</a:t>
            </a:r>
            <a:r>
              <a:rPr spc="-35" dirty="0"/>
              <a:t> </a:t>
            </a:r>
            <a:r>
              <a:rPr dirty="0"/>
              <a:t>the</a:t>
            </a:r>
            <a:r>
              <a:rPr spc="-50" dirty="0"/>
              <a:t> </a:t>
            </a:r>
            <a:r>
              <a:rPr spc="-20" dirty="0"/>
              <a:t>'Category</a:t>
            </a:r>
            <a:r>
              <a:rPr spc="-145" dirty="0"/>
              <a:t> </a:t>
            </a:r>
            <a:r>
              <a:rPr dirty="0"/>
              <a:t>Admin'</a:t>
            </a:r>
            <a:r>
              <a:rPr spc="-20" dirty="0"/>
              <a:t> </a:t>
            </a:r>
            <a:r>
              <a:rPr dirty="0"/>
              <a:t>option</a:t>
            </a:r>
            <a:r>
              <a:rPr spc="-45" dirty="0"/>
              <a:t> </a:t>
            </a:r>
            <a:r>
              <a:rPr spc="-25" dirty="0"/>
              <a:t>of </a:t>
            </a:r>
            <a:r>
              <a:rPr dirty="0"/>
              <a:t>their</a:t>
            </a:r>
            <a:r>
              <a:rPr spc="-80" dirty="0"/>
              <a:t> </a:t>
            </a:r>
            <a:r>
              <a:rPr dirty="0"/>
              <a:t>role</a:t>
            </a:r>
            <a:r>
              <a:rPr spc="-65" dirty="0"/>
              <a:t> </a:t>
            </a:r>
            <a:r>
              <a:rPr dirty="0"/>
              <a:t>on</a:t>
            </a:r>
            <a:r>
              <a:rPr spc="-85" dirty="0"/>
              <a:t> </a:t>
            </a:r>
            <a:r>
              <a:rPr spc="-25" dirty="0"/>
              <a:t>RIS</a:t>
            </a:r>
          </a:p>
          <a:p>
            <a:pPr>
              <a:lnSpc>
                <a:spcPct val="100000"/>
              </a:lnSpc>
              <a:spcBef>
                <a:spcPts val="190"/>
              </a:spcBef>
              <a:buFont typeface="Wingdings"/>
              <a:buChar char=""/>
            </a:pPr>
            <a:endParaRPr spc="-25" dirty="0"/>
          </a:p>
          <a:p>
            <a:pPr marL="313055" marR="12700" indent="-300990">
              <a:lnSpc>
                <a:spcPct val="100000"/>
              </a:lnSpc>
              <a:buFont typeface="Wingdings"/>
              <a:buChar char=""/>
              <a:tabLst>
                <a:tab pos="313055" algn="l"/>
              </a:tabLst>
            </a:pPr>
            <a:r>
              <a:rPr dirty="0"/>
              <a:t>It</a:t>
            </a:r>
            <a:r>
              <a:rPr spc="-110" dirty="0"/>
              <a:t> </a:t>
            </a:r>
            <a:r>
              <a:rPr dirty="0"/>
              <a:t>is</a:t>
            </a:r>
            <a:r>
              <a:rPr spc="-45" dirty="0"/>
              <a:t> </a:t>
            </a:r>
            <a:r>
              <a:rPr dirty="0"/>
              <a:t>essential</a:t>
            </a:r>
            <a:r>
              <a:rPr spc="-60" dirty="0"/>
              <a:t> </a:t>
            </a:r>
            <a:r>
              <a:rPr dirty="0"/>
              <a:t>to</a:t>
            </a:r>
            <a:r>
              <a:rPr spc="-60" dirty="0"/>
              <a:t> </a:t>
            </a:r>
            <a:r>
              <a:rPr dirty="0"/>
              <a:t>use</a:t>
            </a:r>
            <a:r>
              <a:rPr spc="-70" dirty="0"/>
              <a:t> </a:t>
            </a:r>
            <a:r>
              <a:rPr dirty="0"/>
              <a:t>this</a:t>
            </a:r>
            <a:r>
              <a:rPr spc="-40" dirty="0"/>
              <a:t> </a:t>
            </a:r>
            <a:r>
              <a:rPr spc="-20" dirty="0"/>
              <a:t>'Category</a:t>
            </a:r>
            <a:r>
              <a:rPr spc="-130" dirty="0"/>
              <a:t> </a:t>
            </a:r>
            <a:r>
              <a:rPr dirty="0"/>
              <a:t>Admin'</a:t>
            </a:r>
            <a:r>
              <a:rPr spc="-30" dirty="0"/>
              <a:t> </a:t>
            </a:r>
            <a:r>
              <a:rPr dirty="0"/>
              <a:t>option</a:t>
            </a:r>
            <a:r>
              <a:rPr spc="-55" dirty="0"/>
              <a:t> </a:t>
            </a:r>
            <a:r>
              <a:rPr dirty="0"/>
              <a:t>rather</a:t>
            </a:r>
            <a:r>
              <a:rPr spc="-80" dirty="0"/>
              <a:t> </a:t>
            </a:r>
            <a:r>
              <a:rPr dirty="0"/>
              <a:t>than</a:t>
            </a:r>
            <a:r>
              <a:rPr spc="-60" dirty="0"/>
              <a:t> </a:t>
            </a:r>
            <a:r>
              <a:rPr dirty="0"/>
              <a:t>the</a:t>
            </a:r>
            <a:r>
              <a:rPr spc="-65" dirty="0"/>
              <a:t> </a:t>
            </a:r>
            <a:r>
              <a:rPr dirty="0"/>
              <a:t>'My</a:t>
            </a:r>
            <a:r>
              <a:rPr spc="-45" dirty="0"/>
              <a:t> </a:t>
            </a:r>
            <a:r>
              <a:rPr dirty="0"/>
              <a:t>Profile'</a:t>
            </a:r>
            <a:r>
              <a:rPr spc="-30" dirty="0"/>
              <a:t> </a:t>
            </a:r>
            <a:r>
              <a:rPr dirty="0"/>
              <a:t>option</a:t>
            </a:r>
            <a:r>
              <a:rPr spc="-60" dirty="0"/>
              <a:t> </a:t>
            </a:r>
            <a:r>
              <a:rPr dirty="0"/>
              <a:t>on</a:t>
            </a:r>
            <a:r>
              <a:rPr spc="-60" dirty="0"/>
              <a:t> </a:t>
            </a:r>
            <a:r>
              <a:rPr spc="-25" dirty="0"/>
              <a:t>RIS </a:t>
            </a:r>
            <a:r>
              <a:rPr dirty="0"/>
              <a:t>which</a:t>
            </a:r>
            <a:r>
              <a:rPr spc="-45" dirty="0"/>
              <a:t> </a:t>
            </a:r>
            <a:r>
              <a:rPr dirty="0"/>
              <a:t>is</a:t>
            </a:r>
            <a:r>
              <a:rPr spc="-45" dirty="0"/>
              <a:t> </a:t>
            </a:r>
            <a:r>
              <a:rPr spc="-10" dirty="0"/>
              <a:t>strictly</a:t>
            </a:r>
            <a:r>
              <a:rPr spc="-80" dirty="0"/>
              <a:t> </a:t>
            </a:r>
            <a:r>
              <a:rPr dirty="0"/>
              <a:t>for</a:t>
            </a:r>
            <a:r>
              <a:rPr spc="-65" dirty="0"/>
              <a:t> </a:t>
            </a:r>
            <a:r>
              <a:rPr dirty="0"/>
              <a:t>a</a:t>
            </a:r>
            <a:r>
              <a:rPr spc="-60" dirty="0"/>
              <a:t> </a:t>
            </a:r>
            <a:r>
              <a:rPr dirty="0"/>
              <a:t>user's</a:t>
            </a:r>
            <a:r>
              <a:rPr spc="-55" dirty="0"/>
              <a:t> </a:t>
            </a:r>
            <a:r>
              <a:rPr spc="-10" dirty="0"/>
              <a:t>personal</a:t>
            </a:r>
            <a:r>
              <a:rPr spc="-65" dirty="0"/>
              <a:t> </a:t>
            </a:r>
            <a:r>
              <a:rPr dirty="0"/>
              <a:t>impact</a:t>
            </a:r>
            <a:r>
              <a:rPr spc="-40" dirty="0"/>
              <a:t> </a:t>
            </a:r>
            <a:r>
              <a:rPr spc="-10" dirty="0"/>
              <a:t>records</a:t>
            </a:r>
          </a:p>
          <a:p>
            <a:pPr>
              <a:lnSpc>
                <a:spcPct val="100000"/>
              </a:lnSpc>
              <a:spcBef>
                <a:spcPts val="190"/>
              </a:spcBef>
              <a:buFont typeface="Wingdings"/>
              <a:buChar char=""/>
            </a:pPr>
            <a:endParaRPr spc="-10" dirty="0"/>
          </a:p>
          <a:p>
            <a:pPr marL="313055" indent="-299720">
              <a:lnSpc>
                <a:spcPct val="100000"/>
              </a:lnSpc>
              <a:buFont typeface="Wingdings"/>
              <a:buChar char=""/>
              <a:tabLst>
                <a:tab pos="313055" algn="l"/>
              </a:tabLst>
            </a:pPr>
            <a:r>
              <a:rPr dirty="0"/>
              <a:t>This</a:t>
            </a:r>
            <a:r>
              <a:rPr spc="-50" dirty="0"/>
              <a:t> </a:t>
            </a:r>
            <a:r>
              <a:rPr dirty="0"/>
              <a:t>guide</a:t>
            </a:r>
            <a:r>
              <a:rPr spc="-35" dirty="0"/>
              <a:t> </a:t>
            </a:r>
            <a:r>
              <a:rPr dirty="0"/>
              <a:t>outlines</a:t>
            </a:r>
            <a:r>
              <a:rPr spc="-45" dirty="0"/>
              <a:t> </a:t>
            </a:r>
            <a:r>
              <a:rPr dirty="0"/>
              <a:t>how</a:t>
            </a:r>
            <a:r>
              <a:rPr spc="-40" dirty="0"/>
              <a:t> </a:t>
            </a:r>
            <a:r>
              <a:rPr dirty="0"/>
              <a:t>to</a:t>
            </a:r>
            <a:r>
              <a:rPr spc="-60" dirty="0"/>
              <a:t> </a:t>
            </a:r>
            <a:r>
              <a:rPr dirty="0"/>
              <a:t>use</a:t>
            </a:r>
            <a:r>
              <a:rPr spc="-55" dirty="0"/>
              <a:t> </a:t>
            </a:r>
            <a:r>
              <a:rPr dirty="0"/>
              <a:t>the</a:t>
            </a:r>
            <a:r>
              <a:rPr spc="-70" dirty="0"/>
              <a:t> </a:t>
            </a:r>
            <a:r>
              <a:rPr dirty="0"/>
              <a:t>access</a:t>
            </a:r>
            <a:r>
              <a:rPr spc="-80" dirty="0"/>
              <a:t> </a:t>
            </a:r>
            <a:r>
              <a:rPr dirty="0"/>
              <a:t>the</a:t>
            </a:r>
            <a:r>
              <a:rPr spc="-60" dirty="0"/>
              <a:t> </a:t>
            </a:r>
            <a:r>
              <a:rPr dirty="0"/>
              <a:t>additional</a:t>
            </a:r>
            <a:r>
              <a:rPr spc="-20" dirty="0"/>
              <a:t> </a:t>
            </a:r>
            <a:r>
              <a:rPr dirty="0"/>
              <a:t>role</a:t>
            </a:r>
            <a:r>
              <a:rPr spc="-55" dirty="0"/>
              <a:t> </a:t>
            </a:r>
            <a:r>
              <a:rPr dirty="0"/>
              <a:t>and</a:t>
            </a:r>
            <a:r>
              <a:rPr spc="-55" dirty="0"/>
              <a:t> </a:t>
            </a:r>
            <a:r>
              <a:rPr dirty="0"/>
              <a:t>what</a:t>
            </a:r>
            <a:r>
              <a:rPr spc="-55" dirty="0"/>
              <a:t> </a:t>
            </a:r>
            <a:r>
              <a:rPr dirty="0"/>
              <a:t>you</a:t>
            </a:r>
            <a:r>
              <a:rPr spc="-55" dirty="0"/>
              <a:t> </a:t>
            </a:r>
            <a:r>
              <a:rPr dirty="0"/>
              <a:t>can</a:t>
            </a:r>
            <a:r>
              <a:rPr spc="-55" dirty="0"/>
              <a:t> </a:t>
            </a:r>
            <a:r>
              <a:rPr dirty="0"/>
              <a:t>do</a:t>
            </a:r>
            <a:r>
              <a:rPr spc="-60" dirty="0"/>
              <a:t> </a:t>
            </a:r>
            <a:r>
              <a:rPr dirty="0"/>
              <a:t>using</a:t>
            </a:r>
            <a:r>
              <a:rPr spc="-35" dirty="0"/>
              <a:t> </a:t>
            </a:r>
            <a:r>
              <a:rPr spc="-25" dirty="0"/>
              <a:t>it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17825">
              <a:lnSpc>
                <a:spcPct val="100000"/>
              </a:lnSpc>
              <a:spcBef>
                <a:spcPts val="105"/>
              </a:spcBef>
            </a:pPr>
            <a:r>
              <a:rPr dirty="0"/>
              <a:t>Managing</a:t>
            </a:r>
            <a:r>
              <a:rPr spc="-55" dirty="0"/>
              <a:t> </a:t>
            </a:r>
            <a:r>
              <a:rPr dirty="0"/>
              <a:t>Impact</a:t>
            </a:r>
            <a:r>
              <a:rPr spc="-30" dirty="0"/>
              <a:t> </a:t>
            </a:r>
            <a:r>
              <a:rPr spc="-10" dirty="0"/>
              <a:t>Records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61549" y="5335015"/>
            <a:ext cx="9389110" cy="2545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GB" sz="1550" dirty="0">
                <a:latin typeface="Arial MT"/>
                <a:cs typeface="Arial MT"/>
              </a:rPr>
              <a:t>C</a:t>
            </a:r>
            <a:r>
              <a:rPr sz="1550" dirty="0">
                <a:latin typeface="Arial MT"/>
                <a:cs typeface="Arial MT"/>
              </a:rPr>
              <a:t>lick</a:t>
            </a:r>
            <a:r>
              <a:rPr sz="1550" spc="1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on the</a:t>
            </a:r>
            <a:r>
              <a:rPr lang="en-GB" sz="1550" dirty="0">
                <a:latin typeface="Arial MT"/>
                <a:cs typeface="Arial MT"/>
              </a:rPr>
              <a:t> </a:t>
            </a:r>
            <a:r>
              <a:rPr sz="1550" spc="5" dirty="0">
                <a:latin typeface="Arial MT"/>
                <a:cs typeface="Arial MT"/>
              </a:rPr>
              <a:t> </a:t>
            </a:r>
            <a:r>
              <a:rPr lang="en-GB" sz="1550" spc="5" dirty="0">
                <a:latin typeface="Arial MT"/>
                <a:cs typeface="Arial MT"/>
              </a:rPr>
              <a:t>        symbol </a:t>
            </a:r>
            <a:r>
              <a:rPr sz="1550" dirty="0">
                <a:latin typeface="Arial MT"/>
                <a:cs typeface="Arial MT"/>
              </a:rPr>
              <a:t>on</a:t>
            </a:r>
            <a:r>
              <a:rPr sz="1550" spc="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the</a:t>
            </a:r>
            <a:r>
              <a:rPr sz="1550" spc="-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top</a:t>
            </a:r>
            <a:r>
              <a:rPr sz="1550" spc="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left</a:t>
            </a:r>
            <a:r>
              <a:rPr sz="1550" spc="1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of</a:t>
            </a:r>
            <a:r>
              <a:rPr sz="1550" spc="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the</a:t>
            </a:r>
            <a:r>
              <a:rPr sz="1550" spc="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browser</a:t>
            </a:r>
            <a:r>
              <a:rPr sz="1550" spc="5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window</a:t>
            </a:r>
            <a:r>
              <a:rPr sz="1550" spc="55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to</a:t>
            </a:r>
            <a:r>
              <a:rPr sz="1550" spc="1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reveal</a:t>
            </a:r>
            <a:r>
              <a:rPr sz="1550" spc="10" dirty="0">
                <a:latin typeface="Arial MT"/>
                <a:cs typeface="Arial MT"/>
              </a:rPr>
              <a:t> </a:t>
            </a:r>
            <a:r>
              <a:rPr sz="1550" dirty="0">
                <a:latin typeface="Arial MT"/>
                <a:cs typeface="Arial MT"/>
              </a:rPr>
              <a:t>the</a:t>
            </a:r>
            <a:r>
              <a:rPr sz="1550" spc="35" dirty="0">
                <a:latin typeface="Arial MT"/>
                <a:cs typeface="Arial MT"/>
              </a:rPr>
              <a:t> </a:t>
            </a:r>
            <a:r>
              <a:rPr sz="1550" spc="-20" dirty="0">
                <a:latin typeface="Arial MT"/>
                <a:cs typeface="Arial MT"/>
              </a:rPr>
              <a:t>menu</a:t>
            </a:r>
            <a:endParaRPr sz="1550" dirty="0">
              <a:latin typeface="Arial MT"/>
              <a:cs typeface="Arial M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Slide</a:t>
            </a:r>
            <a:r>
              <a:rPr spc="-45" dirty="0"/>
              <a:t> </a:t>
            </a:r>
            <a:fld id="{81D60167-4931-47E6-BA6A-407CBD079E47}" type="slidenum">
              <a:rPr spc="-50" dirty="0"/>
              <a:t>3</a:t>
            </a:fld>
            <a:endParaRPr spc="-5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876218-F55D-F547-9C61-5A96DEE5A6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4" r="25372" b="57144"/>
          <a:stretch>
            <a:fillRect/>
          </a:stretch>
        </p:blipFill>
        <p:spPr>
          <a:xfrm>
            <a:off x="1879600" y="1952625"/>
            <a:ext cx="6934200" cy="2933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824A7C-9745-75A1-5F17-26D47F7451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002" r="8263"/>
          <a:stretch>
            <a:fillRect/>
          </a:stretch>
        </p:blipFill>
        <p:spPr>
          <a:xfrm>
            <a:off x="1765300" y="5238107"/>
            <a:ext cx="431157" cy="35146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39AF003-C283-856B-2478-E565CCB2743D}"/>
              </a:ext>
            </a:extLst>
          </p:cNvPr>
          <p:cNvSpPr/>
          <p:nvPr/>
        </p:nvSpPr>
        <p:spPr>
          <a:xfrm>
            <a:off x="1917700" y="1952625"/>
            <a:ext cx="278757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17825">
              <a:lnSpc>
                <a:spcPct val="100000"/>
              </a:lnSpc>
              <a:spcBef>
                <a:spcPts val="105"/>
              </a:spcBef>
            </a:pPr>
            <a:r>
              <a:rPr dirty="0"/>
              <a:t>Managing</a:t>
            </a:r>
            <a:r>
              <a:rPr spc="-55" dirty="0"/>
              <a:t> </a:t>
            </a:r>
            <a:r>
              <a:rPr dirty="0"/>
              <a:t>Impact</a:t>
            </a:r>
            <a:r>
              <a:rPr spc="-30" dirty="0"/>
              <a:t> </a:t>
            </a:r>
            <a:r>
              <a:rPr spc="-10" dirty="0"/>
              <a:t>Records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0579" y="2389886"/>
            <a:ext cx="3058160" cy="22057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GB" sz="1750" spc="-10" dirty="0">
                <a:latin typeface="Arial MT"/>
                <a:cs typeface="Arial MT"/>
              </a:rPr>
              <a:t>Directors of Impact have an 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GB" sz="1750" spc="-10" dirty="0">
                <a:latin typeface="Arial MT"/>
                <a:cs typeface="Arial MT"/>
              </a:rPr>
              <a:t>additional ‘Data Category Settings’.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lang="en-GB" sz="1750" spc="-10" dirty="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GB" sz="1750" dirty="0">
                <a:latin typeface="Arial MT"/>
                <a:cs typeface="Arial MT"/>
              </a:rPr>
              <a:t>Menu &gt; System Admin &gt; </a:t>
            </a:r>
            <a:r>
              <a:rPr lang="en-GB" sz="1750" spc="-10" dirty="0">
                <a:latin typeface="Arial MT"/>
                <a:cs typeface="Arial MT"/>
              </a:rPr>
              <a:t>Data Category Settings </a:t>
            </a:r>
            <a:r>
              <a:rPr lang="en-GB" sz="1750" dirty="0">
                <a:latin typeface="Arial MT"/>
                <a:cs typeface="Arial MT"/>
              </a:rPr>
              <a:t>&gt; Records of impact &gt; Manage records of impact </a:t>
            </a:r>
            <a:endParaRPr sz="1750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Slide</a:t>
            </a:r>
            <a:r>
              <a:rPr spc="-45" dirty="0"/>
              <a:t> </a:t>
            </a:r>
            <a:fld id="{81D60167-4931-47E6-BA6A-407CBD079E47}" type="slidenum">
              <a:rPr spc="-50" dirty="0"/>
              <a:t>4</a:t>
            </a:fld>
            <a:endParaRPr spc="-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6850B1-966A-785D-3333-7C96F4501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5700" y="1331202"/>
            <a:ext cx="3333921" cy="491515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88029">
              <a:lnSpc>
                <a:spcPct val="100000"/>
              </a:lnSpc>
              <a:spcBef>
                <a:spcPts val="105"/>
              </a:spcBef>
            </a:pPr>
            <a:r>
              <a:rPr dirty="0"/>
              <a:t>Types</a:t>
            </a:r>
            <a:r>
              <a:rPr spc="-75" dirty="0"/>
              <a:t> </a:t>
            </a:r>
            <a:r>
              <a:rPr dirty="0"/>
              <a:t>of</a:t>
            </a:r>
            <a:r>
              <a:rPr spc="35" dirty="0"/>
              <a:t> </a:t>
            </a:r>
            <a:r>
              <a:rPr dirty="0"/>
              <a:t>Impact</a:t>
            </a:r>
            <a:r>
              <a:rPr spc="-110" dirty="0"/>
              <a:t> </a:t>
            </a:r>
            <a:r>
              <a:rPr spc="-10" dirty="0"/>
              <a:t>Record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3514" y="1694180"/>
            <a:ext cx="3566795" cy="378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8575">
              <a:lnSpc>
                <a:spcPct val="100000"/>
              </a:lnSpc>
              <a:spcBef>
                <a:spcPts val="100"/>
              </a:spcBef>
            </a:pPr>
            <a:r>
              <a:rPr sz="1750" b="1" dirty="0">
                <a:latin typeface="Arial"/>
                <a:cs typeface="Arial"/>
              </a:rPr>
              <a:t>Manage</a:t>
            </a:r>
            <a:r>
              <a:rPr sz="1750" b="1" spc="-100" dirty="0">
                <a:latin typeface="Arial"/>
                <a:cs typeface="Arial"/>
              </a:rPr>
              <a:t> </a:t>
            </a:r>
            <a:r>
              <a:rPr sz="1750" b="1" dirty="0">
                <a:latin typeface="Arial"/>
                <a:cs typeface="Arial"/>
              </a:rPr>
              <a:t>Records</a:t>
            </a:r>
            <a:r>
              <a:rPr sz="1750" b="1" spc="-90" dirty="0">
                <a:latin typeface="Arial"/>
                <a:cs typeface="Arial"/>
              </a:rPr>
              <a:t> </a:t>
            </a:r>
            <a:r>
              <a:rPr sz="1750" b="1" dirty="0">
                <a:latin typeface="Arial"/>
                <a:cs typeface="Arial"/>
              </a:rPr>
              <a:t>of</a:t>
            </a:r>
            <a:r>
              <a:rPr sz="1750" b="1" spc="-105" dirty="0">
                <a:latin typeface="Arial"/>
                <a:cs typeface="Arial"/>
              </a:rPr>
              <a:t> </a:t>
            </a:r>
            <a:r>
              <a:rPr sz="1750" b="1" spc="-10" dirty="0">
                <a:latin typeface="Arial"/>
                <a:cs typeface="Arial"/>
              </a:rPr>
              <a:t>Impact </a:t>
            </a:r>
            <a:r>
              <a:rPr sz="1750" dirty="0">
                <a:latin typeface="Arial MT"/>
                <a:cs typeface="Arial MT"/>
              </a:rPr>
              <a:t>displays</a:t>
            </a:r>
            <a:r>
              <a:rPr sz="1750" spc="-5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all</a:t>
            </a:r>
            <a:r>
              <a:rPr sz="1750" spc="-4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the</a:t>
            </a:r>
            <a:r>
              <a:rPr sz="1750" spc="-75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records</a:t>
            </a:r>
            <a:r>
              <a:rPr sz="1750" spc="-9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of</a:t>
            </a:r>
            <a:r>
              <a:rPr sz="1750" spc="-8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impact</a:t>
            </a:r>
            <a:r>
              <a:rPr sz="1750" spc="-75" dirty="0">
                <a:latin typeface="Arial MT"/>
                <a:cs typeface="Arial MT"/>
              </a:rPr>
              <a:t> </a:t>
            </a:r>
            <a:r>
              <a:rPr sz="1750" spc="-25" dirty="0">
                <a:latin typeface="Arial MT"/>
                <a:cs typeface="Arial MT"/>
              </a:rPr>
              <a:t>for </a:t>
            </a:r>
            <a:r>
              <a:rPr sz="1750" spc="-10" dirty="0">
                <a:latin typeface="Arial MT"/>
                <a:cs typeface="Arial MT"/>
              </a:rPr>
              <a:t>staff</a:t>
            </a:r>
            <a:r>
              <a:rPr sz="1750" spc="-9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in</a:t>
            </a:r>
            <a:r>
              <a:rPr sz="1750" spc="-5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the</a:t>
            </a:r>
            <a:r>
              <a:rPr sz="1750" spc="-7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DOI’s</a:t>
            </a:r>
            <a:r>
              <a:rPr sz="1750" spc="-75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school/department</a:t>
            </a:r>
            <a:endParaRPr sz="17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1750">
              <a:latin typeface="Arial MT"/>
              <a:cs typeface="Arial MT"/>
            </a:endParaRPr>
          </a:p>
          <a:p>
            <a:pPr marL="12700" marR="332105">
              <a:lnSpc>
                <a:spcPct val="100000"/>
              </a:lnSpc>
            </a:pPr>
            <a:r>
              <a:rPr sz="1750" spc="-10" dirty="0">
                <a:latin typeface="Arial MT"/>
                <a:cs typeface="Arial MT"/>
              </a:rPr>
              <a:t>‘Category</a:t>
            </a:r>
            <a:r>
              <a:rPr sz="1750" spc="-15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Admin’</a:t>
            </a:r>
            <a:r>
              <a:rPr sz="1750" spc="-65" dirty="0">
                <a:latin typeface="Arial MT"/>
                <a:cs typeface="Arial MT"/>
              </a:rPr>
              <a:t> </a:t>
            </a:r>
            <a:r>
              <a:rPr sz="1750" spc="-85" dirty="0">
                <a:latin typeface="Arial MT"/>
                <a:cs typeface="Arial MT"/>
              </a:rPr>
              <a:t>allows</a:t>
            </a:r>
            <a:r>
              <a:rPr sz="1750" spc="-135" dirty="0">
                <a:latin typeface="Arial MT"/>
                <a:cs typeface="Arial MT"/>
              </a:rPr>
              <a:t> </a:t>
            </a:r>
            <a:r>
              <a:rPr sz="1750" spc="-85" dirty="0">
                <a:latin typeface="Arial MT"/>
                <a:cs typeface="Arial MT"/>
              </a:rPr>
              <a:t>users</a:t>
            </a:r>
            <a:r>
              <a:rPr sz="1750" spc="-155" dirty="0">
                <a:latin typeface="Arial MT"/>
                <a:cs typeface="Arial MT"/>
              </a:rPr>
              <a:t> </a:t>
            </a:r>
            <a:r>
              <a:rPr sz="1750" spc="-25" dirty="0">
                <a:latin typeface="Arial MT"/>
                <a:cs typeface="Arial MT"/>
              </a:rPr>
              <a:t>to </a:t>
            </a:r>
            <a:r>
              <a:rPr sz="1750" dirty="0">
                <a:latin typeface="Arial MT"/>
                <a:cs typeface="Arial MT"/>
              </a:rPr>
              <a:t>access</a:t>
            </a:r>
            <a:r>
              <a:rPr sz="1750" spc="-7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all</a:t>
            </a:r>
            <a:r>
              <a:rPr sz="1750" spc="-40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records</a:t>
            </a:r>
            <a:r>
              <a:rPr sz="1750" spc="-5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for</a:t>
            </a:r>
            <a:r>
              <a:rPr sz="1750" spc="-5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the</a:t>
            </a:r>
            <a:r>
              <a:rPr sz="1750" spc="-55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school/ department</a:t>
            </a:r>
            <a:r>
              <a:rPr sz="1750" spc="-75" dirty="0">
                <a:latin typeface="Arial MT"/>
                <a:cs typeface="Arial MT"/>
              </a:rPr>
              <a:t> </a:t>
            </a:r>
            <a:r>
              <a:rPr sz="1750" spc="-20" dirty="0">
                <a:latin typeface="Arial MT"/>
                <a:cs typeface="Arial MT"/>
              </a:rPr>
              <a:t>users</a:t>
            </a:r>
            <a:endParaRPr sz="17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175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</a:pPr>
            <a:r>
              <a:rPr sz="1750" b="1" dirty="0">
                <a:latin typeface="Arial"/>
                <a:cs typeface="Arial"/>
              </a:rPr>
              <a:t>Note</a:t>
            </a:r>
            <a:r>
              <a:rPr sz="1750" b="1" spc="-50" dirty="0">
                <a:latin typeface="Arial"/>
                <a:cs typeface="Arial"/>
              </a:rPr>
              <a:t> </a:t>
            </a:r>
            <a:r>
              <a:rPr sz="1750" dirty="0">
                <a:latin typeface="Arial MT"/>
                <a:cs typeface="Arial MT"/>
              </a:rPr>
              <a:t>that</a:t>
            </a:r>
            <a:r>
              <a:rPr sz="1750" spc="-6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it</a:t>
            </a:r>
            <a:r>
              <a:rPr sz="1750" spc="-5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is</a:t>
            </a:r>
            <a:r>
              <a:rPr sz="1750" spc="-5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not</a:t>
            </a:r>
            <a:r>
              <a:rPr sz="1750" spc="-4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possible</a:t>
            </a:r>
            <a:r>
              <a:rPr sz="1750" spc="-5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for</a:t>
            </a:r>
            <a:r>
              <a:rPr sz="1750" spc="-75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users, Directors</a:t>
            </a:r>
            <a:r>
              <a:rPr sz="1750" spc="-7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of</a:t>
            </a:r>
            <a:r>
              <a:rPr sz="1750" spc="-45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Impact</a:t>
            </a:r>
            <a:r>
              <a:rPr sz="1750" spc="-65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included,</a:t>
            </a:r>
            <a:r>
              <a:rPr sz="1750" spc="-4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to</a:t>
            </a:r>
            <a:r>
              <a:rPr sz="1750" spc="-45" dirty="0">
                <a:latin typeface="Arial MT"/>
                <a:cs typeface="Arial MT"/>
              </a:rPr>
              <a:t> </a:t>
            </a:r>
            <a:r>
              <a:rPr sz="1750" spc="-20" dirty="0">
                <a:latin typeface="Arial MT"/>
                <a:cs typeface="Arial MT"/>
              </a:rPr>
              <a:t>view </a:t>
            </a:r>
            <a:r>
              <a:rPr sz="1750" spc="-10" dirty="0">
                <a:latin typeface="Arial MT"/>
                <a:cs typeface="Arial MT"/>
              </a:rPr>
              <a:t>Impact</a:t>
            </a:r>
            <a:r>
              <a:rPr sz="1750" spc="-85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Records</a:t>
            </a:r>
            <a:r>
              <a:rPr sz="1750" spc="-8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other</a:t>
            </a:r>
            <a:r>
              <a:rPr sz="1750" spc="-7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than</a:t>
            </a:r>
            <a:r>
              <a:rPr sz="1750" spc="-65" dirty="0">
                <a:latin typeface="Arial MT"/>
                <a:cs typeface="Arial MT"/>
              </a:rPr>
              <a:t> </a:t>
            </a:r>
            <a:r>
              <a:rPr sz="1750" spc="-20" dirty="0">
                <a:latin typeface="Arial MT"/>
                <a:cs typeface="Arial MT"/>
              </a:rPr>
              <a:t>those </a:t>
            </a:r>
            <a:r>
              <a:rPr sz="1750" dirty="0">
                <a:latin typeface="Arial MT"/>
                <a:cs typeface="Arial MT"/>
              </a:rPr>
              <a:t>which</a:t>
            </a:r>
            <a:r>
              <a:rPr sz="1750" spc="-6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they</a:t>
            </a:r>
            <a:r>
              <a:rPr sz="1750" spc="-7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are</a:t>
            </a:r>
            <a:r>
              <a:rPr sz="1750" spc="-7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linked</a:t>
            </a:r>
            <a:r>
              <a:rPr sz="1750" spc="-5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to</a:t>
            </a:r>
            <a:r>
              <a:rPr sz="1750" spc="-7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in</a:t>
            </a:r>
            <a:r>
              <a:rPr sz="1750" spc="-4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their</a:t>
            </a:r>
            <a:r>
              <a:rPr sz="1750" spc="-75" dirty="0">
                <a:latin typeface="Arial MT"/>
                <a:cs typeface="Arial MT"/>
              </a:rPr>
              <a:t> </a:t>
            </a:r>
            <a:r>
              <a:rPr sz="1750" spc="-25" dirty="0">
                <a:latin typeface="Arial MT"/>
                <a:cs typeface="Arial MT"/>
              </a:rPr>
              <a:t>‘My </a:t>
            </a:r>
            <a:r>
              <a:rPr sz="1750" dirty="0">
                <a:latin typeface="Arial MT"/>
                <a:cs typeface="Arial MT"/>
              </a:rPr>
              <a:t>Profile’</a:t>
            </a:r>
            <a:r>
              <a:rPr sz="1750" spc="-9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area;</a:t>
            </a:r>
            <a:r>
              <a:rPr sz="1750" spc="-4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the</a:t>
            </a:r>
            <a:r>
              <a:rPr sz="1750" spc="-45" dirty="0">
                <a:latin typeface="Arial MT"/>
                <a:cs typeface="Arial MT"/>
              </a:rPr>
              <a:t> </a:t>
            </a:r>
            <a:r>
              <a:rPr sz="1750" spc="-25" dirty="0">
                <a:latin typeface="Arial MT"/>
                <a:cs typeface="Arial MT"/>
              </a:rPr>
              <a:t>‘Category</a:t>
            </a:r>
            <a:r>
              <a:rPr sz="1750" spc="-135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Admin’ </a:t>
            </a:r>
            <a:r>
              <a:rPr sz="1750" dirty="0">
                <a:latin typeface="Arial MT"/>
                <a:cs typeface="Arial MT"/>
              </a:rPr>
              <a:t>route</a:t>
            </a:r>
            <a:r>
              <a:rPr sz="1750" spc="-8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is</a:t>
            </a:r>
            <a:r>
              <a:rPr sz="1750" spc="-55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required</a:t>
            </a:r>
            <a:endParaRPr sz="17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rcRect l="5166" t="7991"/>
          <a:stretch>
            <a:fillRect/>
          </a:stretch>
        </p:blipFill>
        <p:spPr>
          <a:xfrm>
            <a:off x="4660900" y="1952625"/>
            <a:ext cx="6026796" cy="363664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Slide</a:t>
            </a:r>
            <a:r>
              <a:rPr spc="-45" dirty="0"/>
              <a:t> </a:t>
            </a:r>
            <a:fld id="{81D60167-4931-47E6-BA6A-407CBD079E47}" type="slidenum">
              <a:rPr spc="-50" dirty="0"/>
              <a:t>5</a:t>
            </a:fld>
            <a:endParaRPr spc="-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52370">
              <a:lnSpc>
                <a:spcPct val="100000"/>
              </a:lnSpc>
              <a:spcBef>
                <a:spcPts val="105"/>
              </a:spcBef>
            </a:pPr>
            <a:r>
              <a:rPr dirty="0"/>
              <a:t>Exporting</a:t>
            </a:r>
            <a:r>
              <a:rPr spc="-35" dirty="0"/>
              <a:t> </a:t>
            </a:r>
            <a:r>
              <a:rPr dirty="0"/>
              <a:t>records</a:t>
            </a:r>
            <a:r>
              <a:rPr spc="-3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spc="-10" dirty="0"/>
              <a:t>impact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4652" y="2436367"/>
            <a:ext cx="3806190" cy="1751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2639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Arial MT"/>
                <a:cs typeface="Arial MT"/>
              </a:rPr>
              <a:t>DoI’s</a:t>
            </a:r>
            <a:r>
              <a:rPr sz="1750" spc="-4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can</a:t>
            </a:r>
            <a:r>
              <a:rPr sz="1750" spc="-3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export</a:t>
            </a:r>
            <a:r>
              <a:rPr sz="1750" spc="-40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engagement</a:t>
            </a:r>
            <a:r>
              <a:rPr sz="1750" spc="-30" dirty="0">
                <a:latin typeface="Arial MT"/>
                <a:cs typeface="Arial MT"/>
              </a:rPr>
              <a:t> </a:t>
            </a:r>
            <a:r>
              <a:rPr sz="1750" spc="-25" dirty="0">
                <a:latin typeface="Arial MT"/>
                <a:cs typeface="Arial MT"/>
              </a:rPr>
              <a:t>and </a:t>
            </a:r>
            <a:r>
              <a:rPr sz="1750" dirty="0">
                <a:latin typeface="Arial MT"/>
                <a:cs typeface="Arial MT"/>
              </a:rPr>
              <a:t>impact</a:t>
            </a:r>
            <a:r>
              <a:rPr sz="1750" spc="-5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data</a:t>
            </a:r>
            <a:r>
              <a:rPr sz="1750" spc="-6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from</a:t>
            </a:r>
            <a:r>
              <a:rPr sz="1750" spc="-5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their</a:t>
            </a:r>
            <a:r>
              <a:rPr sz="1750" spc="-60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department</a:t>
            </a:r>
            <a:r>
              <a:rPr sz="1750" spc="-45" dirty="0">
                <a:latin typeface="Arial MT"/>
                <a:cs typeface="Arial MT"/>
              </a:rPr>
              <a:t> </a:t>
            </a:r>
            <a:r>
              <a:rPr sz="1750" spc="-50" dirty="0">
                <a:latin typeface="Arial MT"/>
                <a:cs typeface="Arial MT"/>
              </a:rPr>
              <a:t>/ </a:t>
            </a:r>
            <a:r>
              <a:rPr sz="1750" dirty="0">
                <a:latin typeface="Arial MT"/>
                <a:cs typeface="Arial MT"/>
              </a:rPr>
              <a:t>school</a:t>
            </a:r>
            <a:r>
              <a:rPr sz="1750" spc="-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as</a:t>
            </a:r>
            <a:r>
              <a:rPr sz="1750" spc="-2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a</a:t>
            </a:r>
            <a:r>
              <a:rPr sz="1750" spc="-2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.csv</a:t>
            </a:r>
            <a:r>
              <a:rPr sz="1750" spc="-15" dirty="0">
                <a:latin typeface="Arial MT"/>
                <a:cs typeface="Arial MT"/>
              </a:rPr>
              <a:t> </a:t>
            </a:r>
            <a:r>
              <a:rPr sz="1750" spc="-20" dirty="0">
                <a:latin typeface="Arial MT"/>
                <a:cs typeface="Arial MT"/>
              </a:rPr>
              <a:t>file</a:t>
            </a:r>
            <a:endParaRPr sz="17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70"/>
              </a:spcBef>
            </a:pPr>
            <a:endParaRPr sz="175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</a:pPr>
            <a:r>
              <a:rPr sz="1750" dirty="0">
                <a:latin typeface="Arial MT"/>
                <a:cs typeface="Arial MT"/>
              </a:rPr>
              <a:t>Filters</a:t>
            </a:r>
            <a:r>
              <a:rPr sz="1750" spc="-4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can</a:t>
            </a:r>
            <a:r>
              <a:rPr sz="1750" spc="-5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be</a:t>
            </a:r>
            <a:r>
              <a:rPr sz="1750" spc="-3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added</a:t>
            </a:r>
            <a:r>
              <a:rPr sz="1750" spc="-4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prior</a:t>
            </a:r>
            <a:r>
              <a:rPr sz="1750" spc="-3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to</a:t>
            </a:r>
            <a:r>
              <a:rPr sz="1750" spc="-55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download </a:t>
            </a:r>
            <a:r>
              <a:rPr sz="1750" dirty="0">
                <a:latin typeface="Arial MT"/>
                <a:cs typeface="Arial MT"/>
              </a:rPr>
              <a:t>as</a:t>
            </a:r>
            <a:r>
              <a:rPr sz="1750" spc="-5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required.</a:t>
            </a:r>
            <a:endParaRPr sz="17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rcRect l="4898" t="6866"/>
          <a:stretch>
            <a:fillRect/>
          </a:stretch>
        </p:blipFill>
        <p:spPr>
          <a:xfrm>
            <a:off x="4965700" y="2028825"/>
            <a:ext cx="5672120" cy="345265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Slide</a:t>
            </a:r>
            <a:r>
              <a:rPr spc="-45" dirty="0"/>
              <a:t> </a:t>
            </a:r>
            <a:fld id="{81D60167-4931-47E6-BA6A-407CBD079E47}" type="slidenum">
              <a:rPr spc="-50" dirty="0"/>
              <a:t>6</a:t>
            </a:fld>
            <a:endParaRPr spc="-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71215">
              <a:lnSpc>
                <a:spcPct val="100000"/>
              </a:lnSpc>
              <a:spcBef>
                <a:spcPts val="105"/>
              </a:spcBef>
            </a:pPr>
            <a:r>
              <a:rPr dirty="0"/>
              <a:t>Editing</a:t>
            </a:r>
            <a:r>
              <a:rPr spc="-85" dirty="0"/>
              <a:t> </a:t>
            </a:r>
            <a:r>
              <a:rPr dirty="0"/>
              <a:t>Impact</a:t>
            </a:r>
            <a:r>
              <a:rPr spc="-80" dirty="0"/>
              <a:t> </a:t>
            </a:r>
            <a:r>
              <a:rPr spc="-10" dirty="0"/>
              <a:t>Records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41737" y="1990598"/>
            <a:ext cx="3288665" cy="3254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Arial MT"/>
                <a:cs typeface="Arial MT"/>
              </a:rPr>
              <a:t>Editing impact works</a:t>
            </a:r>
            <a:r>
              <a:rPr sz="1750" spc="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in the </a:t>
            </a:r>
            <a:r>
              <a:rPr sz="1750" spc="-20" dirty="0">
                <a:latin typeface="Arial MT"/>
                <a:cs typeface="Arial MT"/>
              </a:rPr>
              <a:t>same </a:t>
            </a:r>
            <a:r>
              <a:rPr sz="1750" dirty="0">
                <a:latin typeface="Arial MT"/>
                <a:cs typeface="Arial MT"/>
              </a:rPr>
              <a:t>way</a:t>
            </a:r>
            <a:r>
              <a:rPr sz="1750" spc="1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as</a:t>
            </a:r>
            <a:r>
              <a:rPr sz="1750" spc="2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editing</a:t>
            </a:r>
            <a:r>
              <a:rPr sz="1750" spc="2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a</a:t>
            </a:r>
            <a:r>
              <a:rPr sz="1750" spc="2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personal</a:t>
            </a:r>
            <a:r>
              <a:rPr sz="1750" spc="20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impact record</a:t>
            </a:r>
            <a:endParaRPr sz="17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1750">
              <a:latin typeface="Arial MT"/>
              <a:cs typeface="Arial MT"/>
            </a:endParaRPr>
          </a:p>
          <a:p>
            <a:pPr marL="12700" marR="288925">
              <a:lnSpc>
                <a:spcPct val="100000"/>
              </a:lnSpc>
            </a:pPr>
            <a:r>
              <a:rPr sz="1750" dirty="0">
                <a:latin typeface="Arial MT"/>
                <a:cs typeface="Arial MT"/>
              </a:rPr>
              <a:t>The</a:t>
            </a:r>
            <a:r>
              <a:rPr sz="1750" spc="-6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Record</a:t>
            </a:r>
            <a:r>
              <a:rPr sz="1750" spc="-7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can</a:t>
            </a:r>
            <a:r>
              <a:rPr sz="1750" spc="-7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be</a:t>
            </a:r>
            <a:r>
              <a:rPr sz="1750" spc="-50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edited, </a:t>
            </a:r>
            <a:r>
              <a:rPr sz="1750" dirty="0">
                <a:latin typeface="Arial MT"/>
                <a:cs typeface="Arial MT"/>
              </a:rPr>
              <a:t>evidence</a:t>
            </a:r>
            <a:r>
              <a:rPr sz="1750" spc="-6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added</a:t>
            </a:r>
            <a:r>
              <a:rPr sz="1750" spc="-7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and</a:t>
            </a:r>
            <a:r>
              <a:rPr sz="1750" spc="-60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managed</a:t>
            </a:r>
            <a:endParaRPr sz="17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1750">
              <a:latin typeface="Arial MT"/>
              <a:cs typeface="Arial MT"/>
            </a:endParaRPr>
          </a:p>
          <a:p>
            <a:pPr marL="12700" marR="178435">
              <a:lnSpc>
                <a:spcPct val="100000"/>
              </a:lnSpc>
            </a:pPr>
            <a:r>
              <a:rPr sz="1750" dirty="0">
                <a:latin typeface="Arial MT"/>
                <a:cs typeface="Arial MT"/>
              </a:rPr>
              <a:t>Links</a:t>
            </a:r>
            <a:r>
              <a:rPr sz="1750" spc="-5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can</a:t>
            </a:r>
            <a:r>
              <a:rPr sz="1750" spc="-5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be</a:t>
            </a:r>
            <a:r>
              <a:rPr sz="1750" spc="-6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made</a:t>
            </a:r>
            <a:r>
              <a:rPr sz="1750" spc="-5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to</a:t>
            </a:r>
            <a:r>
              <a:rPr sz="1750" spc="-7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other</a:t>
            </a:r>
            <a:r>
              <a:rPr sz="1750" spc="-70" dirty="0">
                <a:latin typeface="Arial MT"/>
                <a:cs typeface="Arial MT"/>
              </a:rPr>
              <a:t> </a:t>
            </a:r>
            <a:r>
              <a:rPr sz="1750" spc="-25" dirty="0">
                <a:latin typeface="Arial MT"/>
                <a:cs typeface="Arial MT"/>
              </a:rPr>
              <a:t>RIS </a:t>
            </a:r>
            <a:r>
              <a:rPr sz="1750" dirty="0">
                <a:latin typeface="Arial MT"/>
                <a:cs typeface="Arial MT"/>
              </a:rPr>
              <a:t>users</a:t>
            </a:r>
            <a:r>
              <a:rPr sz="1750" spc="-8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and</a:t>
            </a:r>
            <a:r>
              <a:rPr sz="1750" spc="-6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other</a:t>
            </a:r>
            <a:r>
              <a:rPr sz="1750" spc="-5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RIS</a:t>
            </a:r>
            <a:r>
              <a:rPr sz="1750" spc="-60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records, </a:t>
            </a:r>
            <a:r>
              <a:rPr sz="1750" dirty="0">
                <a:latin typeface="Arial MT"/>
                <a:cs typeface="Arial MT"/>
              </a:rPr>
              <a:t>e.g.,</a:t>
            </a:r>
            <a:r>
              <a:rPr sz="1750" spc="-9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Publications,</a:t>
            </a:r>
            <a:r>
              <a:rPr sz="1750" spc="-65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Grants, </a:t>
            </a:r>
            <a:r>
              <a:rPr sz="1750" dirty="0">
                <a:latin typeface="Arial MT"/>
                <a:cs typeface="Arial MT"/>
              </a:rPr>
              <a:t>Professional</a:t>
            </a:r>
            <a:r>
              <a:rPr sz="1750" spc="-10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activities,</a:t>
            </a:r>
            <a:r>
              <a:rPr sz="1750" spc="-105" dirty="0">
                <a:latin typeface="Arial MT"/>
                <a:cs typeface="Arial MT"/>
              </a:rPr>
              <a:t> </a:t>
            </a:r>
            <a:r>
              <a:rPr sz="1750" spc="-25" dirty="0">
                <a:latin typeface="Arial MT"/>
                <a:cs typeface="Arial MT"/>
              </a:rPr>
              <a:t>and </a:t>
            </a:r>
            <a:r>
              <a:rPr sz="1750" dirty="0">
                <a:latin typeface="Arial MT"/>
                <a:cs typeface="Arial MT"/>
              </a:rPr>
              <a:t>Impact</a:t>
            </a:r>
            <a:r>
              <a:rPr sz="1750" spc="-114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records</a:t>
            </a:r>
            <a:endParaRPr sz="17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rcRect l="5402" t="16888"/>
          <a:stretch>
            <a:fillRect/>
          </a:stretch>
        </p:blipFill>
        <p:spPr>
          <a:xfrm>
            <a:off x="4508499" y="2409825"/>
            <a:ext cx="5735713" cy="386448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Slide</a:t>
            </a:r>
            <a:r>
              <a:rPr spc="-45" dirty="0"/>
              <a:t> </a:t>
            </a:r>
            <a:fld id="{81D60167-4931-47E6-BA6A-407CBD079E47}" type="slidenum">
              <a:rPr spc="-50" dirty="0"/>
              <a:t>7</a:t>
            </a:fld>
            <a:endParaRPr spc="-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52370">
              <a:lnSpc>
                <a:spcPct val="100000"/>
              </a:lnSpc>
              <a:spcBef>
                <a:spcPts val="105"/>
              </a:spcBef>
            </a:pPr>
            <a:r>
              <a:rPr dirty="0"/>
              <a:t>Adding</a:t>
            </a:r>
            <a:r>
              <a:rPr spc="-35" dirty="0"/>
              <a:t> </a:t>
            </a:r>
            <a:r>
              <a:rPr dirty="0"/>
              <a:t>a</a:t>
            </a:r>
            <a:r>
              <a:rPr spc="-35" dirty="0"/>
              <a:t> </a:t>
            </a:r>
            <a:r>
              <a:rPr dirty="0"/>
              <a:t>new</a:t>
            </a:r>
            <a:r>
              <a:rPr spc="-40" dirty="0"/>
              <a:t> </a:t>
            </a:r>
            <a:r>
              <a:rPr dirty="0"/>
              <a:t>Impact</a:t>
            </a:r>
            <a:r>
              <a:rPr spc="-40" dirty="0"/>
              <a:t> </a:t>
            </a:r>
            <a:r>
              <a:rPr spc="-10" dirty="0"/>
              <a:t>Record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39045" y="1670557"/>
            <a:ext cx="4202430" cy="4401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02895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Arial MT"/>
                <a:cs typeface="Arial MT"/>
              </a:rPr>
              <a:t>Adding</a:t>
            </a:r>
            <a:r>
              <a:rPr sz="1750" spc="-4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impact</a:t>
            </a:r>
            <a:r>
              <a:rPr sz="1750" spc="-8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works</a:t>
            </a:r>
            <a:r>
              <a:rPr sz="1750" spc="-6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much</a:t>
            </a:r>
            <a:r>
              <a:rPr sz="1750" spc="-7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as</a:t>
            </a:r>
            <a:r>
              <a:rPr sz="1750" spc="-55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adding </a:t>
            </a:r>
            <a:r>
              <a:rPr sz="1750" dirty="0">
                <a:latin typeface="Arial MT"/>
                <a:cs typeface="Arial MT"/>
              </a:rPr>
              <a:t>impact</a:t>
            </a:r>
            <a:r>
              <a:rPr sz="1750" spc="-6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as</a:t>
            </a:r>
            <a:r>
              <a:rPr sz="1750" spc="-3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a</a:t>
            </a:r>
            <a:r>
              <a:rPr sz="1750" spc="-30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personal</a:t>
            </a:r>
            <a:r>
              <a:rPr sz="1750" spc="-50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record</a:t>
            </a:r>
            <a:r>
              <a:rPr sz="1750" spc="-7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–</a:t>
            </a:r>
            <a:r>
              <a:rPr sz="1750" spc="-4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the</a:t>
            </a:r>
            <a:r>
              <a:rPr sz="1750" spc="-50" dirty="0">
                <a:latin typeface="Arial MT"/>
                <a:cs typeface="Arial MT"/>
              </a:rPr>
              <a:t> </a:t>
            </a:r>
            <a:r>
              <a:rPr sz="1750" spc="-20" dirty="0">
                <a:latin typeface="Arial MT"/>
                <a:cs typeface="Arial MT"/>
              </a:rPr>
              <a:t>same </a:t>
            </a:r>
            <a:r>
              <a:rPr sz="1750" dirty="0">
                <a:latin typeface="Arial MT"/>
                <a:cs typeface="Arial MT"/>
              </a:rPr>
              <a:t>‘Essential</a:t>
            </a:r>
            <a:r>
              <a:rPr sz="1750" spc="-60" dirty="0">
                <a:latin typeface="Arial MT"/>
                <a:cs typeface="Arial MT"/>
              </a:rPr>
              <a:t> </a:t>
            </a:r>
            <a:r>
              <a:rPr sz="1750" spc="-20" dirty="0">
                <a:latin typeface="Arial MT"/>
                <a:cs typeface="Arial MT"/>
              </a:rPr>
              <a:t>Information’</a:t>
            </a:r>
            <a:r>
              <a:rPr sz="1750" spc="-10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(top</a:t>
            </a:r>
            <a:r>
              <a:rPr sz="1750" spc="-7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right</a:t>
            </a:r>
            <a:r>
              <a:rPr sz="1750" spc="-60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picture)</a:t>
            </a:r>
            <a:endParaRPr sz="17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70"/>
              </a:spcBef>
            </a:pPr>
            <a:endParaRPr sz="175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</a:pPr>
            <a:r>
              <a:rPr sz="1750" dirty="0">
                <a:latin typeface="Arial MT"/>
                <a:cs typeface="Arial MT"/>
              </a:rPr>
              <a:t>There</a:t>
            </a:r>
            <a:r>
              <a:rPr sz="1750" spc="-5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is</a:t>
            </a:r>
            <a:r>
              <a:rPr sz="1750" spc="-4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no</a:t>
            </a:r>
            <a:r>
              <a:rPr sz="1750" spc="-4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‘What</a:t>
            </a:r>
            <a:r>
              <a:rPr sz="1750" spc="-6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is</a:t>
            </a:r>
            <a:r>
              <a:rPr sz="1750" spc="-3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your</a:t>
            </a:r>
            <a:r>
              <a:rPr sz="1750" spc="-45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relationship</a:t>
            </a:r>
            <a:r>
              <a:rPr sz="1750" spc="-40" dirty="0">
                <a:latin typeface="Arial MT"/>
                <a:cs typeface="Arial MT"/>
              </a:rPr>
              <a:t> </a:t>
            </a:r>
            <a:r>
              <a:rPr sz="1750" spc="-20" dirty="0">
                <a:latin typeface="Arial MT"/>
                <a:cs typeface="Arial MT"/>
              </a:rPr>
              <a:t>with </a:t>
            </a:r>
            <a:r>
              <a:rPr sz="1750" dirty="0">
                <a:latin typeface="Arial MT"/>
                <a:cs typeface="Arial MT"/>
              </a:rPr>
              <a:t>this</a:t>
            </a:r>
            <a:r>
              <a:rPr sz="1750" spc="-8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impact</a:t>
            </a:r>
            <a:r>
              <a:rPr sz="1750" spc="-85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plan/engagement</a:t>
            </a:r>
            <a:r>
              <a:rPr sz="1750" spc="-90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activity/ </a:t>
            </a:r>
            <a:r>
              <a:rPr sz="1750" dirty="0">
                <a:latin typeface="Arial MT"/>
                <a:cs typeface="Arial MT"/>
              </a:rPr>
              <a:t>impact</a:t>
            </a:r>
            <a:r>
              <a:rPr sz="1750" spc="-90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narrative’</a:t>
            </a:r>
            <a:r>
              <a:rPr sz="1750" spc="-11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field</a:t>
            </a:r>
            <a:r>
              <a:rPr sz="1750" spc="-60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(bottom</a:t>
            </a:r>
            <a:r>
              <a:rPr sz="1750" spc="-9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right</a:t>
            </a:r>
            <a:r>
              <a:rPr sz="1750" spc="-80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picture)</a:t>
            </a:r>
            <a:endParaRPr sz="17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65"/>
              </a:spcBef>
            </a:pPr>
            <a:endParaRPr sz="1750">
              <a:latin typeface="Arial MT"/>
              <a:cs typeface="Arial MT"/>
            </a:endParaRPr>
          </a:p>
          <a:p>
            <a:pPr marL="12700" marR="182245">
              <a:lnSpc>
                <a:spcPct val="100000"/>
              </a:lnSpc>
              <a:spcBef>
                <a:spcPts val="5"/>
              </a:spcBef>
            </a:pPr>
            <a:r>
              <a:rPr sz="1750" dirty="0">
                <a:latin typeface="Arial MT"/>
                <a:cs typeface="Arial MT"/>
              </a:rPr>
              <a:t>‘Lead</a:t>
            </a:r>
            <a:r>
              <a:rPr sz="1750" spc="-5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contributors’</a:t>
            </a:r>
            <a:r>
              <a:rPr sz="1750" spc="-9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and </a:t>
            </a:r>
            <a:r>
              <a:rPr sz="1750" spc="-20" dirty="0">
                <a:latin typeface="Arial MT"/>
                <a:cs typeface="Arial MT"/>
              </a:rPr>
              <a:t>‘Contributors’</a:t>
            </a:r>
            <a:r>
              <a:rPr sz="1750" spc="-110" dirty="0">
                <a:latin typeface="Arial MT"/>
                <a:cs typeface="Arial MT"/>
              </a:rPr>
              <a:t> </a:t>
            </a:r>
            <a:r>
              <a:rPr sz="1750" spc="-25" dirty="0">
                <a:latin typeface="Arial MT"/>
                <a:cs typeface="Arial MT"/>
              </a:rPr>
              <a:t>can </a:t>
            </a:r>
            <a:r>
              <a:rPr sz="1750" dirty="0">
                <a:latin typeface="Arial MT"/>
                <a:cs typeface="Arial MT"/>
              </a:rPr>
              <a:t>be</a:t>
            </a:r>
            <a:r>
              <a:rPr sz="1750" spc="-7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selected</a:t>
            </a:r>
            <a:r>
              <a:rPr sz="1750" spc="-6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to</a:t>
            </a:r>
            <a:r>
              <a:rPr sz="1750" spc="-7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indicate</a:t>
            </a:r>
            <a:r>
              <a:rPr sz="1750" spc="-5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which</a:t>
            </a:r>
            <a:r>
              <a:rPr sz="1750" spc="-5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user</a:t>
            </a:r>
            <a:r>
              <a:rPr sz="1750" spc="-60" dirty="0">
                <a:latin typeface="Arial MT"/>
                <a:cs typeface="Arial MT"/>
              </a:rPr>
              <a:t> </a:t>
            </a:r>
            <a:r>
              <a:rPr sz="1750" spc="-25" dirty="0">
                <a:latin typeface="Arial MT"/>
                <a:cs typeface="Arial MT"/>
              </a:rPr>
              <a:t>(or </a:t>
            </a:r>
            <a:r>
              <a:rPr sz="1750" dirty="0">
                <a:latin typeface="Arial MT"/>
                <a:cs typeface="Arial MT"/>
              </a:rPr>
              <a:t>users)</a:t>
            </a:r>
            <a:r>
              <a:rPr sz="1750" spc="-9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the</a:t>
            </a:r>
            <a:r>
              <a:rPr sz="1750" spc="-6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impact</a:t>
            </a:r>
            <a:r>
              <a:rPr sz="1750" spc="-7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record</a:t>
            </a:r>
            <a:r>
              <a:rPr sz="1750" spc="-80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corresponds</a:t>
            </a:r>
            <a:r>
              <a:rPr sz="1750" spc="-100" dirty="0">
                <a:latin typeface="Arial MT"/>
                <a:cs typeface="Arial MT"/>
              </a:rPr>
              <a:t> </a:t>
            </a:r>
            <a:r>
              <a:rPr sz="1750" spc="-25" dirty="0">
                <a:latin typeface="Arial MT"/>
                <a:cs typeface="Arial MT"/>
              </a:rPr>
              <a:t>to</a:t>
            </a:r>
            <a:endParaRPr sz="17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65"/>
              </a:spcBef>
            </a:pPr>
            <a:endParaRPr sz="1750">
              <a:latin typeface="Arial MT"/>
              <a:cs typeface="Arial MT"/>
            </a:endParaRPr>
          </a:p>
          <a:p>
            <a:pPr marL="12700" marR="527685">
              <a:lnSpc>
                <a:spcPct val="100000"/>
              </a:lnSpc>
            </a:pPr>
            <a:r>
              <a:rPr sz="1750" dirty="0">
                <a:latin typeface="Arial MT"/>
                <a:cs typeface="Arial MT"/>
              </a:rPr>
              <a:t>For</a:t>
            </a:r>
            <a:r>
              <a:rPr sz="1750" spc="-6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general</a:t>
            </a:r>
            <a:r>
              <a:rPr sz="1750" spc="-7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advice</a:t>
            </a:r>
            <a:r>
              <a:rPr sz="1750" spc="-5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on</a:t>
            </a:r>
            <a:r>
              <a:rPr sz="1750" spc="-7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impact</a:t>
            </a:r>
            <a:r>
              <a:rPr sz="1750" spc="-70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records </a:t>
            </a:r>
            <a:r>
              <a:rPr sz="1750" dirty="0">
                <a:latin typeface="Arial MT"/>
                <a:cs typeface="Arial MT"/>
              </a:rPr>
              <a:t>please</a:t>
            </a:r>
            <a:r>
              <a:rPr sz="1750" spc="-5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see</a:t>
            </a:r>
            <a:r>
              <a:rPr sz="1750" spc="-5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the</a:t>
            </a:r>
            <a:r>
              <a:rPr sz="1750" spc="-7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RIS</a:t>
            </a:r>
            <a:r>
              <a:rPr sz="1750" spc="-5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impact</a:t>
            </a:r>
            <a:r>
              <a:rPr sz="1750" spc="-60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module guidance</a:t>
            </a:r>
            <a:endParaRPr sz="17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37467" y="1568958"/>
            <a:ext cx="5466588" cy="24292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37467" y="4479797"/>
            <a:ext cx="5395721" cy="162001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Slide</a:t>
            </a:r>
            <a:r>
              <a:rPr spc="-45" dirty="0"/>
              <a:t> </a:t>
            </a:r>
            <a:fld id="{81D60167-4931-47E6-BA6A-407CBD079E47}" type="slidenum">
              <a:rPr spc="-50" dirty="0"/>
              <a:t>8</a:t>
            </a:fld>
            <a:endParaRPr spc="-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Potential</a:t>
            </a:r>
            <a:r>
              <a:rPr spc="-20" dirty="0"/>
              <a:t> </a:t>
            </a:r>
            <a:r>
              <a:rPr dirty="0"/>
              <a:t>Impact</a:t>
            </a:r>
            <a:r>
              <a:rPr spc="-15" dirty="0"/>
              <a:t> </a:t>
            </a:r>
            <a:r>
              <a:rPr dirty="0"/>
              <a:t>Case</a:t>
            </a:r>
            <a:r>
              <a:rPr spc="-15" dirty="0"/>
              <a:t> </a:t>
            </a:r>
            <a:r>
              <a:rPr dirty="0"/>
              <a:t>Studies</a:t>
            </a:r>
            <a:r>
              <a:rPr spc="-20" dirty="0"/>
              <a:t> </a:t>
            </a:r>
            <a:r>
              <a:rPr dirty="0"/>
              <a:t>on</a:t>
            </a:r>
            <a:r>
              <a:rPr spc="-15" dirty="0"/>
              <a:t> </a:t>
            </a:r>
            <a:r>
              <a:rPr spc="-10" dirty="0"/>
              <a:t>Tableau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39045" y="1670557"/>
            <a:ext cx="4032250" cy="4044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9770">
              <a:lnSpc>
                <a:spcPct val="100000"/>
              </a:lnSpc>
              <a:spcBef>
                <a:spcPts val="100"/>
              </a:spcBef>
            </a:pPr>
            <a:r>
              <a:rPr sz="1750" dirty="0">
                <a:latin typeface="Arial MT"/>
                <a:cs typeface="Arial MT"/>
              </a:rPr>
              <a:t>In</a:t>
            </a:r>
            <a:r>
              <a:rPr sz="1750" spc="-3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Spring</a:t>
            </a:r>
            <a:r>
              <a:rPr sz="1750" spc="-2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2025</a:t>
            </a:r>
            <a:r>
              <a:rPr sz="1750" spc="-2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all</a:t>
            </a:r>
            <a:r>
              <a:rPr sz="1750" spc="-1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REF</a:t>
            </a:r>
            <a:r>
              <a:rPr sz="1750" spc="-20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reporting </a:t>
            </a:r>
            <a:r>
              <a:rPr sz="1750" dirty="0">
                <a:latin typeface="Arial MT"/>
                <a:cs typeface="Arial MT"/>
              </a:rPr>
              <a:t>moved</a:t>
            </a:r>
            <a:r>
              <a:rPr sz="1750" spc="-7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onto</a:t>
            </a:r>
            <a:r>
              <a:rPr sz="1750" spc="-7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Tableau</a:t>
            </a:r>
            <a:r>
              <a:rPr sz="1750" spc="-55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dashboards.</a:t>
            </a:r>
            <a:endParaRPr sz="17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175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</a:pPr>
            <a:r>
              <a:rPr sz="1750" dirty="0">
                <a:latin typeface="Arial MT"/>
                <a:cs typeface="Arial MT"/>
              </a:rPr>
              <a:t>These</a:t>
            </a:r>
            <a:r>
              <a:rPr sz="1750" spc="-4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live</a:t>
            </a:r>
            <a:r>
              <a:rPr sz="1750" spc="-4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reports</a:t>
            </a:r>
            <a:r>
              <a:rPr sz="1750" spc="-6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provide</a:t>
            </a:r>
            <a:r>
              <a:rPr sz="1750" spc="-4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visibility</a:t>
            </a:r>
            <a:r>
              <a:rPr sz="1750" spc="-4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of</a:t>
            </a:r>
            <a:r>
              <a:rPr sz="1750" spc="-60" dirty="0">
                <a:latin typeface="Arial MT"/>
                <a:cs typeface="Arial MT"/>
              </a:rPr>
              <a:t> </a:t>
            </a:r>
            <a:r>
              <a:rPr sz="1750" spc="-25" dirty="0">
                <a:latin typeface="Arial MT"/>
                <a:cs typeface="Arial MT"/>
              </a:rPr>
              <a:t>the </a:t>
            </a:r>
            <a:r>
              <a:rPr sz="1750" dirty="0">
                <a:latin typeface="Arial MT"/>
                <a:cs typeface="Arial MT"/>
              </a:rPr>
              <a:t>Potential</a:t>
            </a:r>
            <a:r>
              <a:rPr sz="1750" spc="-3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Impact</a:t>
            </a:r>
            <a:r>
              <a:rPr sz="1750" spc="-5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Case</a:t>
            </a:r>
            <a:r>
              <a:rPr sz="1750" spc="-2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Study</a:t>
            </a:r>
            <a:r>
              <a:rPr sz="1750" spc="-45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(pICS) </a:t>
            </a:r>
            <a:r>
              <a:rPr sz="1750" dirty="0">
                <a:latin typeface="Arial MT"/>
                <a:cs typeface="Arial MT"/>
              </a:rPr>
              <a:t>records</a:t>
            </a:r>
            <a:r>
              <a:rPr sz="1750" spc="-4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in</a:t>
            </a:r>
            <a:r>
              <a:rPr sz="1750" spc="-4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the</a:t>
            </a:r>
            <a:r>
              <a:rPr sz="1750" spc="-40" dirty="0">
                <a:latin typeface="Arial MT"/>
                <a:cs typeface="Arial MT"/>
              </a:rPr>
              <a:t> </a:t>
            </a:r>
            <a:r>
              <a:rPr sz="1750" spc="-20" dirty="0">
                <a:latin typeface="Arial MT"/>
                <a:cs typeface="Arial MT"/>
              </a:rPr>
              <a:t>RIS.</a:t>
            </a:r>
            <a:endParaRPr sz="17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750">
              <a:latin typeface="Arial MT"/>
              <a:cs typeface="Arial MT"/>
            </a:endParaRPr>
          </a:p>
          <a:p>
            <a:pPr marL="12700" marR="44450">
              <a:lnSpc>
                <a:spcPct val="100000"/>
              </a:lnSpc>
            </a:pPr>
            <a:r>
              <a:rPr sz="1750" dirty="0">
                <a:latin typeface="Arial MT"/>
                <a:cs typeface="Arial MT"/>
              </a:rPr>
              <a:t>Each</a:t>
            </a:r>
            <a:r>
              <a:rPr sz="1750" spc="-3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pICS</a:t>
            </a:r>
            <a:r>
              <a:rPr sz="1750" spc="-3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is</a:t>
            </a:r>
            <a:r>
              <a:rPr sz="1750" spc="-3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RAG</a:t>
            </a:r>
            <a:r>
              <a:rPr sz="1750" spc="-3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rated.</a:t>
            </a:r>
            <a:r>
              <a:rPr sz="1750" spc="-4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The</a:t>
            </a:r>
            <a:r>
              <a:rPr sz="1750" spc="-2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first</a:t>
            </a:r>
            <a:r>
              <a:rPr sz="1750" spc="-40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report </a:t>
            </a:r>
            <a:r>
              <a:rPr sz="1750" dirty="0">
                <a:latin typeface="Arial MT"/>
                <a:cs typeface="Arial MT"/>
              </a:rPr>
              <a:t>(Impact</a:t>
            </a:r>
            <a:r>
              <a:rPr sz="1750" spc="-4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Case</a:t>
            </a:r>
            <a:r>
              <a:rPr sz="1750" spc="-3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Study)</a:t>
            </a:r>
            <a:r>
              <a:rPr sz="1750" spc="-3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shows</a:t>
            </a:r>
            <a:r>
              <a:rPr sz="1750" spc="-3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a</a:t>
            </a:r>
            <a:r>
              <a:rPr sz="1750" spc="-30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summary, </a:t>
            </a:r>
            <a:r>
              <a:rPr sz="1750" dirty="0">
                <a:latin typeface="Arial MT"/>
                <a:cs typeface="Arial MT"/>
              </a:rPr>
              <a:t>the</a:t>
            </a:r>
            <a:r>
              <a:rPr sz="1750" spc="-5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second</a:t>
            </a:r>
            <a:r>
              <a:rPr sz="1750" spc="-3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report</a:t>
            </a:r>
            <a:r>
              <a:rPr sz="1750" spc="-5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(Impact</a:t>
            </a:r>
            <a:r>
              <a:rPr sz="1750" spc="-5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Case</a:t>
            </a:r>
            <a:r>
              <a:rPr sz="1750" spc="-50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Study </a:t>
            </a:r>
            <a:r>
              <a:rPr sz="1750" dirty="0">
                <a:latin typeface="Arial MT"/>
                <a:cs typeface="Arial MT"/>
              </a:rPr>
              <a:t>Detail)</a:t>
            </a:r>
            <a:r>
              <a:rPr sz="1750" spc="-3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displays</a:t>
            </a:r>
            <a:r>
              <a:rPr sz="1750" spc="-2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the</a:t>
            </a:r>
            <a:r>
              <a:rPr sz="1750" spc="-4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record</a:t>
            </a:r>
            <a:r>
              <a:rPr sz="1750" spc="-4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title,</a:t>
            </a:r>
            <a:r>
              <a:rPr sz="1750" spc="-4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lead</a:t>
            </a:r>
            <a:r>
              <a:rPr sz="1750" spc="-25" dirty="0">
                <a:latin typeface="Arial MT"/>
                <a:cs typeface="Arial MT"/>
              </a:rPr>
              <a:t> and </a:t>
            </a:r>
            <a:r>
              <a:rPr sz="1750" spc="-10" dirty="0">
                <a:latin typeface="Arial MT"/>
                <a:cs typeface="Arial MT"/>
              </a:rPr>
              <a:t>contributing</a:t>
            </a:r>
            <a:r>
              <a:rPr sz="1750" spc="-3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authors</a:t>
            </a:r>
            <a:r>
              <a:rPr sz="1750" spc="-4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and</a:t>
            </a:r>
            <a:r>
              <a:rPr sz="1750" spc="-4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RAG</a:t>
            </a:r>
            <a:r>
              <a:rPr sz="1750" spc="-40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rating.</a:t>
            </a:r>
            <a:endParaRPr sz="17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1750">
              <a:latin typeface="Arial MT"/>
              <a:cs typeface="Arial MT"/>
            </a:endParaRPr>
          </a:p>
          <a:p>
            <a:pPr marL="12700" marR="400685">
              <a:lnSpc>
                <a:spcPct val="100000"/>
              </a:lnSpc>
            </a:pPr>
            <a:r>
              <a:rPr sz="1750" dirty="0">
                <a:latin typeface="Arial MT"/>
                <a:cs typeface="Arial MT"/>
              </a:rPr>
              <a:t>DoIs</a:t>
            </a:r>
            <a:r>
              <a:rPr sz="1750" spc="-3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are</a:t>
            </a:r>
            <a:r>
              <a:rPr sz="1750" spc="-2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able</a:t>
            </a:r>
            <a:r>
              <a:rPr sz="1750" spc="-2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to</a:t>
            </a:r>
            <a:r>
              <a:rPr sz="1750" spc="-3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view</a:t>
            </a:r>
            <a:r>
              <a:rPr sz="1750" spc="-20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UoAs</a:t>
            </a:r>
            <a:r>
              <a:rPr sz="1750" spc="-2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that</a:t>
            </a:r>
            <a:r>
              <a:rPr sz="1750" spc="-20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their department</a:t>
            </a:r>
            <a:r>
              <a:rPr sz="1750" spc="-25" dirty="0">
                <a:latin typeface="Arial MT"/>
                <a:cs typeface="Arial MT"/>
              </a:rPr>
              <a:t> </a:t>
            </a:r>
            <a:r>
              <a:rPr sz="1750" dirty="0">
                <a:latin typeface="Arial MT"/>
                <a:cs typeface="Arial MT"/>
              </a:rPr>
              <a:t>is</a:t>
            </a:r>
            <a:r>
              <a:rPr sz="1750" spc="-20" dirty="0">
                <a:latin typeface="Arial MT"/>
                <a:cs typeface="Arial MT"/>
              </a:rPr>
              <a:t> </a:t>
            </a:r>
            <a:r>
              <a:rPr sz="1750" spc="-10" dirty="0">
                <a:latin typeface="Arial MT"/>
                <a:cs typeface="Arial MT"/>
              </a:rPr>
              <a:t>contributing</a:t>
            </a:r>
            <a:r>
              <a:rPr sz="1750" spc="-5" dirty="0">
                <a:latin typeface="Arial MT"/>
                <a:cs typeface="Arial MT"/>
              </a:rPr>
              <a:t> </a:t>
            </a:r>
            <a:r>
              <a:rPr sz="1750" spc="-25" dirty="0">
                <a:latin typeface="Arial MT"/>
                <a:cs typeface="Arial MT"/>
              </a:rPr>
              <a:t>to.</a:t>
            </a:r>
            <a:endParaRPr sz="175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669421" y="1499616"/>
            <a:ext cx="5855970" cy="4917440"/>
            <a:chOff x="4669421" y="1499616"/>
            <a:chExt cx="5855970" cy="49174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81613" y="1499616"/>
              <a:ext cx="5843778" cy="37528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9421" y="5294375"/>
              <a:ext cx="5760720" cy="1122425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Slide</a:t>
            </a:r>
            <a:r>
              <a:rPr spc="-45" dirty="0"/>
              <a:t> </a:t>
            </a:r>
            <a:fld id="{81D60167-4931-47E6-BA6A-407CBD079E47}" type="slidenum">
              <a:rPr spc="-50" dirty="0"/>
              <a:t>9</a:t>
            </a:fld>
            <a:endParaRPr spc="-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409565">
              <a:lnSpc>
                <a:spcPct val="100000"/>
              </a:lnSpc>
              <a:spcBef>
                <a:spcPts val="105"/>
              </a:spcBef>
            </a:pPr>
            <a:r>
              <a:rPr dirty="0"/>
              <a:t>Need</a:t>
            </a:r>
            <a:r>
              <a:rPr spc="-95" dirty="0"/>
              <a:t> </a:t>
            </a:r>
            <a:r>
              <a:rPr spc="-10" dirty="0"/>
              <a:t>Help?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6064" y="4416648"/>
            <a:ext cx="2822575" cy="986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0200"/>
              </a:lnSpc>
              <a:spcBef>
                <a:spcPts val="95"/>
              </a:spcBef>
            </a:pPr>
            <a:r>
              <a:rPr sz="1400" dirty="0">
                <a:latin typeface="Arial MT"/>
                <a:cs typeface="Arial MT"/>
              </a:rPr>
              <a:t>If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you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have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any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further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questions please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email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u="heavy" spc="-10" dirty="0">
                <a:solidFill>
                  <a:srgbClr val="5F2266"/>
                </a:solidFill>
                <a:uFill>
                  <a:solidFill>
                    <a:srgbClr val="5F2266"/>
                  </a:solidFill>
                </a:uFill>
                <a:latin typeface="Arial MT"/>
                <a:cs typeface="Arial MT"/>
                <a:hlinkClick r:id="rId2"/>
              </a:rPr>
              <a:t>reors@essex.ac.uk</a:t>
            </a:r>
            <a:r>
              <a:rPr sz="1400" spc="35" dirty="0">
                <a:solidFill>
                  <a:srgbClr val="5F2266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latin typeface="Arial MT"/>
                <a:cs typeface="Arial MT"/>
              </a:rPr>
              <a:t>or </a:t>
            </a:r>
            <a:r>
              <a:rPr sz="1400" dirty="0">
                <a:latin typeface="Arial MT"/>
                <a:cs typeface="Arial MT"/>
              </a:rPr>
              <a:t>contact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the</a:t>
            </a:r>
            <a:r>
              <a:rPr sz="1400" spc="305" dirty="0">
                <a:latin typeface="Arial MT"/>
                <a:cs typeface="Arial MT"/>
              </a:rPr>
              <a:t> </a:t>
            </a:r>
            <a:r>
              <a:rPr sz="1400" u="heavy" dirty="0">
                <a:solidFill>
                  <a:srgbClr val="5F2266"/>
                </a:solidFill>
                <a:uFill>
                  <a:solidFill>
                    <a:srgbClr val="5F2266"/>
                  </a:solidFill>
                </a:uFill>
                <a:latin typeface="Arial MT"/>
                <a:cs typeface="Arial MT"/>
              </a:rPr>
              <a:t>Research</a:t>
            </a:r>
            <a:r>
              <a:rPr sz="1400" u="heavy" spc="-60" dirty="0">
                <a:solidFill>
                  <a:srgbClr val="5F2266"/>
                </a:solidFill>
                <a:uFill>
                  <a:solidFill>
                    <a:srgbClr val="5F2266"/>
                  </a:solidFill>
                </a:uFill>
                <a:latin typeface="Arial MT"/>
                <a:cs typeface="Arial MT"/>
              </a:rPr>
              <a:t> </a:t>
            </a:r>
            <a:r>
              <a:rPr sz="1400" u="heavy" dirty="0">
                <a:solidFill>
                  <a:srgbClr val="5F2266"/>
                </a:solidFill>
                <a:uFill>
                  <a:solidFill>
                    <a:srgbClr val="5F2266"/>
                  </a:solidFill>
                </a:uFill>
                <a:latin typeface="Arial MT"/>
                <a:cs typeface="Arial MT"/>
              </a:rPr>
              <a:t>Impact</a:t>
            </a:r>
            <a:r>
              <a:rPr sz="1400" u="heavy" spc="-35" dirty="0">
                <a:solidFill>
                  <a:srgbClr val="5F2266"/>
                </a:solidFill>
                <a:uFill>
                  <a:solidFill>
                    <a:srgbClr val="5F2266"/>
                  </a:solidFill>
                </a:uFill>
                <a:latin typeface="Arial MT"/>
                <a:cs typeface="Arial MT"/>
              </a:rPr>
              <a:t> </a:t>
            </a:r>
            <a:r>
              <a:rPr sz="1400" u="heavy" spc="-20" dirty="0">
                <a:solidFill>
                  <a:srgbClr val="5F2266"/>
                </a:solidFill>
                <a:uFill>
                  <a:solidFill>
                    <a:srgbClr val="5F2266"/>
                  </a:solidFill>
                </a:uFill>
                <a:latin typeface="Arial MT"/>
                <a:cs typeface="Arial MT"/>
              </a:rPr>
              <a:t>Team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31335" y="1947768"/>
            <a:ext cx="2750820" cy="158806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0200"/>
              </a:lnSpc>
              <a:spcBef>
                <a:spcPts val="95"/>
              </a:spcBef>
            </a:pPr>
            <a:r>
              <a:rPr sz="1400" dirty="0">
                <a:latin typeface="Arial MT"/>
                <a:cs typeface="Arial MT"/>
              </a:rPr>
              <a:t>You</a:t>
            </a:r>
            <a:r>
              <a:rPr sz="1400" spc="-6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can</a:t>
            </a:r>
            <a:r>
              <a:rPr sz="1400" spc="-6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access</a:t>
            </a:r>
            <a:r>
              <a:rPr sz="1400" spc="-7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help</a:t>
            </a:r>
            <a:r>
              <a:rPr sz="1400" spc="-7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and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guidance </a:t>
            </a:r>
            <a:r>
              <a:rPr sz="1400" dirty="0">
                <a:latin typeface="Arial MT"/>
                <a:cs typeface="Arial MT"/>
              </a:rPr>
              <a:t>resources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from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C00000"/>
                </a:solidFill>
                <a:latin typeface="Arial MT"/>
                <a:cs typeface="Arial MT"/>
              </a:rPr>
              <a:t>Menu</a:t>
            </a:r>
            <a:r>
              <a:rPr sz="1400" spc="-40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on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spc="-20" dirty="0">
                <a:latin typeface="Arial MT"/>
                <a:cs typeface="Arial MT"/>
              </a:rPr>
              <a:t>your </a:t>
            </a:r>
            <a:r>
              <a:rPr sz="1400" dirty="0">
                <a:latin typeface="Arial MT"/>
                <a:cs typeface="Arial MT"/>
              </a:rPr>
              <a:t>homepage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(see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page</a:t>
            </a:r>
            <a:r>
              <a:rPr sz="1400" spc="-65" dirty="0">
                <a:latin typeface="Arial MT"/>
                <a:cs typeface="Arial MT"/>
              </a:rPr>
              <a:t> </a:t>
            </a:r>
            <a:r>
              <a:rPr lang="en-GB" sz="1400" dirty="0">
                <a:latin typeface="Arial MT"/>
                <a:cs typeface="Arial MT"/>
              </a:rPr>
              <a:t>3</a:t>
            </a:r>
            <a:r>
              <a:rPr sz="1400" dirty="0">
                <a:latin typeface="Arial MT"/>
                <a:cs typeface="Arial MT"/>
              </a:rPr>
              <a:t>).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lang="en-GB" sz="1400" spc="-10" dirty="0">
                <a:latin typeface="Arial MT"/>
                <a:cs typeface="Arial MT"/>
              </a:rPr>
              <a:t>At the bottom of the home tab, under Account, click ‘Help’.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897751" y="6586659"/>
            <a:ext cx="322580" cy="174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10" dirty="0">
                <a:solidFill>
                  <a:srgbClr val="FFFFFF"/>
                </a:solidFill>
                <a:latin typeface="Arial MT"/>
                <a:cs typeface="Arial MT"/>
              </a:rPr>
              <a:t>Slide</a:t>
            </a:r>
            <a:endParaRPr sz="1050">
              <a:latin typeface="Arial MT"/>
              <a:cs typeface="Arial M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CD9C76-E895-40A1-B22A-1972D8BCF7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58"/>
          <a:stretch>
            <a:fillRect/>
          </a:stretch>
        </p:blipFill>
        <p:spPr>
          <a:xfrm>
            <a:off x="469900" y="2028825"/>
            <a:ext cx="1457364" cy="14161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893291B-95AD-DED8-EDA5-ED11CC22E7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00" y="3519321"/>
            <a:ext cx="6248721" cy="278144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F226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564</Words>
  <Application>Microsoft Office PowerPoint</Application>
  <PresentationFormat>Custom</PresentationFormat>
  <Paragraphs>60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Arial MT</vt:lpstr>
      <vt:lpstr>Times New Roman</vt:lpstr>
      <vt:lpstr>Wingdings</vt:lpstr>
      <vt:lpstr>Office Theme</vt:lpstr>
      <vt:lpstr>PowerPoint Presentation</vt:lpstr>
      <vt:lpstr>About this guide</vt:lpstr>
      <vt:lpstr>Managing Impact Records</vt:lpstr>
      <vt:lpstr>Managing Impact Records</vt:lpstr>
      <vt:lpstr>Types of Impact Record</vt:lpstr>
      <vt:lpstr>Exporting records of impact</vt:lpstr>
      <vt:lpstr>Editing Impact Records</vt:lpstr>
      <vt:lpstr>Adding a new Impact Record</vt:lpstr>
      <vt:lpstr>Potential Impact Case Studies on Tableau</vt:lpstr>
      <vt:lpstr>Need Help?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- 2025_DoI RIS Impact Module Guidance</dc:title>
  <dc:creator>kbadcock</dc:creator>
  <cp:lastModifiedBy>Christie, Laura</cp:lastModifiedBy>
  <cp:revision>1</cp:revision>
  <dcterms:created xsi:type="dcterms:W3CDTF">2026-09-17T08:55:14Z</dcterms:created>
  <dcterms:modified xsi:type="dcterms:W3CDTF">2026-09-18T15:21:26Z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2025-10-24T00:00:00Z</vt:filetime>
  </property>
  <property fmtid="{D5CDD505-2E9C-101B-9397-08002B2CF9AE}" pid="4" name="Creator">
    <vt:lpwstr>PScript5.dll Version 5.2.2</vt:lpwstr>
  </property>
  <property fmtid="{D5CDD505-2E9C-101B-9397-08002B2CF9AE}" pid="5" name="LastSaved">
    <vt:filetime>2026-09-17T00:00:00Z</vt:filetime>
  </property>
  <property fmtid="{D5CDD505-2E9C-101B-9397-08002B2CF9AE}" pid="6" name="Producer">
    <vt:lpwstr>Acrobat Distiller 20.0 (Windows)</vt:lpwstr>
  </property>
</Properties>
</file>