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69" r:id="rId2"/>
    <p:sldId id="272" r:id="rId3"/>
    <p:sldId id="277" r:id="rId4"/>
    <p:sldId id="265" r:id="rId5"/>
    <p:sldId id="305" r:id="rId6"/>
    <p:sldId id="299" r:id="rId7"/>
    <p:sldId id="298" r:id="rId8"/>
    <p:sldId id="296" r:id="rId9"/>
    <p:sldId id="276" r:id="rId10"/>
    <p:sldId id="292" r:id="rId11"/>
    <p:sldId id="278" r:id="rId12"/>
    <p:sldId id="285" r:id="rId13"/>
    <p:sldId id="302" r:id="rId14"/>
    <p:sldId id="286" r:id="rId15"/>
    <p:sldId id="301" r:id="rId16"/>
    <p:sldId id="283" r:id="rId17"/>
    <p:sldId id="300" r:id="rId18"/>
    <p:sldId id="284" r:id="rId19"/>
    <p:sldId id="287" r:id="rId20"/>
    <p:sldId id="288" r:id="rId21"/>
    <p:sldId id="304" r:id="rId22"/>
    <p:sldId id="306" r:id="rId23"/>
    <p:sldId id="290" r:id="rId24"/>
  </p:sldIdLst>
  <p:sldSz cx="9144000" cy="6858000" type="screen4x3"/>
  <p:notesSz cx="6669088" cy="9753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78"/>
    <a:srgbClr val="D55C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5" autoAdjust="0"/>
    <p:restoredTop sz="60312" autoAdjust="0"/>
  </p:normalViewPr>
  <p:slideViewPr>
    <p:cSldViewPr snapToGrid="0" snapToObjects="1">
      <p:cViewPr varScale="1">
        <p:scale>
          <a:sx n="66" d="100"/>
          <a:sy n="66" d="100"/>
        </p:scale>
        <p:origin x="280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9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Anthony W" userId="8e75e35a-67ea-452e-8101-caba53d7ce09" providerId="ADAL" clId="{BA48C56D-374C-4C42-8EBA-58F546F4E62D}"/>
    <pc:docChg chg="undo custSel delSld modSld modNotesMaster modHandout">
      <pc:chgData name="Jackson, Anthony W" userId="8e75e35a-67ea-452e-8101-caba53d7ce09" providerId="ADAL" clId="{BA48C56D-374C-4C42-8EBA-58F546F4E62D}" dt="2025-02-04T13:39:34.995" v="2178" actId="1076"/>
      <pc:docMkLst>
        <pc:docMk/>
      </pc:docMkLst>
      <pc:sldChg chg="delSp modSp mod modTransition delAnim modNotesTx">
        <pc:chgData name="Jackson, Anthony W" userId="8e75e35a-67ea-452e-8101-caba53d7ce09" providerId="ADAL" clId="{BA48C56D-374C-4C42-8EBA-58F546F4E62D}" dt="2025-02-04T13:37:00.247" v="2163" actId="1076"/>
        <pc:sldMkLst>
          <pc:docMk/>
          <pc:sldMk cId="1778327341" sldId="265"/>
        </pc:sldMkLst>
      </pc:sldChg>
      <pc:sldChg chg="modSp mod">
        <pc:chgData name="Jackson, Anthony W" userId="8e75e35a-67ea-452e-8101-caba53d7ce09" providerId="ADAL" clId="{BA48C56D-374C-4C42-8EBA-58F546F4E62D}" dt="2025-02-03T11:36:55.520" v="65" actId="20577"/>
        <pc:sldMkLst>
          <pc:docMk/>
          <pc:sldMk cId="2871946144" sldId="269"/>
        </pc:sldMkLst>
      </pc:sldChg>
      <pc:sldChg chg="addSp delSp modSp mod modTransition delAnim modAnim modNotesTx">
        <pc:chgData name="Jackson, Anthony W" userId="8e75e35a-67ea-452e-8101-caba53d7ce09" providerId="ADAL" clId="{BA48C56D-374C-4C42-8EBA-58F546F4E62D}" dt="2025-02-04T13:24:51.160" v="2158" actId="478"/>
        <pc:sldMkLst>
          <pc:docMk/>
          <pc:sldMk cId="1600837480" sldId="272"/>
        </pc:sldMkLst>
      </pc:sldChg>
      <pc:sldChg chg="delSp modSp mod modTransition modAnim">
        <pc:chgData name="Jackson, Anthony W" userId="8e75e35a-67ea-452e-8101-caba53d7ce09" providerId="ADAL" clId="{BA48C56D-374C-4C42-8EBA-58F546F4E62D}" dt="2025-02-04T12:55:34.313" v="2077" actId="1076"/>
        <pc:sldMkLst>
          <pc:docMk/>
          <pc:sldMk cId="2500649058" sldId="276"/>
        </pc:sldMkLst>
      </pc:sldChg>
      <pc:sldChg chg="delSp modSp mod modTransition delAnim modAnim">
        <pc:chgData name="Jackson, Anthony W" userId="8e75e35a-67ea-452e-8101-caba53d7ce09" providerId="ADAL" clId="{BA48C56D-374C-4C42-8EBA-58F546F4E62D}" dt="2025-02-04T13:25:55.238" v="2159" actId="478"/>
        <pc:sldMkLst>
          <pc:docMk/>
          <pc:sldMk cId="952040977" sldId="277"/>
        </pc:sldMkLst>
      </pc:sldChg>
      <pc:sldChg chg="delSp modSp mod modTransition modAnim modNotesTx">
        <pc:chgData name="Jackson, Anthony W" userId="8e75e35a-67ea-452e-8101-caba53d7ce09" providerId="ADAL" clId="{BA48C56D-374C-4C42-8EBA-58F546F4E62D}" dt="2025-02-04T13:00:03.900" v="2085" actId="1076"/>
        <pc:sldMkLst>
          <pc:docMk/>
          <pc:sldMk cId="1553557241" sldId="278"/>
        </pc:sldMkLst>
      </pc:sldChg>
      <pc:sldChg chg="delSp modSp mod modTransition modAnim modNotesTx">
        <pc:chgData name="Jackson, Anthony W" userId="8e75e35a-67ea-452e-8101-caba53d7ce09" providerId="ADAL" clId="{BA48C56D-374C-4C42-8EBA-58F546F4E62D}" dt="2025-02-04T13:09:59.689" v="2097" actId="1076"/>
        <pc:sldMkLst>
          <pc:docMk/>
          <pc:sldMk cId="832419971" sldId="283"/>
        </pc:sldMkLst>
      </pc:sldChg>
      <pc:sldChg chg="delSp modSp mod modTransition delAnim modAnim modNotesTx">
        <pc:chgData name="Jackson, Anthony W" userId="8e75e35a-67ea-452e-8101-caba53d7ce09" providerId="ADAL" clId="{BA48C56D-374C-4C42-8EBA-58F546F4E62D}" dt="2025-02-04T13:13:37.606" v="2104" actId="1076"/>
        <pc:sldMkLst>
          <pc:docMk/>
          <pc:sldMk cId="1285241710" sldId="284"/>
        </pc:sldMkLst>
      </pc:sldChg>
      <pc:sldChg chg="delSp modSp mod modTransition modAnim modNotesTx">
        <pc:chgData name="Jackson, Anthony W" userId="8e75e35a-67ea-452e-8101-caba53d7ce09" providerId="ADAL" clId="{BA48C56D-374C-4C42-8EBA-58F546F4E62D}" dt="2025-02-04T13:05:35.026" v="2088" actId="1076"/>
        <pc:sldMkLst>
          <pc:docMk/>
          <pc:sldMk cId="1138096178" sldId="285"/>
        </pc:sldMkLst>
      </pc:sldChg>
      <pc:sldChg chg="delSp modSp mod modTransition modAnim">
        <pc:chgData name="Jackson, Anthony W" userId="8e75e35a-67ea-452e-8101-caba53d7ce09" providerId="ADAL" clId="{BA48C56D-374C-4C42-8EBA-58F546F4E62D}" dt="2025-02-04T13:08:21.518" v="2092" actId="1076"/>
        <pc:sldMkLst>
          <pc:docMk/>
          <pc:sldMk cId="1909018320" sldId="286"/>
        </pc:sldMkLst>
      </pc:sldChg>
      <pc:sldChg chg="delSp modSp mod modTransition delAnim modAnim modNotesTx">
        <pc:chgData name="Jackson, Anthony W" userId="8e75e35a-67ea-452e-8101-caba53d7ce09" providerId="ADAL" clId="{BA48C56D-374C-4C42-8EBA-58F546F4E62D}" dt="2025-02-04T13:39:34.995" v="2178" actId="1076"/>
        <pc:sldMkLst>
          <pc:docMk/>
          <pc:sldMk cId="3006410713" sldId="287"/>
        </pc:sldMkLst>
      </pc:sldChg>
      <pc:sldChg chg="delSp modSp mod modTransition modAnim modNotesTx">
        <pc:chgData name="Jackson, Anthony W" userId="8e75e35a-67ea-452e-8101-caba53d7ce09" providerId="ADAL" clId="{BA48C56D-374C-4C42-8EBA-58F546F4E62D}" dt="2025-02-04T13:16:35.235" v="2111" actId="1076"/>
        <pc:sldMkLst>
          <pc:docMk/>
          <pc:sldMk cId="3667604658" sldId="288"/>
        </pc:sldMkLst>
      </pc:sldChg>
      <pc:sldChg chg="delSp modSp mod modTransition modAnim modNotesTx">
        <pc:chgData name="Jackson, Anthony W" userId="8e75e35a-67ea-452e-8101-caba53d7ce09" providerId="ADAL" clId="{BA48C56D-374C-4C42-8EBA-58F546F4E62D}" dt="2025-02-04T13:22:55.756" v="2156" actId="1076"/>
        <pc:sldMkLst>
          <pc:docMk/>
          <pc:sldMk cId="1287006418" sldId="290"/>
        </pc:sldMkLst>
      </pc:sldChg>
      <pc:sldChg chg="delSp modSp mod modTransition modAnim modNotesTx">
        <pc:chgData name="Jackson, Anthony W" userId="8e75e35a-67ea-452e-8101-caba53d7ce09" providerId="ADAL" clId="{BA48C56D-374C-4C42-8EBA-58F546F4E62D}" dt="2025-02-04T12:57:55.621" v="2081" actId="1076"/>
        <pc:sldMkLst>
          <pc:docMk/>
          <pc:sldMk cId="3187876361" sldId="292"/>
        </pc:sldMkLst>
      </pc:sldChg>
      <pc:sldChg chg="delSp modSp mod modTransition delAnim modAnim">
        <pc:chgData name="Jackson, Anthony W" userId="8e75e35a-67ea-452e-8101-caba53d7ce09" providerId="ADAL" clId="{BA48C56D-374C-4C42-8EBA-58F546F4E62D}" dt="2025-02-04T12:54:36.140" v="2075" actId="1076"/>
        <pc:sldMkLst>
          <pc:docMk/>
          <pc:sldMk cId="2764554046" sldId="296"/>
        </pc:sldMkLst>
      </pc:sldChg>
      <pc:sldChg chg="delSp modSp mod modTransition delAnim modAnim">
        <pc:chgData name="Jackson, Anthony W" userId="8e75e35a-67ea-452e-8101-caba53d7ce09" providerId="ADAL" clId="{BA48C56D-374C-4C42-8EBA-58F546F4E62D}" dt="2025-02-04T13:37:43.527" v="2166" actId="1076"/>
        <pc:sldMkLst>
          <pc:docMk/>
          <pc:sldMk cId="1782857403" sldId="298"/>
        </pc:sldMkLst>
      </pc:sldChg>
      <pc:sldChg chg="delSp modSp mod modTransition modAnim modNotesTx">
        <pc:chgData name="Jackson, Anthony W" userId="8e75e35a-67ea-452e-8101-caba53d7ce09" providerId="ADAL" clId="{BA48C56D-374C-4C42-8EBA-58F546F4E62D}" dt="2025-02-04T12:51:21.967" v="2069" actId="1076"/>
        <pc:sldMkLst>
          <pc:docMk/>
          <pc:sldMk cId="437069279" sldId="299"/>
        </pc:sldMkLst>
      </pc:sldChg>
      <pc:sldChg chg="delSp modSp mod modTransition modAnim">
        <pc:chgData name="Jackson, Anthony W" userId="8e75e35a-67ea-452e-8101-caba53d7ce09" providerId="ADAL" clId="{BA48C56D-374C-4C42-8EBA-58F546F4E62D}" dt="2025-02-04T13:11:05.500" v="2099" actId="1076"/>
        <pc:sldMkLst>
          <pc:docMk/>
          <pc:sldMk cId="2582997444" sldId="300"/>
        </pc:sldMkLst>
      </pc:sldChg>
      <pc:sldChg chg="delSp modSp mod modTransition modAnim">
        <pc:chgData name="Jackson, Anthony W" userId="8e75e35a-67ea-452e-8101-caba53d7ce09" providerId="ADAL" clId="{BA48C56D-374C-4C42-8EBA-58F546F4E62D}" dt="2025-02-04T13:09:17.247" v="2094" actId="1076"/>
        <pc:sldMkLst>
          <pc:docMk/>
          <pc:sldMk cId="3430118150" sldId="301"/>
        </pc:sldMkLst>
      </pc:sldChg>
      <pc:sldChg chg="delSp modSp mod modTransition modAnim">
        <pc:chgData name="Jackson, Anthony W" userId="8e75e35a-67ea-452e-8101-caba53d7ce09" providerId="ADAL" clId="{BA48C56D-374C-4C42-8EBA-58F546F4E62D}" dt="2025-02-04T13:07:09.123" v="2090" actId="1076"/>
        <pc:sldMkLst>
          <pc:docMk/>
          <pc:sldMk cId="1211520113" sldId="302"/>
        </pc:sldMkLst>
      </pc:sldChg>
      <pc:sldChg chg="del">
        <pc:chgData name="Jackson, Anthony W" userId="8e75e35a-67ea-452e-8101-caba53d7ce09" providerId="ADAL" clId="{BA48C56D-374C-4C42-8EBA-58F546F4E62D}" dt="2025-02-03T12:43:51.214" v="1973" actId="2696"/>
        <pc:sldMkLst>
          <pc:docMk/>
          <pc:sldMk cId="1139782275" sldId="303"/>
        </pc:sldMkLst>
      </pc:sldChg>
      <pc:sldChg chg="addSp delSp modSp mod modTransition modAnim modNotesTx">
        <pc:chgData name="Jackson, Anthony W" userId="8e75e35a-67ea-452e-8101-caba53d7ce09" providerId="ADAL" clId="{BA48C56D-374C-4C42-8EBA-58F546F4E62D}" dt="2025-02-04T13:18:18.403" v="2115" actId="1076"/>
        <pc:sldMkLst>
          <pc:docMk/>
          <pc:sldMk cId="2480202026" sldId="304"/>
        </pc:sldMkLst>
      </pc:sldChg>
      <pc:sldChg chg="addSp delSp modSp mod modTransition delAnim modNotesTx">
        <pc:chgData name="Jackson, Anthony W" userId="8e75e35a-67ea-452e-8101-caba53d7ce09" providerId="ADAL" clId="{BA48C56D-374C-4C42-8EBA-58F546F4E62D}" dt="2025-02-04T12:48:13.365" v="2041" actId="1076"/>
        <pc:sldMkLst>
          <pc:docMk/>
          <pc:sldMk cId="2358013006" sldId="305"/>
        </pc:sldMkLst>
      </pc:sldChg>
      <pc:sldChg chg="addSp delSp modSp mod modTransition modAnim">
        <pc:chgData name="Jackson, Anthony W" userId="8e75e35a-67ea-452e-8101-caba53d7ce09" providerId="ADAL" clId="{BA48C56D-374C-4C42-8EBA-58F546F4E62D}" dt="2025-02-04T13:20:49.785" v="2153" actId="1076"/>
        <pc:sldMkLst>
          <pc:docMk/>
          <pc:sldMk cId="491121324" sldId="306"/>
        </pc:sldMkLst>
      </pc:sldChg>
      <pc:sldChg chg="del">
        <pc:chgData name="Jackson, Anthony W" userId="8e75e35a-67ea-452e-8101-caba53d7ce09" providerId="ADAL" clId="{BA48C56D-374C-4C42-8EBA-58F546F4E62D}" dt="2025-02-03T12:44:00.598" v="1974" actId="2696"/>
        <pc:sldMkLst>
          <pc:docMk/>
          <pc:sldMk cId="1406075112" sldId="307"/>
        </pc:sldMkLst>
      </pc:sldChg>
    </pc:docChg>
  </pc:docChgLst>
  <pc:docChgLst>
    <pc:chgData name="Hunt, Daniel T" userId="230019d7-d457-44c5-8483-d61f553fc016" providerId="ADAL" clId="{175FFA73-90BC-44B5-8045-96C93AF6B8C4}"/>
    <pc:docChg chg="modSld">
      <pc:chgData name="Hunt, Daniel T" userId="230019d7-d457-44c5-8483-d61f553fc016" providerId="ADAL" clId="{175FFA73-90BC-44B5-8045-96C93AF6B8C4}" dt="2025-09-23T14:15:05.382" v="75" actId="20577"/>
      <pc:docMkLst>
        <pc:docMk/>
      </pc:docMkLst>
      <pc:sldChg chg="modSp mod">
        <pc:chgData name="Hunt, Daniel T" userId="230019d7-d457-44c5-8483-d61f553fc016" providerId="ADAL" clId="{175FFA73-90BC-44B5-8045-96C93AF6B8C4}" dt="2025-09-23T14:13:27.634" v="6" actId="962"/>
        <pc:sldMkLst>
          <pc:docMk/>
          <pc:sldMk cId="1778327341" sldId="265"/>
        </pc:sldMkLst>
        <pc:picChg chg="mod">
          <ac:chgData name="Hunt, Daniel T" userId="230019d7-d457-44c5-8483-d61f553fc016" providerId="ADAL" clId="{175FFA73-90BC-44B5-8045-96C93AF6B8C4}" dt="2025-09-23T14:13:27.634" v="6" actId="962"/>
          <ac:picMkLst>
            <pc:docMk/>
            <pc:sldMk cId="1778327341" sldId="265"/>
            <ac:picMk id="5" creationId="{64E66B95-80E9-6464-2B47-39AAEE6F91C9}"/>
          </ac:picMkLst>
        </pc:picChg>
      </pc:sldChg>
      <pc:sldChg chg="modSp mod">
        <pc:chgData name="Hunt, Daniel T" userId="230019d7-d457-44c5-8483-d61f553fc016" providerId="ADAL" clId="{175FFA73-90BC-44B5-8045-96C93AF6B8C4}" dt="2025-09-23T14:13:19.277" v="0" actId="962"/>
        <pc:sldMkLst>
          <pc:docMk/>
          <pc:sldMk cId="2871946144" sldId="269"/>
        </pc:sldMkLst>
        <pc:picChg chg="mod">
          <ac:chgData name="Hunt, Daniel T" userId="230019d7-d457-44c5-8483-d61f553fc016" providerId="ADAL" clId="{175FFA73-90BC-44B5-8045-96C93AF6B8C4}" dt="2025-09-23T14:13:19.277" v="0" actId="962"/>
          <ac:picMkLst>
            <pc:docMk/>
            <pc:sldMk cId="2871946144" sldId="269"/>
            <ac:picMk id="7" creationId="{00000000-0000-0000-0000-000000000000}"/>
          </ac:picMkLst>
        </pc:picChg>
      </pc:sldChg>
      <pc:sldChg chg="modSp mod">
        <pc:chgData name="Hunt, Daniel T" userId="230019d7-d457-44c5-8483-d61f553fc016" providerId="ADAL" clId="{175FFA73-90BC-44B5-8045-96C93AF6B8C4}" dt="2025-09-23T14:13:24.529" v="3" actId="962"/>
        <pc:sldMkLst>
          <pc:docMk/>
          <pc:sldMk cId="1600837480" sldId="272"/>
        </pc:sldMkLst>
        <pc:picChg chg="mod">
          <ac:chgData name="Hunt, Daniel T" userId="230019d7-d457-44c5-8483-d61f553fc016" providerId="ADAL" clId="{175FFA73-90BC-44B5-8045-96C93AF6B8C4}" dt="2025-09-23T14:13:22.608" v="1" actId="962"/>
          <ac:picMkLst>
            <pc:docMk/>
            <pc:sldMk cId="1600837480" sldId="272"/>
            <ac:picMk id="8" creationId="{BEF070E2-1DFC-D8DA-957C-B50D2E6E5DAB}"/>
          </ac:picMkLst>
        </pc:picChg>
        <pc:picChg chg="mod">
          <ac:chgData name="Hunt, Daniel T" userId="230019d7-d457-44c5-8483-d61f553fc016" providerId="ADAL" clId="{175FFA73-90BC-44B5-8045-96C93AF6B8C4}" dt="2025-09-23T14:13:23.494" v="2" actId="962"/>
          <ac:picMkLst>
            <pc:docMk/>
            <pc:sldMk cId="1600837480" sldId="272"/>
            <ac:picMk id="10" creationId="{EE8B3B44-2668-04FF-2774-3CD1819DD254}"/>
          </ac:picMkLst>
        </pc:picChg>
        <pc:picChg chg="mod">
          <ac:chgData name="Hunt, Daniel T" userId="230019d7-d457-44c5-8483-d61f553fc016" providerId="ADAL" clId="{175FFA73-90BC-44B5-8045-96C93AF6B8C4}" dt="2025-09-23T14:13:24.529" v="3" actId="962"/>
          <ac:picMkLst>
            <pc:docMk/>
            <pc:sldMk cId="1600837480" sldId="272"/>
            <ac:picMk id="16" creationId="{3FCAF0B6-2C81-2044-2B54-C28E1B0A3F4D}"/>
          </ac:picMkLst>
        </pc:picChg>
      </pc:sldChg>
      <pc:sldChg chg="modSp mod">
        <pc:chgData name="Hunt, Daniel T" userId="230019d7-d457-44c5-8483-d61f553fc016" providerId="ADAL" clId="{175FFA73-90BC-44B5-8045-96C93AF6B8C4}" dt="2025-09-23T14:13:53.097" v="16" actId="962"/>
        <pc:sldMkLst>
          <pc:docMk/>
          <pc:sldMk cId="2500649058" sldId="276"/>
        </pc:sldMkLst>
        <pc:picChg chg="mod">
          <ac:chgData name="Hunt, Daniel T" userId="230019d7-d457-44c5-8483-d61f553fc016" providerId="ADAL" clId="{175FFA73-90BC-44B5-8045-96C93AF6B8C4}" dt="2025-09-23T14:13:53.097" v="16" actId="962"/>
          <ac:picMkLst>
            <pc:docMk/>
            <pc:sldMk cId="2500649058" sldId="276"/>
            <ac:picMk id="4" creationId="{96390524-7985-4E8D-4B28-2D30EB75794C}"/>
          </ac:picMkLst>
        </pc:picChg>
      </pc:sldChg>
      <pc:sldChg chg="addSp modSp mod">
        <pc:chgData name="Hunt, Daniel T" userId="230019d7-d457-44c5-8483-d61f553fc016" providerId="ADAL" clId="{175FFA73-90BC-44B5-8045-96C93AF6B8C4}" dt="2025-09-23T14:14:25.896" v="74" actId="20577"/>
        <pc:sldMkLst>
          <pc:docMk/>
          <pc:sldMk cId="952040977" sldId="277"/>
        </pc:sldMkLst>
        <pc:spChg chg="add mod">
          <ac:chgData name="Hunt, Daniel T" userId="230019d7-d457-44c5-8483-d61f553fc016" providerId="ADAL" clId="{175FFA73-90BC-44B5-8045-96C93AF6B8C4}" dt="2025-09-23T14:14:25.896" v="74" actId="20577"/>
          <ac:spMkLst>
            <pc:docMk/>
            <pc:sldMk cId="952040977" sldId="277"/>
            <ac:spMk id="2" creationId="{76F759BA-6A77-F93C-FAAD-D0161B47DA1E}"/>
          </ac:spMkLst>
        </pc:spChg>
        <pc:picChg chg="mod">
          <ac:chgData name="Hunt, Daniel T" userId="230019d7-d457-44c5-8483-d61f553fc016" providerId="ADAL" clId="{175FFA73-90BC-44B5-8045-96C93AF6B8C4}" dt="2025-09-23T14:13:26.564" v="5" actId="962"/>
          <ac:picMkLst>
            <pc:docMk/>
            <pc:sldMk cId="952040977" sldId="277"/>
            <ac:picMk id="3" creationId="{581DFA49-2718-C2AC-AFCC-E0B981D12F55}"/>
          </ac:picMkLst>
        </pc:picChg>
        <pc:picChg chg="mod">
          <ac:chgData name="Hunt, Daniel T" userId="230019d7-d457-44c5-8483-d61f553fc016" providerId="ADAL" clId="{175FFA73-90BC-44B5-8045-96C93AF6B8C4}" dt="2025-09-23T14:13:25.703" v="4" actId="962"/>
          <ac:picMkLst>
            <pc:docMk/>
            <pc:sldMk cId="952040977" sldId="277"/>
            <ac:picMk id="5" creationId="{00000000-0000-0000-0000-000000000000}"/>
          </ac:picMkLst>
        </pc:picChg>
      </pc:sldChg>
      <pc:sldChg chg="modSp mod">
        <pc:chgData name="Hunt, Daniel T" userId="230019d7-d457-44c5-8483-d61f553fc016" providerId="ADAL" clId="{175FFA73-90BC-44B5-8045-96C93AF6B8C4}" dt="2025-09-23T14:13:56.416" v="19" actId="962"/>
        <pc:sldMkLst>
          <pc:docMk/>
          <pc:sldMk cId="1553557241" sldId="278"/>
        </pc:sldMkLst>
        <pc:picChg chg="mod">
          <ac:chgData name="Hunt, Daniel T" userId="230019d7-d457-44c5-8483-d61f553fc016" providerId="ADAL" clId="{175FFA73-90BC-44B5-8045-96C93AF6B8C4}" dt="2025-09-23T14:13:56.416" v="19" actId="962"/>
          <ac:picMkLst>
            <pc:docMk/>
            <pc:sldMk cId="1553557241" sldId="278"/>
            <ac:picMk id="5" creationId="{2CA573F9-2C5C-01C8-AFF2-AF8624E175B7}"/>
          </ac:picMkLst>
        </pc:picChg>
        <pc:picChg chg="mod">
          <ac:chgData name="Hunt, Daniel T" userId="230019d7-d457-44c5-8483-d61f553fc016" providerId="ADAL" clId="{175FFA73-90BC-44B5-8045-96C93AF6B8C4}" dt="2025-09-23T14:13:55.381" v="18" actId="962"/>
          <ac:picMkLst>
            <pc:docMk/>
            <pc:sldMk cId="1553557241" sldId="278"/>
            <ac:picMk id="8" creationId="{00000000-0000-0000-0000-000000000000}"/>
          </ac:picMkLst>
        </pc:picChg>
      </pc:sldChg>
      <pc:sldChg chg="modSp mod">
        <pc:chgData name="Hunt, Daniel T" userId="230019d7-d457-44c5-8483-d61f553fc016" providerId="ADAL" clId="{175FFA73-90BC-44B5-8045-96C93AF6B8C4}" dt="2025-09-23T14:14:00.782" v="34" actId="962"/>
        <pc:sldMkLst>
          <pc:docMk/>
          <pc:sldMk cId="832419971" sldId="283"/>
        </pc:sldMkLst>
        <pc:picChg chg="mod">
          <ac:chgData name="Hunt, Daniel T" userId="230019d7-d457-44c5-8483-d61f553fc016" providerId="ADAL" clId="{175FFA73-90BC-44B5-8045-96C93AF6B8C4}" dt="2025-09-23T14:14:00.782" v="34" actId="962"/>
          <ac:picMkLst>
            <pc:docMk/>
            <pc:sldMk cId="832419971" sldId="283"/>
            <ac:picMk id="3" creationId="{F6AD6DD5-6C30-19CB-97A2-372245D4B9CF}"/>
          </ac:picMkLst>
        </pc:picChg>
      </pc:sldChg>
      <pc:sldChg chg="modSp mod">
        <pc:chgData name="Hunt, Daniel T" userId="230019d7-d457-44c5-8483-d61f553fc016" providerId="ADAL" clId="{175FFA73-90BC-44B5-8045-96C93AF6B8C4}" dt="2025-09-23T14:14:00.991" v="35" actId="962"/>
        <pc:sldMkLst>
          <pc:docMk/>
          <pc:sldMk cId="1285241710" sldId="284"/>
        </pc:sldMkLst>
        <pc:picChg chg="mod">
          <ac:chgData name="Hunt, Daniel T" userId="230019d7-d457-44c5-8483-d61f553fc016" providerId="ADAL" clId="{175FFA73-90BC-44B5-8045-96C93AF6B8C4}" dt="2025-09-23T14:14:00.991" v="35" actId="962"/>
          <ac:picMkLst>
            <pc:docMk/>
            <pc:sldMk cId="1285241710" sldId="284"/>
            <ac:picMk id="6" creationId="{9161CAB5-4516-823D-D61A-F4962BCC053C}"/>
          </ac:picMkLst>
        </pc:picChg>
      </pc:sldChg>
      <pc:sldChg chg="modSp mod">
        <pc:chgData name="Hunt, Daniel T" userId="230019d7-d457-44c5-8483-d61f553fc016" providerId="ADAL" clId="{175FFA73-90BC-44B5-8045-96C93AF6B8C4}" dt="2025-09-23T14:13:57.039" v="20" actId="962"/>
        <pc:sldMkLst>
          <pc:docMk/>
          <pc:sldMk cId="1138096178" sldId="285"/>
        </pc:sldMkLst>
        <pc:picChg chg="mod">
          <ac:chgData name="Hunt, Daniel T" userId="230019d7-d457-44c5-8483-d61f553fc016" providerId="ADAL" clId="{175FFA73-90BC-44B5-8045-96C93AF6B8C4}" dt="2025-09-23T14:13:57.039" v="20" actId="962"/>
          <ac:picMkLst>
            <pc:docMk/>
            <pc:sldMk cId="1138096178" sldId="285"/>
            <ac:picMk id="4" creationId="{F863AC6B-E25D-3978-F5A2-F815D33BE4CE}"/>
          </ac:picMkLst>
        </pc:picChg>
      </pc:sldChg>
      <pc:sldChg chg="modSp mod">
        <pc:chgData name="Hunt, Daniel T" userId="230019d7-d457-44c5-8483-d61f553fc016" providerId="ADAL" clId="{175FFA73-90BC-44B5-8045-96C93AF6B8C4}" dt="2025-09-23T14:13:58.025" v="23" actId="962"/>
        <pc:sldMkLst>
          <pc:docMk/>
          <pc:sldMk cId="1909018320" sldId="286"/>
        </pc:sldMkLst>
        <pc:picChg chg="mod">
          <ac:chgData name="Hunt, Daniel T" userId="230019d7-d457-44c5-8483-d61f553fc016" providerId="ADAL" clId="{175FFA73-90BC-44B5-8045-96C93AF6B8C4}" dt="2025-09-23T14:13:58.025" v="23" actId="962"/>
          <ac:picMkLst>
            <pc:docMk/>
            <pc:sldMk cId="1909018320" sldId="286"/>
            <ac:picMk id="4" creationId="{6FA5A135-9609-45D8-F053-B8446A365E76}"/>
          </ac:picMkLst>
        </pc:picChg>
      </pc:sldChg>
      <pc:sldChg chg="modSp mod">
        <pc:chgData name="Hunt, Daniel T" userId="230019d7-d457-44c5-8483-d61f553fc016" providerId="ADAL" clId="{175FFA73-90BC-44B5-8045-96C93AF6B8C4}" dt="2025-09-23T14:14:01.534" v="38" actId="962"/>
        <pc:sldMkLst>
          <pc:docMk/>
          <pc:sldMk cId="3006410713" sldId="287"/>
        </pc:sldMkLst>
        <pc:picChg chg="mod">
          <ac:chgData name="Hunt, Daniel T" userId="230019d7-d457-44c5-8483-d61f553fc016" providerId="ADAL" clId="{175FFA73-90BC-44B5-8045-96C93AF6B8C4}" dt="2025-09-23T14:14:01.534" v="38" actId="962"/>
          <ac:picMkLst>
            <pc:docMk/>
            <pc:sldMk cId="3006410713" sldId="287"/>
            <ac:picMk id="6" creationId="{1DEEFDFB-A35A-6DB9-CE86-A515F0E05A0D}"/>
          </ac:picMkLst>
        </pc:picChg>
      </pc:sldChg>
      <pc:sldChg chg="modSp mod">
        <pc:chgData name="Hunt, Daniel T" userId="230019d7-d457-44c5-8483-d61f553fc016" providerId="ADAL" clId="{175FFA73-90BC-44B5-8045-96C93AF6B8C4}" dt="2025-09-23T14:14:02.086" v="41" actId="962"/>
        <pc:sldMkLst>
          <pc:docMk/>
          <pc:sldMk cId="3667604658" sldId="288"/>
        </pc:sldMkLst>
        <pc:picChg chg="mod">
          <ac:chgData name="Hunt, Daniel T" userId="230019d7-d457-44c5-8483-d61f553fc016" providerId="ADAL" clId="{175FFA73-90BC-44B5-8045-96C93AF6B8C4}" dt="2025-09-23T14:14:02.086" v="41" actId="962"/>
          <ac:picMkLst>
            <pc:docMk/>
            <pc:sldMk cId="3667604658" sldId="288"/>
            <ac:picMk id="3" creationId="{49B266D0-6B49-42E3-129E-D5E86A0891DF}"/>
          </ac:picMkLst>
        </pc:picChg>
      </pc:sldChg>
      <pc:sldChg chg="modSp mod">
        <pc:chgData name="Hunt, Daniel T" userId="230019d7-d457-44c5-8483-d61f553fc016" providerId="ADAL" clId="{175FFA73-90BC-44B5-8045-96C93AF6B8C4}" dt="2025-09-23T14:14:05.063" v="52" actId="962"/>
        <pc:sldMkLst>
          <pc:docMk/>
          <pc:sldMk cId="1287006418" sldId="290"/>
        </pc:sldMkLst>
        <pc:graphicFrameChg chg="mod">
          <ac:chgData name="Hunt, Daniel T" userId="230019d7-d457-44c5-8483-d61f553fc016" providerId="ADAL" clId="{175FFA73-90BC-44B5-8045-96C93AF6B8C4}" dt="2025-09-23T14:14:04.575" v="51" actId="962"/>
          <ac:graphicFrameMkLst>
            <pc:docMk/>
            <pc:sldMk cId="1287006418" sldId="290"/>
            <ac:graphicFrameMk id="4" creationId="{00000000-0000-0000-0000-000000000000}"/>
          </ac:graphicFrameMkLst>
        </pc:graphicFrameChg>
        <pc:picChg chg="mod">
          <ac:chgData name="Hunt, Daniel T" userId="230019d7-d457-44c5-8483-d61f553fc016" providerId="ADAL" clId="{175FFA73-90BC-44B5-8045-96C93AF6B8C4}" dt="2025-09-23T14:14:05.063" v="52" actId="962"/>
          <ac:picMkLst>
            <pc:docMk/>
            <pc:sldMk cId="1287006418" sldId="290"/>
            <ac:picMk id="3" creationId="{6855F1E1-ED01-69A9-EA79-1534326C49AE}"/>
          </ac:picMkLst>
        </pc:picChg>
      </pc:sldChg>
      <pc:sldChg chg="modSp mod">
        <pc:chgData name="Hunt, Daniel T" userId="230019d7-d457-44c5-8483-d61f553fc016" providerId="ADAL" clId="{175FFA73-90BC-44B5-8045-96C93AF6B8C4}" dt="2025-09-23T14:13:54.537" v="17" actId="962"/>
        <pc:sldMkLst>
          <pc:docMk/>
          <pc:sldMk cId="3187876361" sldId="292"/>
        </pc:sldMkLst>
        <pc:picChg chg="mod">
          <ac:chgData name="Hunt, Daniel T" userId="230019d7-d457-44c5-8483-d61f553fc016" providerId="ADAL" clId="{175FFA73-90BC-44B5-8045-96C93AF6B8C4}" dt="2025-09-23T14:13:54.537" v="17" actId="962"/>
          <ac:picMkLst>
            <pc:docMk/>
            <pc:sldMk cId="3187876361" sldId="292"/>
            <ac:picMk id="4" creationId="{D86C9962-C238-8C37-679E-CC09092C0822}"/>
          </ac:picMkLst>
        </pc:picChg>
      </pc:sldChg>
      <pc:sldChg chg="modSp mod">
        <pc:chgData name="Hunt, Daniel T" userId="230019d7-d457-44c5-8483-d61f553fc016" providerId="ADAL" clId="{175FFA73-90BC-44B5-8045-96C93AF6B8C4}" dt="2025-09-23T14:13:51.746" v="15" actId="962"/>
        <pc:sldMkLst>
          <pc:docMk/>
          <pc:sldMk cId="2764554046" sldId="296"/>
        </pc:sldMkLst>
        <pc:picChg chg="mod">
          <ac:chgData name="Hunt, Daniel T" userId="230019d7-d457-44c5-8483-d61f553fc016" providerId="ADAL" clId="{175FFA73-90BC-44B5-8045-96C93AF6B8C4}" dt="2025-09-23T14:13:51.746" v="15" actId="962"/>
          <ac:picMkLst>
            <pc:docMk/>
            <pc:sldMk cId="2764554046" sldId="296"/>
            <ac:picMk id="5" creationId="{A877E809-F360-CAF8-7D66-A523ECB738DB}"/>
          </ac:picMkLst>
        </pc:picChg>
        <pc:picChg chg="mod">
          <ac:chgData name="Hunt, Daniel T" userId="230019d7-d457-44c5-8483-d61f553fc016" providerId="ADAL" clId="{175FFA73-90BC-44B5-8045-96C93AF6B8C4}" dt="2025-09-23T14:13:50.308" v="14" actId="962"/>
          <ac:picMkLst>
            <pc:docMk/>
            <pc:sldMk cId="2764554046" sldId="296"/>
            <ac:picMk id="4098" creationId="{00000000-0000-0000-0000-000000000000}"/>
          </ac:picMkLst>
        </pc:picChg>
      </pc:sldChg>
      <pc:sldChg chg="modSp mod">
        <pc:chgData name="Hunt, Daniel T" userId="230019d7-d457-44c5-8483-d61f553fc016" providerId="ADAL" clId="{175FFA73-90BC-44B5-8045-96C93AF6B8C4}" dt="2025-09-23T14:13:46.685" v="13" actId="962"/>
        <pc:sldMkLst>
          <pc:docMk/>
          <pc:sldMk cId="1782857403" sldId="298"/>
        </pc:sldMkLst>
        <pc:picChg chg="mod">
          <ac:chgData name="Hunt, Daniel T" userId="230019d7-d457-44c5-8483-d61f553fc016" providerId="ADAL" clId="{175FFA73-90BC-44B5-8045-96C93AF6B8C4}" dt="2025-09-23T14:13:46.685" v="13" actId="962"/>
          <ac:picMkLst>
            <pc:docMk/>
            <pc:sldMk cId="1782857403" sldId="298"/>
            <ac:picMk id="5" creationId="{208C0D90-10C6-5F8A-EA8B-1955B23AB334}"/>
          </ac:picMkLst>
        </pc:picChg>
        <pc:picChg chg="mod">
          <ac:chgData name="Hunt, Daniel T" userId="230019d7-d457-44c5-8483-d61f553fc016" providerId="ADAL" clId="{175FFA73-90BC-44B5-8045-96C93AF6B8C4}" dt="2025-09-23T14:13:45.348" v="12" actId="962"/>
          <ac:picMkLst>
            <pc:docMk/>
            <pc:sldMk cId="1782857403" sldId="298"/>
            <ac:picMk id="3075" creationId="{00000000-0000-0000-0000-000000000000}"/>
          </ac:picMkLst>
        </pc:picChg>
      </pc:sldChg>
      <pc:sldChg chg="modSp mod">
        <pc:chgData name="Hunt, Daniel T" userId="230019d7-d457-44c5-8483-d61f553fc016" providerId="ADAL" clId="{175FFA73-90BC-44B5-8045-96C93AF6B8C4}" dt="2025-09-23T14:15:05.382" v="75" actId="20577"/>
        <pc:sldMkLst>
          <pc:docMk/>
          <pc:sldMk cId="437069279" sldId="299"/>
        </pc:sldMkLst>
        <pc:spChg chg="mod">
          <ac:chgData name="Hunt, Daniel T" userId="230019d7-d457-44c5-8483-d61f553fc016" providerId="ADAL" clId="{175FFA73-90BC-44B5-8045-96C93AF6B8C4}" dt="2025-09-23T14:15:05.382" v="75" actId="20577"/>
          <ac:spMkLst>
            <pc:docMk/>
            <pc:sldMk cId="437069279" sldId="299"/>
            <ac:spMk id="2" creationId="{00000000-0000-0000-0000-000000000000}"/>
          </ac:spMkLst>
        </pc:spChg>
        <pc:picChg chg="mod">
          <ac:chgData name="Hunt, Daniel T" userId="230019d7-d457-44c5-8483-d61f553fc016" providerId="ADAL" clId="{175FFA73-90BC-44B5-8045-96C93AF6B8C4}" dt="2025-09-23T14:13:32.274" v="11" actId="962"/>
          <ac:picMkLst>
            <pc:docMk/>
            <pc:sldMk cId="437069279" sldId="299"/>
            <ac:picMk id="4" creationId="{EF44ECD5-324F-DAF4-8438-926ADCE69DB7}"/>
          </ac:picMkLst>
        </pc:picChg>
      </pc:sldChg>
      <pc:sldChg chg="modSp mod">
        <pc:chgData name="Hunt, Daniel T" userId="230019d7-d457-44c5-8483-d61f553fc016" providerId="ADAL" clId="{175FFA73-90BC-44B5-8045-96C93AF6B8C4}" dt="2025-09-23T14:14:00.605" v="33" actId="962"/>
        <pc:sldMkLst>
          <pc:docMk/>
          <pc:sldMk cId="2582997444" sldId="300"/>
        </pc:sldMkLst>
        <pc:picChg chg="mod">
          <ac:chgData name="Hunt, Daniel T" userId="230019d7-d457-44c5-8483-d61f553fc016" providerId="ADAL" clId="{175FFA73-90BC-44B5-8045-96C93AF6B8C4}" dt="2025-09-23T14:14:00.605" v="33" actId="962"/>
          <ac:picMkLst>
            <pc:docMk/>
            <pc:sldMk cId="2582997444" sldId="300"/>
            <ac:picMk id="5" creationId="{A0E385CF-99D0-86C3-A7C0-2859BB1D670E}"/>
          </ac:picMkLst>
        </pc:picChg>
      </pc:sldChg>
      <pc:sldChg chg="modSp mod">
        <pc:chgData name="Hunt, Daniel T" userId="230019d7-d457-44c5-8483-d61f553fc016" providerId="ADAL" clId="{175FFA73-90BC-44B5-8045-96C93AF6B8C4}" dt="2025-09-23T14:13:58.705" v="24" actId="962"/>
        <pc:sldMkLst>
          <pc:docMk/>
          <pc:sldMk cId="3430118150" sldId="301"/>
        </pc:sldMkLst>
        <pc:picChg chg="mod">
          <ac:chgData name="Hunt, Daniel T" userId="230019d7-d457-44c5-8483-d61f553fc016" providerId="ADAL" clId="{175FFA73-90BC-44B5-8045-96C93AF6B8C4}" dt="2025-09-23T14:13:58.705" v="24" actId="962"/>
          <ac:picMkLst>
            <pc:docMk/>
            <pc:sldMk cId="3430118150" sldId="301"/>
            <ac:picMk id="4" creationId="{76EFD969-23B4-6479-A220-CE5C6561212B}"/>
          </ac:picMkLst>
        </pc:picChg>
      </pc:sldChg>
      <pc:sldChg chg="modSp mod">
        <pc:chgData name="Hunt, Daniel T" userId="230019d7-d457-44c5-8483-d61f553fc016" providerId="ADAL" clId="{175FFA73-90BC-44B5-8045-96C93AF6B8C4}" dt="2025-09-23T14:13:57.835" v="22" actId="962"/>
        <pc:sldMkLst>
          <pc:docMk/>
          <pc:sldMk cId="1211520113" sldId="302"/>
        </pc:sldMkLst>
        <pc:picChg chg="mod">
          <ac:chgData name="Hunt, Daniel T" userId="230019d7-d457-44c5-8483-d61f553fc016" providerId="ADAL" clId="{175FFA73-90BC-44B5-8045-96C93AF6B8C4}" dt="2025-09-23T14:13:57.835" v="22" actId="962"/>
          <ac:picMkLst>
            <pc:docMk/>
            <pc:sldMk cId="1211520113" sldId="302"/>
            <ac:picMk id="4" creationId="{09F5CE7B-760B-E5B6-9EB8-8C8886CA6829}"/>
          </ac:picMkLst>
        </pc:picChg>
        <pc:picChg chg="mod">
          <ac:chgData name="Hunt, Daniel T" userId="230019d7-d457-44c5-8483-d61f553fc016" providerId="ADAL" clId="{175FFA73-90BC-44B5-8045-96C93AF6B8C4}" dt="2025-09-23T14:13:57.234" v="21" actId="962"/>
          <ac:picMkLst>
            <pc:docMk/>
            <pc:sldMk cId="1211520113" sldId="302"/>
            <ac:picMk id="1028" creationId="{00000000-0000-0000-0000-000000000000}"/>
          </ac:picMkLst>
        </pc:picChg>
      </pc:sldChg>
      <pc:sldChg chg="modSp mod">
        <pc:chgData name="Hunt, Daniel T" userId="230019d7-d457-44c5-8483-d61f553fc016" providerId="ADAL" clId="{175FFA73-90BC-44B5-8045-96C93AF6B8C4}" dt="2025-09-23T14:14:02.654" v="44" actId="962"/>
        <pc:sldMkLst>
          <pc:docMk/>
          <pc:sldMk cId="2480202026" sldId="304"/>
        </pc:sldMkLst>
        <pc:picChg chg="mod">
          <ac:chgData name="Hunt, Daniel T" userId="230019d7-d457-44c5-8483-d61f553fc016" providerId="ADAL" clId="{175FFA73-90BC-44B5-8045-96C93AF6B8C4}" dt="2025-09-23T14:14:02.654" v="44" actId="962"/>
          <ac:picMkLst>
            <pc:docMk/>
            <pc:sldMk cId="2480202026" sldId="304"/>
            <ac:picMk id="3" creationId="{056DD1FD-A287-AEC8-0D6B-E570B41FFE7E}"/>
          </ac:picMkLst>
        </pc:picChg>
      </pc:sldChg>
      <pc:sldChg chg="modSp mod">
        <pc:chgData name="Hunt, Daniel T" userId="230019d7-d457-44c5-8483-d61f553fc016" providerId="ADAL" clId="{175FFA73-90BC-44B5-8045-96C93AF6B8C4}" dt="2025-09-23T14:13:30.908" v="10" actId="962"/>
        <pc:sldMkLst>
          <pc:docMk/>
          <pc:sldMk cId="2358013006" sldId="305"/>
        </pc:sldMkLst>
        <pc:picChg chg="mod">
          <ac:chgData name="Hunt, Daniel T" userId="230019d7-d457-44c5-8483-d61f553fc016" providerId="ADAL" clId="{175FFA73-90BC-44B5-8045-96C93AF6B8C4}" dt="2025-09-23T14:13:30.908" v="10" actId="962"/>
          <ac:picMkLst>
            <pc:docMk/>
            <pc:sldMk cId="2358013006" sldId="305"/>
            <ac:picMk id="3" creationId="{B793CBDF-8F32-6ECD-6676-10A022B87983}"/>
          </ac:picMkLst>
        </pc:picChg>
        <pc:picChg chg="mod">
          <ac:chgData name="Hunt, Daniel T" userId="230019d7-d457-44c5-8483-d61f553fc016" providerId="ADAL" clId="{175FFA73-90BC-44B5-8045-96C93AF6B8C4}" dt="2025-09-23T14:13:28.978" v="7" actId="962"/>
          <ac:picMkLst>
            <pc:docMk/>
            <pc:sldMk cId="2358013006" sldId="305"/>
            <ac:picMk id="6" creationId="{94ACC927-F3D4-01D5-BDEE-DDBF2A368AEF}"/>
          </ac:picMkLst>
        </pc:picChg>
        <pc:picChg chg="mod">
          <ac:chgData name="Hunt, Daniel T" userId="230019d7-d457-44c5-8483-d61f553fc016" providerId="ADAL" clId="{175FFA73-90BC-44B5-8045-96C93AF6B8C4}" dt="2025-09-23T14:13:29.574" v="8" actId="962"/>
          <ac:picMkLst>
            <pc:docMk/>
            <pc:sldMk cId="2358013006" sldId="305"/>
            <ac:picMk id="8" creationId="{1F2A57D0-CBC4-7EEB-50F0-5494078CC594}"/>
          </ac:picMkLst>
        </pc:picChg>
        <pc:picChg chg="mod">
          <ac:chgData name="Hunt, Daniel T" userId="230019d7-d457-44c5-8483-d61f553fc016" providerId="ADAL" clId="{175FFA73-90BC-44B5-8045-96C93AF6B8C4}" dt="2025-09-23T14:13:30.123" v="9" actId="962"/>
          <ac:picMkLst>
            <pc:docMk/>
            <pc:sldMk cId="2358013006" sldId="305"/>
            <ac:picMk id="10" creationId="{39BAE2D1-F87F-E433-B4D1-9869039D689F}"/>
          </ac:picMkLst>
        </pc:picChg>
      </pc:sldChg>
      <pc:sldChg chg="modSp mod">
        <pc:chgData name="Hunt, Daniel T" userId="230019d7-d457-44c5-8483-d61f553fc016" providerId="ADAL" clId="{175FFA73-90BC-44B5-8045-96C93AF6B8C4}" dt="2025-09-23T14:14:03.804" v="50" actId="962"/>
        <pc:sldMkLst>
          <pc:docMk/>
          <pc:sldMk cId="491121324" sldId="306"/>
        </pc:sldMkLst>
        <pc:picChg chg="mod">
          <ac:chgData name="Hunt, Daniel T" userId="230019d7-d457-44c5-8483-d61f553fc016" providerId="ADAL" clId="{175FFA73-90BC-44B5-8045-96C93AF6B8C4}" dt="2025-09-23T14:14:03.804" v="50" actId="962"/>
          <ac:picMkLst>
            <pc:docMk/>
            <pc:sldMk cId="491121324" sldId="306"/>
            <ac:picMk id="3" creationId="{CBD30FE3-F274-2D8D-6202-89BE4EDF592A}"/>
          </ac:picMkLst>
        </pc:picChg>
        <pc:picChg chg="mod">
          <ac:chgData name="Hunt, Daniel T" userId="230019d7-d457-44c5-8483-d61f553fc016" providerId="ADAL" clId="{175FFA73-90BC-44B5-8045-96C93AF6B8C4}" dt="2025-09-23T14:14:03.631" v="49" actId="962"/>
          <ac:picMkLst>
            <pc:docMk/>
            <pc:sldMk cId="491121324" sldId="306"/>
            <ac:picMk id="8" creationId="{DDE9FD9C-DAC5-4E19-5A71-84259CDBA97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E4510A-9984-4E0F-803D-58AE7585D61E}" type="doc">
      <dgm:prSet loTypeId="urn:microsoft.com/office/officeart/2005/8/layout/target3" loCatId="relationship" qsTypeId="urn:microsoft.com/office/officeart/2005/8/quickstyle/simple1" qsCatId="simple" csTypeId="urn:microsoft.com/office/officeart/2005/8/colors/colorful3" csCatId="colorful" phldr="1"/>
      <dgm:spPr/>
      <dgm:t>
        <a:bodyPr/>
        <a:lstStyle/>
        <a:p>
          <a:endParaRPr lang="en-GB"/>
        </a:p>
      </dgm:t>
    </dgm:pt>
    <dgm:pt modelId="{BFB17D61-1173-4EEB-9738-3800E075A73B}">
      <dgm:prSet phldrT="[Text]"/>
      <dgm:spPr/>
      <dgm:t>
        <a:bodyPr/>
        <a:lstStyle/>
        <a:p>
          <a:r>
            <a:rPr lang="en-GB" dirty="0"/>
            <a:t>University</a:t>
          </a:r>
        </a:p>
      </dgm:t>
    </dgm:pt>
    <dgm:pt modelId="{5B7785F7-27FF-4491-98FA-53217C1F998D}" type="parTrans" cxnId="{251FFD45-69B5-4621-AF32-59F56DEBFB56}">
      <dgm:prSet/>
      <dgm:spPr/>
      <dgm:t>
        <a:bodyPr/>
        <a:lstStyle/>
        <a:p>
          <a:endParaRPr lang="en-GB"/>
        </a:p>
      </dgm:t>
    </dgm:pt>
    <dgm:pt modelId="{38BC9FE0-675D-4CFC-9341-FF46DCD591A7}" type="sibTrans" cxnId="{251FFD45-69B5-4621-AF32-59F56DEBFB56}">
      <dgm:prSet/>
      <dgm:spPr/>
      <dgm:t>
        <a:bodyPr/>
        <a:lstStyle/>
        <a:p>
          <a:endParaRPr lang="en-GB"/>
        </a:p>
      </dgm:t>
    </dgm:pt>
    <dgm:pt modelId="{E9C039EA-A170-4F0E-A462-DF132B0A1947}">
      <dgm:prSet phldrT="[Text]"/>
      <dgm:spPr/>
      <dgm:t>
        <a:bodyPr/>
        <a:lstStyle/>
        <a:p>
          <a:r>
            <a:rPr lang="en-GB" dirty="0"/>
            <a:t>Contractors</a:t>
          </a:r>
        </a:p>
      </dgm:t>
    </dgm:pt>
    <dgm:pt modelId="{4537AF36-2840-481D-8C56-41AC07EFBA06}" type="parTrans" cxnId="{D523766F-27D4-42B9-BF55-864931F3F662}">
      <dgm:prSet/>
      <dgm:spPr/>
      <dgm:t>
        <a:bodyPr/>
        <a:lstStyle/>
        <a:p>
          <a:endParaRPr lang="en-GB"/>
        </a:p>
      </dgm:t>
    </dgm:pt>
    <dgm:pt modelId="{AC816F31-24A9-480E-A2F2-DC2C0C677D08}" type="sibTrans" cxnId="{D523766F-27D4-42B9-BF55-864931F3F662}">
      <dgm:prSet/>
      <dgm:spPr/>
      <dgm:t>
        <a:bodyPr/>
        <a:lstStyle/>
        <a:p>
          <a:endParaRPr lang="en-GB"/>
        </a:p>
      </dgm:t>
    </dgm:pt>
    <dgm:pt modelId="{B73A6023-6F15-41DB-9720-B005B8463206}">
      <dgm:prSet phldrT="[Text]"/>
      <dgm:spPr/>
      <dgm:t>
        <a:bodyPr/>
        <a:lstStyle/>
        <a:p>
          <a:r>
            <a:rPr lang="en-GB" dirty="0"/>
            <a:t>Contractors work safely.</a:t>
          </a:r>
        </a:p>
      </dgm:t>
    </dgm:pt>
    <dgm:pt modelId="{253A32CD-8CB4-4CC8-AD01-B9614FFE654D}" type="parTrans" cxnId="{A34FA6FC-15A9-45AD-AE48-011A5B44E416}">
      <dgm:prSet/>
      <dgm:spPr/>
      <dgm:t>
        <a:bodyPr/>
        <a:lstStyle/>
        <a:p>
          <a:endParaRPr lang="en-GB"/>
        </a:p>
      </dgm:t>
    </dgm:pt>
    <dgm:pt modelId="{6231A970-95B3-4559-9A50-5A06E39CA6D0}" type="sibTrans" cxnId="{A34FA6FC-15A9-45AD-AE48-011A5B44E416}">
      <dgm:prSet/>
      <dgm:spPr/>
      <dgm:t>
        <a:bodyPr/>
        <a:lstStyle/>
        <a:p>
          <a:endParaRPr lang="en-GB"/>
        </a:p>
      </dgm:t>
    </dgm:pt>
    <dgm:pt modelId="{1DED510D-C7C6-4187-8894-C096C2AA91D0}">
      <dgm:prSet phldrT="[Text]"/>
      <dgm:spPr/>
      <dgm:t>
        <a:bodyPr/>
        <a:lstStyle/>
        <a:p>
          <a:r>
            <a:rPr lang="en-GB" dirty="0"/>
            <a:t>Meet legislation, standards, good practice.</a:t>
          </a:r>
        </a:p>
      </dgm:t>
    </dgm:pt>
    <dgm:pt modelId="{39C7C294-D241-4230-99AF-C376CD5ED4FC}" type="parTrans" cxnId="{DEF9D8BE-827C-4AAE-963E-B1B9E4FAC9CC}">
      <dgm:prSet/>
      <dgm:spPr/>
      <dgm:t>
        <a:bodyPr/>
        <a:lstStyle/>
        <a:p>
          <a:endParaRPr lang="en-GB"/>
        </a:p>
      </dgm:t>
    </dgm:pt>
    <dgm:pt modelId="{E1924A4C-6F46-44E4-8F34-D961528BA536}" type="sibTrans" cxnId="{DEF9D8BE-827C-4AAE-963E-B1B9E4FAC9CC}">
      <dgm:prSet/>
      <dgm:spPr/>
      <dgm:t>
        <a:bodyPr/>
        <a:lstStyle/>
        <a:p>
          <a:endParaRPr lang="en-GB"/>
        </a:p>
      </dgm:t>
    </dgm:pt>
    <dgm:pt modelId="{4C477C8A-046E-4B1A-B310-835789970742}">
      <dgm:prSet phldrT="[Text]"/>
      <dgm:spPr/>
      <dgm:t>
        <a:bodyPr/>
        <a:lstStyle/>
        <a:p>
          <a:r>
            <a:rPr lang="en-GB" dirty="0"/>
            <a:t>You</a:t>
          </a:r>
        </a:p>
      </dgm:t>
    </dgm:pt>
    <dgm:pt modelId="{7DD53FA8-3A2E-4C73-8CB9-B9439FA68771}" type="parTrans" cxnId="{12E8F679-E2E4-4A73-86D9-AE36C49D3AD1}">
      <dgm:prSet/>
      <dgm:spPr/>
      <dgm:t>
        <a:bodyPr/>
        <a:lstStyle/>
        <a:p>
          <a:endParaRPr lang="en-GB"/>
        </a:p>
      </dgm:t>
    </dgm:pt>
    <dgm:pt modelId="{D8CCE2F9-2C38-4C69-B841-ADF459A06982}" type="sibTrans" cxnId="{12E8F679-E2E4-4A73-86D9-AE36C49D3AD1}">
      <dgm:prSet/>
      <dgm:spPr/>
      <dgm:t>
        <a:bodyPr/>
        <a:lstStyle/>
        <a:p>
          <a:endParaRPr lang="en-GB"/>
        </a:p>
      </dgm:t>
    </dgm:pt>
    <dgm:pt modelId="{C457C34B-F708-49A1-A858-71231E6282A3}">
      <dgm:prSet phldrT="[Text]"/>
      <dgm:spPr/>
      <dgm:t>
        <a:bodyPr/>
        <a:lstStyle/>
        <a:p>
          <a:r>
            <a:rPr lang="en-GB" dirty="0"/>
            <a:t>Follow RAMS, permits.</a:t>
          </a:r>
        </a:p>
      </dgm:t>
    </dgm:pt>
    <dgm:pt modelId="{AFE9B9C0-064D-410B-9495-7C2AB133D732}" type="parTrans" cxnId="{08A650FA-1427-43F7-B0DB-C94DF62B3C8E}">
      <dgm:prSet/>
      <dgm:spPr/>
      <dgm:t>
        <a:bodyPr/>
        <a:lstStyle/>
        <a:p>
          <a:endParaRPr lang="en-GB"/>
        </a:p>
      </dgm:t>
    </dgm:pt>
    <dgm:pt modelId="{BFF93977-A282-49AC-B3AD-62C9B664604E}" type="sibTrans" cxnId="{08A650FA-1427-43F7-B0DB-C94DF62B3C8E}">
      <dgm:prSet/>
      <dgm:spPr/>
      <dgm:t>
        <a:bodyPr/>
        <a:lstStyle/>
        <a:p>
          <a:endParaRPr lang="en-GB"/>
        </a:p>
      </dgm:t>
    </dgm:pt>
    <dgm:pt modelId="{DA9EB903-A5ED-4F97-A763-DEBF6F38A922}">
      <dgm:prSet phldrT="[Text]"/>
      <dgm:spPr/>
      <dgm:t>
        <a:bodyPr/>
        <a:lstStyle/>
        <a:p>
          <a:r>
            <a:rPr lang="en-GB" dirty="0"/>
            <a:t>Report concerns.</a:t>
          </a:r>
        </a:p>
      </dgm:t>
    </dgm:pt>
    <dgm:pt modelId="{F57BFF61-5D74-44C0-BB6E-9E4B1EE9A4D4}" type="parTrans" cxnId="{BEE1F5DA-77F8-4DB1-8119-6F3CA984DAAA}">
      <dgm:prSet/>
      <dgm:spPr/>
      <dgm:t>
        <a:bodyPr/>
        <a:lstStyle/>
        <a:p>
          <a:endParaRPr lang="en-GB"/>
        </a:p>
      </dgm:t>
    </dgm:pt>
    <dgm:pt modelId="{14119F4E-B294-46D5-8A9C-0A7654A06CDE}" type="sibTrans" cxnId="{BEE1F5DA-77F8-4DB1-8119-6F3CA984DAAA}">
      <dgm:prSet/>
      <dgm:spPr/>
      <dgm:t>
        <a:bodyPr/>
        <a:lstStyle/>
        <a:p>
          <a:endParaRPr lang="en-GB"/>
        </a:p>
      </dgm:t>
    </dgm:pt>
    <dgm:pt modelId="{892DAF18-53B4-43CB-924F-FACF71EB755B}">
      <dgm:prSet phldrT="[Text]"/>
      <dgm:spPr/>
      <dgm:t>
        <a:bodyPr/>
        <a:lstStyle/>
        <a:p>
          <a:r>
            <a:rPr lang="en-GB" dirty="0" err="1"/>
            <a:t>H&amp;S</a:t>
          </a:r>
          <a:r>
            <a:rPr lang="en-GB" dirty="0"/>
            <a:t>  is a core value.</a:t>
          </a:r>
        </a:p>
      </dgm:t>
    </dgm:pt>
    <dgm:pt modelId="{F8E3F2A8-A68E-4E3A-82D8-BD59DF35E739}" type="parTrans" cxnId="{1BCBE60B-6DEC-4DEA-BAF2-E60DE308841A}">
      <dgm:prSet/>
      <dgm:spPr/>
      <dgm:t>
        <a:bodyPr/>
        <a:lstStyle/>
        <a:p>
          <a:endParaRPr lang="en-GB"/>
        </a:p>
      </dgm:t>
    </dgm:pt>
    <dgm:pt modelId="{45FF2746-52FE-4C74-8AC8-EBE2FC7CD301}" type="sibTrans" cxnId="{1BCBE60B-6DEC-4DEA-BAF2-E60DE308841A}">
      <dgm:prSet/>
      <dgm:spPr/>
      <dgm:t>
        <a:bodyPr/>
        <a:lstStyle/>
        <a:p>
          <a:endParaRPr lang="en-GB"/>
        </a:p>
      </dgm:t>
    </dgm:pt>
    <dgm:pt modelId="{57D528E5-91E3-4928-BBBB-54834ABB7FFD}">
      <dgm:prSet phldrT="[Text]"/>
      <dgm:spPr/>
      <dgm:t>
        <a:bodyPr/>
        <a:lstStyle/>
        <a:p>
          <a:r>
            <a:rPr lang="en-GB" dirty="0"/>
            <a:t>Everyone works safely to minimise risk.</a:t>
          </a:r>
        </a:p>
      </dgm:t>
    </dgm:pt>
    <dgm:pt modelId="{FB89FF4E-B8A9-4C5F-BD12-4A2690E6D377}" type="parTrans" cxnId="{41161EE2-E741-4EE2-B4F9-B892DDAF9F72}">
      <dgm:prSet/>
      <dgm:spPr/>
      <dgm:t>
        <a:bodyPr/>
        <a:lstStyle/>
        <a:p>
          <a:endParaRPr lang="en-GB"/>
        </a:p>
      </dgm:t>
    </dgm:pt>
    <dgm:pt modelId="{98AF1B65-5772-46DA-B897-B7A4C2B2E273}" type="sibTrans" cxnId="{41161EE2-E741-4EE2-B4F9-B892DDAF9F72}">
      <dgm:prSet/>
      <dgm:spPr/>
      <dgm:t>
        <a:bodyPr/>
        <a:lstStyle/>
        <a:p>
          <a:endParaRPr lang="en-GB"/>
        </a:p>
      </dgm:t>
    </dgm:pt>
    <dgm:pt modelId="{2ED3072F-C00F-4A79-A1B4-A1585A504E2C}" type="pres">
      <dgm:prSet presAssocID="{9BE4510A-9984-4E0F-803D-58AE7585D61E}" presName="Name0" presStyleCnt="0">
        <dgm:presLayoutVars>
          <dgm:chMax val="7"/>
          <dgm:dir/>
          <dgm:animLvl val="lvl"/>
          <dgm:resizeHandles val="exact"/>
        </dgm:presLayoutVars>
      </dgm:prSet>
      <dgm:spPr/>
    </dgm:pt>
    <dgm:pt modelId="{3463DDAB-01EA-4635-B7FE-0F230024BA50}" type="pres">
      <dgm:prSet presAssocID="{BFB17D61-1173-4EEB-9738-3800E075A73B}" presName="circle1" presStyleLbl="node1" presStyleIdx="0" presStyleCnt="3" custLinFactNeighborX="-1616"/>
      <dgm:spPr/>
    </dgm:pt>
    <dgm:pt modelId="{B3D03668-C776-410C-BBB5-8060EAE9C8A5}" type="pres">
      <dgm:prSet presAssocID="{BFB17D61-1173-4EEB-9738-3800E075A73B}" presName="space" presStyleCnt="0"/>
      <dgm:spPr/>
    </dgm:pt>
    <dgm:pt modelId="{2098F8A4-2C3D-45B0-AAA0-E79639F011EE}" type="pres">
      <dgm:prSet presAssocID="{BFB17D61-1173-4EEB-9738-3800E075A73B}" presName="rect1" presStyleLbl="alignAcc1" presStyleIdx="0" presStyleCnt="3" custLinFactNeighborX="0"/>
      <dgm:spPr/>
    </dgm:pt>
    <dgm:pt modelId="{06D54600-1C5D-444F-8BCB-B9CACEC3075E}" type="pres">
      <dgm:prSet presAssocID="{E9C039EA-A170-4F0E-A462-DF132B0A1947}" presName="vertSpace2" presStyleLbl="node1" presStyleIdx="0" presStyleCnt="3"/>
      <dgm:spPr/>
    </dgm:pt>
    <dgm:pt modelId="{401E2D20-A16C-4A36-B7D8-452954F9BBC9}" type="pres">
      <dgm:prSet presAssocID="{E9C039EA-A170-4F0E-A462-DF132B0A1947}" presName="circle2" presStyleLbl="node1" presStyleIdx="1" presStyleCnt="3"/>
      <dgm:spPr/>
    </dgm:pt>
    <dgm:pt modelId="{EE9C06FC-B9D3-45C0-9FA9-E74CB9BD6C69}" type="pres">
      <dgm:prSet presAssocID="{E9C039EA-A170-4F0E-A462-DF132B0A1947}" presName="rect2" presStyleLbl="alignAcc1" presStyleIdx="1" presStyleCnt="3"/>
      <dgm:spPr/>
    </dgm:pt>
    <dgm:pt modelId="{6A090AB6-D5E1-4889-A1AB-F1D8ED7B018A}" type="pres">
      <dgm:prSet presAssocID="{4C477C8A-046E-4B1A-B310-835789970742}" presName="vertSpace3" presStyleLbl="node1" presStyleIdx="1" presStyleCnt="3"/>
      <dgm:spPr/>
    </dgm:pt>
    <dgm:pt modelId="{6364D358-1621-4234-8A77-B156802EC079}" type="pres">
      <dgm:prSet presAssocID="{4C477C8A-046E-4B1A-B310-835789970742}" presName="circle3" presStyleLbl="node1" presStyleIdx="2" presStyleCnt="3"/>
      <dgm:spPr/>
    </dgm:pt>
    <dgm:pt modelId="{E1E2102E-7C4C-46A1-9366-CC43F67C1D82}" type="pres">
      <dgm:prSet presAssocID="{4C477C8A-046E-4B1A-B310-835789970742}" presName="rect3" presStyleLbl="alignAcc1" presStyleIdx="2" presStyleCnt="3"/>
      <dgm:spPr/>
    </dgm:pt>
    <dgm:pt modelId="{E8F6DE18-7969-47EC-8A07-95017C695F65}" type="pres">
      <dgm:prSet presAssocID="{BFB17D61-1173-4EEB-9738-3800E075A73B}" presName="rect1ParTx" presStyleLbl="alignAcc1" presStyleIdx="2" presStyleCnt="3">
        <dgm:presLayoutVars>
          <dgm:chMax val="1"/>
          <dgm:bulletEnabled val="1"/>
        </dgm:presLayoutVars>
      </dgm:prSet>
      <dgm:spPr/>
    </dgm:pt>
    <dgm:pt modelId="{C963CD7B-CBB2-42D9-A134-95FD875280BF}" type="pres">
      <dgm:prSet presAssocID="{BFB17D61-1173-4EEB-9738-3800E075A73B}" presName="rect1ChTx" presStyleLbl="alignAcc1" presStyleIdx="2" presStyleCnt="3">
        <dgm:presLayoutVars>
          <dgm:bulletEnabled val="1"/>
        </dgm:presLayoutVars>
      </dgm:prSet>
      <dgm:spPr/>
    </dgm:pt>
    <dgm:pt modelId="{B6A70984-1EAF-4F8D-8886-DE68AFDE1CAF}" type="pres">
      <dgm:prSet presAssocID="{E9C039EA-A170-4F0E-A462-DF132B0A1947}" presName="rect2ParTx" presStyleLbl="alignAcc1" presStyleIdx="2" presStyleCnt="3">
        <dgm:presLayoutVars>
          <dgm:chMax val="1"/>
          <dgm:bulletEnabled val="1"/>
        </dgm:presLayoutVars>
      </dgm:prSet>
      <dgm:spPr/>
    </dgm:pt>
    <dgm:pt modelId="{88775BFB-ADDE-4F00-B81E-8CD0F0977D2E}" type="pres">
      <dgm:prSet presAssocID="{E9C039EA-A170-4F0E-A462-DF132B0A1947}" presName="rect2ChTx" presStyleLbl="alignAcc1" presStyleIdx="2" presStyleCnt="3">
        <dgm:presLayoutVars>
          <dgm:bulletEnabled val="1"/>
        </dgm:presLayoutVars>
      </dgm:prSet>
      <dgm:spPr/>
    </dgm:pt>
    <dgm:pt modelId="{DC51B3BC-AFB8-4AFD-A3E0-D9B4AD4E30BC}" type="pres">
      <dgm:prSet presAssocID="{4C477C8A-046E-4B1A-B310-835789970742}" presName="rect3ParTx" presStyleLbl="alignAcc1" presStyleIdx="2" presStyleCnt="3">
        <dgm:presLayoutVars>
          <dgm:chMax val="1"/>
          <dgm:bulletEnabled val="1"/>
        </dgm:presLayoutVars>
      </dgm:prSet>
      <dgm:spPr/>
    </dgm:pt>
    <dgm:pt modelId="{CC93A8B1-4FD5-447C-AAE7-766A43BB04B4}" type="pres">
      <dgm:prSet presAssocID="{4C477C8A-046E-4B1A-B310-835789970742}" presName="rect3ChTx" presStyleLbl="alignAcc1" presStyleIdx="2" presStyleCnt="3">
        <dgm:presLayoutVars>
          <dgm:bulletEnabled val="1"/>
        </dgm:presLayoutVars>
      </dgm:prSet>
      <dgm:spPr/>
    </dgm:pt>
  </dgm:ptLst>
  <dgm:cxnLst>
    <dgm:cxn modelId="{7ADB9502-0807-4828-A428-BAA9B9E4A22F}" type="presOf" srcId="{4C477C8A-046E-4B1A-B310-835789970742}" destId="{E1E2102E-7C4C-46A1-9366-CC43F67C1D82}" srcOrd="0" destOrd="0" presId="urn:microsoft.com/office/officeart/2005/8/layout/target3"/>
    <dgm:cxn modelId="{1BCBE60B-6DEC-4DEA-BAF2-E60DE308841A}" srcId="{BFB17D61-1173-4EEB-9738-3800E075A73B}" destId="{892DAF18-53B4-43CB-924F-FACF71EB755B}" srcOrd="0" destOrd="0" parTransId="{F8E3F2A8-A68E-4E3A-82D8-BD59DF35E739}" sibTransId="{45FF2746-52FE-4C74-8AC8-EBE2FC7CD301}"/>
    <dgm:cxn modelId="{6959A10D-799B-4734-BBC5-EA3EE669CA1E}" type="presOf" srcId="{57D528E5-91E3-4928-BBBB-54834ABB7FFD}" destId="{C963CD7B-CBB2-42D9-A134-95FD875280BF}" srcOrd="0" destOrd="1" presId="urn:microsoft.com/office/officeart/2005/8/layout/target3"/>
    <dgm:cxn modelId="{E996DB19-C407-4A18-93CB-C96777EF283D}" type="presOf" srcId="{9BE4510A-9984-4E0F-803D-58AE7585D61E}" destId="{2ED3072F-C00F-4A79-A1B4-A1585A504E2C}" srcOrd="0" destOrd="0" presId="urn:microsoft.com/office/officeart/2005/8/layout/target3"/>
    <dgm:cxn modelId="{A296E01A-B4C0-4DD3-A9BF-20843B3603CF}" type="presOf" srcId="{E9C039EA-A170-4F0E-A462-DF132B0A1947}" destId="{B6A70984-1EAF-4F8D-8886-DE68AFDE1CAF}" srcOrd="1" destOrd="0" presId="urn:microsoft.com/office/officeart/2005/8/layout/target3"/>
    <dgm:cxn modelId="{CBA14D20-4B04-4D60-854C-C6863F4C978E}" type="presOf" srcId="{892DAF18-53B4-43CB-924F-FACF71EB755B}" destId="{C963CD7B-CBB2-42D9-A134-95FD875280BF}" srcOrd="0" destOrd="0" presId="urn:microsoft.com/office/officeart/2005/8/layout/target3"/>
    <dgm:cxn modelId="{68A84B34-4B3E-4CE3-9DB7-6D395C6A095F}" type="presOf" srcId="{B73A6023-6F15-41DB-9720-B005B8463206}" destId="{88775BFB-ADDE-4F00-B81E-8CD0F0977D2E}" srcOrd="0" destOrd="0" presId="urn:microsoft.com/office/officeart/2005/8/layout/target3"/>
    <dgm:cxn modelId="{251FFD45-69B5-4621-AF32-59F56DEBFB56}" srcId="{9BE4510A-9984-4E0F-803D-58AE7585D61E}" destId="{BFB17D61-1173-4EEB-9738-3800E075A73B}" srcOrd="0" destOrd="0" parTransId="{5B7785F7-27FF-4491-98FA-53217C1F998D}" sibTransId="{38BC9FE0-675D-4CFC-9341-FF46DCD591A7}"/>
    <dgm:cxn modelId="{097D4A6A-22C5-4BC1-9C29-3926600FC3FE}" type="presOf" srcId="{DA9EB903-A5ED-4F97-A763-DEBF6F38A922}" destId="{CC93A8B1-4FD5-447C-AAE7-766A43BB04B4}" srcOrd="0" destOrd="1" presId="urn:microsoft.com/office/officeart/2005/8/layout/target3"/>
    <dgm:cxn modelId="{D523766F-27D4-42B9-BF55-864931F3F662}" srcId="{9BE4510A-9984-4E0F-803D-58AE7585D61E}" destId="{E9C039EA-A170-4F0E-A462-DF132B0A1947}" srcOrd="1" destOrd="0" parTransId="{4537AF36-2840-481D-8C56-41AC07EFBA06}" sibTransId="{AC816F31-24A9-480E-A2F2-DC2C0C677D08}"/>
    <dgm:cxn modelId="{12E8F679-E2E4-4A73-86D9-AE36C49D3AD1}" srcId="{9BE4510A-9984-4E0F-803D-58AE7585D61E}" destId="{4C477C8A-046E-4B1A-B310-835789970742}" srcOrd="2" destOrd="0" parTransId="{7DD53FA8-3A2E-4C73-8CB9-B9439FA68771}" sibTransId="{D8CCE2F9-2C38-4C69-B841-ADF459A06982}"/>
    <dgm:cxn modelId="{FEC1778A-6A51-44DA-9C8F-BCB85BEFC8DC}" type="presOf" srcId="{E9C039EA-A170-4F0E-A462-DF132B0A1947}" destId="{EE9C06FC-B9D3-45C0-9FA9-E74CB9BD6C69}" srcOrd="0" destOrd="0" presId="urn:microsoft.com/office/officeart/2005/8/layout/target3"/>
    <dgm:cxn modelId="{9807068E-5120-49F7-A398-6ACE04CCA301}" type="presOf" srcId="{C457C34B-F708-49A1-A858-71231E6282A3}" destId="{CC93A8B1-4FD5-447C-AAE7-766A43BB04B4}" srcOrd="0" destOrd="0" presId="urn:microsoft.com/office/officeart/2005/8/layout/target3"/>
    <dgm:cxn modelId="{B3464BB1-CB8B-4E5A-B45A-C448240CF554}" type="presOf" srcId="{BFB17D61-1173-4EEB-9738-3800E075A73B}" destId="{2098F8A4-2C3D-45B0-AAA0-E79639F011EE}" srcOrd="0" destOrd="0" presId="urn:microsoft.com/office/officeart/2005/8/layout/target3"/>
    <dgm:cxn modelId="{DEF9D8BE-827C-4AAE-963E-B1B9E4FAC9CC}" srcId="{E9C039EA-A170-4F0E-A462-DF132B0A1947}" destId="{1DED510D-C7C6-4187-8894-C096C2AA91D0}" srcOrd="1" destOrd="0" parTransId="{39C7C294-D241-4230-99AF-C376CD5ED4FC}" sibTransId="{E1924A4C-6F46-44E4-8F34-D961528BA536}"/>
    <dgm:cxn modelId="{E52228C2-6700-4D7C-B8AD-FD07E97B7A22}" type="presOf" srcId="{BFB17D61-1173-4EEB-9738-3800E075A73B}" destId="{E8F6DE18-7969-47EC-8A07-95017C695F65}" srcOrd="1" destOrd="0" presId="urn:microsoft.com/office/officeart/2005/8/layout/target3"/>
    <dgm:cxn modelId="{43DD58CE-4B56-410E-859A-926209A31906}" type="presOf" srcId="{4C477C8A-046E-4B1A-B310-835789970742}" destId="{DC51B3BC-AFB8-4AFD-A3E0-D9B4AD4E30BC}" srcOrd="1" destOrd="0" presId="urn:microsoft.com/office/officeart/2005/8/layout/target3"/>
    <dgm:cxn modelId="{BEE1F5DA-77F8-4DB1-8119-6F3CA984DAAA}" srcId="{4C477C8A-046E-4B1A-B310-835789970742}" destId="{DA9EB903-A5ED-4F97-A763-DEBF6F38A922}" srcOrd="1" destOrd="0" parTransId="{F57BFF61-5D74-44C0-BB6E-9E4B1EE9A4D4}" sibTransId="{14119F4E-B294-46D5-8A9C-0A7654A06CDE}"/>
    <dgm:cxn modelId="{41161EE2-E741-4EE2-B4F9-B892DDAF9F72}" srcId="{BFB17D61-1173-4EEB-9738-3800E075A73B}" destId="{57D528E5-91E3-4928-BBBB-54834ABB7FFD}" srcOrd="1" destOrd="0" parTransId="{FB89FF4E-B8A9-4C5F-BD12-4A2690E6D377}" sibTransId="{98AF1B65-5772-46DA-B897-B7A4C2B2E273}"/>
    <dgm:cxn modelId="{872783E3-2B02-4B3F-BA9B-20874D50CDB3}" type="presOf" srcId="{1DED510D-C7C6-4187-8894-C096C2AA91D0}" destId="{88775BFB-ADDE-4F00-B81E-8CD0F0977D2E}" srcOrd="0" destOrd="1" presId="urn:microsoft.com/office/officeart/2005/8/layout/target3"/>
    <dgm:cxn modelId="{08A650FA-1427-43F7-B0DB-C94DF62B3C8E}" srcId="{4C477C8A-046E-4B1A-B310-835789970742}" destId="{C457C34B-F708-49A1-A858-71231E6282A3}" srcOrd="0" destOrd="0" parTransId="{AFE9B9C0-064D-410B-9495-7C2AB133D732}" sibTransId="{BFF93977-A282-49AC-B3AD-62C9B664604E}"/>
    <dgm:cxn modelId="{A34FA6FC-15A9-45AD-AE48-011A5B44E416}" srcId="{E9C039EA-A170-4F0E-A462-DF132B0A1947}" destId="{B73A6023-6F15-41DB-9720-B005B8463206}" srcOrd="0" destOrd="0" parTransId="{253A32CD-8CB4-4CC8-AD01-B9614FFE654D}" sibTransId="{6231A970-95B3-4559-9A50-5A06E39CA6D0}"/>
    <dgm:cxn modelId="{C0AA8990-C6B0-4755-A4F3-CFE6D13363A6}" type="presParOf" srcId="{2ED3072F-C00F-4A79-A1B4-A1585A504E2C}" destId="{3463DDAB-01EA-4635-B7FE-0F230024BA50}" srcOrd="0" destOrd="0" presId="urn:microsoft.com/office/officeart/2005/8/layout/target3"/>
    <dgm:cxn modelId="{5A7D9F19-0DE2-4695-BEB2-B988611ED470}" type="presParOf" srcId="{2ED3072F-C00F-4A79-A1B4-A1585A504E2C}" destId="{B3D03668-C776-410C-BBB5-8060EAE9C8A5}" srcOrd="1" destOrd="0" presId="urn:microsoft.com/office/officeart/2005/8/layout/target3"/>
    <dgm:cxn modelId="{D51B717D-3C86-434D-A71E-7AC5690DAC3E}" type="presParOf" srcId="{2ED3072F-C00F-4A79-A1B4-A1585A504E2C}" destId="{2098F8A4-2C3D-45B0-AAA0-E79639F011EE}" srcOrd="2" destOrd="0" presId="urn:microsoft.com/office/officeart/2005/8/layout/target3"/>
    <dgm:cxn modelId="{7241FADF-9B0B-4EBA-8E77-4BE6473E0C01}" type="presParOf" srcId="{2ED3072F-C00F-4A79-A1B4-A1585A504E2C}" destId="{06D54600-1C5D-444F-8BCB-B9CACEC3075E}" srcOrd="3" destOrd="0" presId="urn:microsoft.com/office/officeart/2005/8/layout/target3"/>
    <dgm:cxn modelId="{F1F509F0-48B2-4A60-94F8-9CE4BCD98422}" type="presParOf" srcId="{2ED3072F-C00F-4A79-A1B4-A1585A504E2C}" destId="{401E2D20-A16C-4A36-B7D8-452954F9BBC9}" srcOrd="4" destOrd="0" presId="urn:microsoft.com/office/officeart/2005/8/layout/target3"/>
    <dgm:cxn modelId="{370F712A-D630-4ACA-BEBF-7A51CDD3596B}" type="presParOf" srcId="{2ED3072F-C00F-4A79-A1B4-A1585A504E2C}" destId="{EE9C06FC-B9D3-45C0-9FA9-E74CB9BD6C69}" srcOrd="5" destOrd="0" presId="urn:microsoft.com/office/officeart/2005/8/layout/target3"/>
    <dgm:cxn modelId="{1FF28D1D-1ADF-48C5-9385-2758D7C1E663}" type="presParOf" srcId="{2ED3072F-C00F-4A79-A1B4-A1585A504E2C}" destId="{6A090AB6-D5E1-4889-A1AB-F1D8ED7B018A}" srcOrd="6" destOrd="0" presId="urn:microsoft.com/office/officeart/2005/8/layout/target3"/>
    <dgm:cxn modelId="{81EACAA8-3572-474B-8B3A-463E68442E62}" type="presParOf" srcId="{2ED3072F-C00F-4A79-A1B4-A1585A504E2C}" destId="{6364D358-1621-4234-8A77-B156802EC079}" srcOrd="7" destOrd="0" presId="urn:microsoft.com/office/officeart/2005/8/layout/target3"/>
    <dgm:cxn modelId="{F1407CC9-7A1F-430E-9E2C-D054DE249F59}" type="presParOf" srcId="{2ED3072F-C00F-4A79-A1B4-A1585A504E2C}" destId="{E1E2102E-7C4C-46A1-9366-CC43F67C1D82}" srcOrd="8" destOrd="0" presId="urn:microsoft.com/office/officeart/2005/8/layout/target3"/>
    <dgm:cxn modelId="{FA5A5E92-B913-488F-A564-35D5F6718963}" type="presParOf" srcId="{2ED3072F-C00F-4A79-A1B4-A1585A504E2C}" destId="{E8F6DE18-7969-47EC-8A07-95017C695F65}" srcOrd="9" destOrd="0" presId="urn:microsoft.com/office/officeart/2005/8/layout/target3"/>
    <dgm:cxn modelId="{BC98AA25-CF6A-48E8-955E-BFD402727001}" type="presParOf" srcId="{2ED3072F-C00F-4A79-A1B4-A1585A504E2C}" destId="{C963CD7B-CBB2-42D9-A134-95FD875280BF}" srcOrd="10" destOrd="0" presId="urn:microsoft.com/office/officeart/2005/8/layout/target3"/>
    <dgm:cxn modelId="{25888D59-52EA-4D8F-AA22-17F76EE10580}" type="presParOf" srcId="{2ED3072F-C00F-4A79-A1B4-A1585A504E2C}" destId="{B6A70984-1EAF-4F8D-8886-DE68AFDE1CAF}" srcOrd="11" destOrd="0" presId="urn:microsoft.com/office/officeart/2005/8/layout/target3"/>
    <dgm:cxn modelId="{96F18030-4719-4EFE-BA88-FEBD350F0099}" type="presParOf" srcId="{2ED3072F-C00F-4A79-A1B4-A1585A504E2C}" destId="{88775BFB-ADDE-4F00-B81E-8CD0F0977D2E}" srcOrd="12" destOrd="0" presId="urn:microsoft.com/office/officeart/2005/8/layout/target3"/>
    <dgm:cxn modelId="{4E2F833B-0BC6-4331-B932-F6DEC74EEC77}" type="presParOf" srcId="{2ED3072F-C00F-4A79-A1B4-A1585A504E2C}" destId="{DC51B3BC-AFB8-4AFD-A3E0-D9B4AD4E30BC}" srcOrd="13" destOrd="0" presId="urn:microsoft.com/office/officeart/2005/8/layout/target3"/>
    <dgm:cxn modelId="{2E902136-C915-4632-A2B6-C6E6AA84FEE7}" type="presParOf" srcId="{2ED3072F-C00F-4A79-A1B4-A1585A504E2C}" destId="{CC93A8B1-4FD5-447C-AAE7-766A43BB04B4}" srcOrd="14"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3DDAB-01EA-4635-B7FE-0F230024BA50}">
      <dsp:nvSpPr>
        <dsp:cNvPr id="0" name=""/>
        <dsp:cNvSpPr/>
      </dsp:nvSpPr>
      <dsp:spPr>
        <a:xfrm>
          <a:off x="-72154" y="0"/>
          <a:ext cx="4465003" cy="4465003"/>
        </a:xfrm>
        <a:prstGeom prst="pie">
          <a:avLst>
            <a:gd name="adj1" fmla="val 5400000"/>
            <a:gd name="adj2" fmla="val 162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98F8A4-2C3D-45B0-AAA0-E79639F011EE}">
      <dsp:nvSpPr>
        <dsp:cNvPr id="0" name=""/>
        <dsp:cNvSpPr/>
      </dsp:nvSpPr>
      <dsp:spPr>
        <a:xfrm>
          <a:off x="2232501" y="0"/>
          <a:ext cx="5997098" cy="4465003"/>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University</a:t>
          </a:r>
        </a:p>
      </dsp:txBody>
      <dsp:txXfrm>
        <a:off x="2232501" y="0"/>
        <a:ext cx="2998549" cy="1339503"/>
      </dsp:txXfrm>
    </dsp:sp>
    <dsp:sp modelId="{401E2D20-A16C-4A36-B7D8-452954F9BBC9}">
      <dsp:nvSpPr>
        <dsp:cNvPr id="0" name=""/>
        <dsp:cNvSpPr/>
      </dsp:nvSpPr>
      <dsp:spPr>
        <a:xfrm>
          <a:off x="781376" y="1339503"/>
          <a:ext cx="2902249" cy="2902249"/>
        </a:xfrm>
        <a:prstGeom prst="pie">
          <a:avLst>
            <a:gd name="adj1" fmla="val 5400000"/>
            <a:gd name="adj2" fmla="val 16200000"/>
          </a:avLst>
        </a:prstGeom>
        <a:solidFill>
          <a:schemeClr val="accent3">
            <a:hueOff val="-2296495"/>
            <a:satOff val="-29325"/>
            <a:lumOff val="1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9C06FC-B9D3-45C0-9FA9-E74CB9BD6C69}">
      <dsp:nvSpPr>
        <dsp:cNvPr id="0" name=""/>
        <dsp:cNvSpPr/>
      </dsp:nvSpPr>
      <dsp:spPr>
        <a:xfrm>
          <a:off x="2232501" y="1339503"/>
          <a:ext cx="5997098" cy="2902249"/>
        </a:xfrm>
        <a:prstGeom prst="rect">
          <a:avLst/>
        </a:prstGeom>
        <a:solidFill>
          <a:schemeClr val="lt1">
            <a:alpha val="90000"/>
            <a:hueOff val="0"/>
            <a:satOff val="0"/>
            <a:lumOff val="0"/>
            <a:alphaOff val="0"/>
          </a:schemeClr>
        </a:solidFill>
        <a:ln w="25400" cap="flat" cmpd="sng" algn="ctr">
          <a:solidFill>
            <a:schemeClr val="accent3">
              <a:hueOff val="-2296495"/>
              <a:satOff val="-29325"/>
              <a:lumOff val="1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Contractors</a:t>
          </a:r>
        </a:p>
      </dsp:txBody>
      <dsp:txXfrm>
        <a:off x="2232501" y="1339503"/>
        <a:ext cx="2998549" cy="1339499"/>
      </dsp:txXfrm>
    </dsp:sp>
    <dsp:sp modelId="{6364D358-1621-4234-8A77-B156802EC079}">
      <dsp:nvSpPr>
        <dsp:cNvPr id="0" name=""/>
        <dsp:cNvSpPr/>
      </dsp:nvSpPr>
      <dsp:spPr>
        <a:xfrm>
          <a:off x="1562751" y="2679003"/>
          <a:ext cx="1339499" cy="1339499"/>
        </a:xfrm>
        <a:prstGeom prst="pie">
          <a:avLst>
            <a:gd name="adj1" fmla="val 5400000"/>
            <a:gd name="adj2" fmla="val 16200000"/>
          </a:avLst>
        </a:prstGeom>
        <a:solidFill>
          <a:schemeClr val="accent3">
            <a:hueOff val="-4592990"/>
            <a:satOff val="-58649"/>
            <a:lumOff val="2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E2102E-7C4C-46A1-9366-CC43F67C1D82}">
      <dsp:nvSpPr>
        <dsp:cNvPr id="0" name=""/>
        <dsp:cNvSpPr/>
      </dsp:nvSpPr>
      <dsp:spPr>
        <a:xfrm>
          <a:off x="2232501" y="2679003"/>
          <a:ext cx="5997098" cy="1339499"/>
        </a:xfrm>
        <a:prstGeom prst="rect">
          <a:avLst/>
        </a:prstGeom>
        <a:solidFill>
          <a:schemeClr val="lt1">
            <a:alpha val="90000"/>
            <a:hueOff val="0"/>
            <a:satOff val="0"/>
            <a:lumOff val="0"/>
            <a:alphaOff val="0"/>
          </a:schemeClr>
        </a:solidFill>
        <a:ln w="25400" cap="flat" cmpd="sng" algn="ctr">
          <a:solidFill>
            <a:schemeClr val="accent3">
              <a:hueOff val="-4592990"/>
              <a:satOff val="-58649"/>
              <a:lumOff val="25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You</a:t>
          </a:r>
        </a:p>
      </dsp:txBody>
      <dsp:txXfrm>
        <a:off x="2232501" y="2679003"/>
        <a:ext cx="2998549" cy="1339499"/>
      </dsp:txXfrm>
    </dsp:sp>
    <dsp:sp modelId="{C963CD7B-CBB2-42D9-A134-95FD875280BF}">
      <dsp:nvSpPr>
        <dsp:cNvPr id="0" name=""/>
        <dsp:cNvSpPr/>
      </dsp:nvSpPr>
      <dsp:spPr>
        <a:xfrm>
          <a:off x="5231050" y="0"/>
          <a:ext cx="2998549" cy="13395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err="1"/>
            <a:t>H&amp;S</a:t>
          </a:r>
          <a:r>
            <a:rPr lang="en-GB" sz="2000" kern="1200" dirty="0"/>
            <a:t>  is a core value.</a:t>
          </a:r>
        </a:p>
        <a:p>
          <a:pPr marL="228600" lvl="1" indent="-228600" algn="l" defTabSz="889000">
            <a:lnSpc>
              <a:spcPct val="90000"/>
            </a:lnSpc>
            <a:spcBef>
              <a:spcPct val="0"/>
            </a:spcBef>
            <a:spcAft>
              <a:spcPct val="15000"/>
            </a:spcAft>
            <a:buChar char="•"/>
          </a:pPr>
          <a:r>
            <a:rPr lang="en-GB" sz="2000" kern="1200" dirty="0"/>
            <a:t>Everyone works safely to minimise risk.</a:t>
          </a:r>
        </a:p>
      </dsp:txBody>
      <dsp:txXfrm>
        <a:off x="5231050" y="0"/>
        <a:ext cx="2998549" cy="1339503"/>
      </dsp:txXfrm>
    </dsp:sp>
    <dsp:sp modelId="{88775BFB-ADDE-4F00-B81E-8CD0F0977D2E}">
      <dsp:nvSpPr>
        <dsp:cNvPr id="0" name=""/>
        <dsp:cNvSpPr/>
      </dsp:nvSpPr>
      <dsp:spPr>
        <a:xfrm>
          <a:off x="5231050" y="1339503"/>
          <a:ext cx="2998549" cy="133949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Contractors work safely.</a:t>
          </a:r>
        </a:p>
        <a:p>
          <a:pPr marL="228600" lvl="1" indent="-228600" algn="l" defTabSz="889000">
            <a:lnSpc>
              <a:spcPct val="90000"/>
            </a:lnSpc>
            <a:spcBef>
              <a:spcPct val="0"/>
            </a:spcBef>
            <a:spcAft>
              <a:spcPct val="15000"/>
            </a:spcAft>
            <a:buChar char="•"/>
          </a:pPr>
          <a:r>
            <a:rPr lang="en-GB" sz="2000" kern="1200" dirty="0"/>
            <a:t>Meet legislation, standards, good practice.</a:t>
          </a:r>
        </a:p>
      </dsp:txBody>
      <dsp:txXfrm>
        <a:off x="5231050" y="1339503"/>
        <a:ext cx="2998549" cy="1339499"/>
      </dsp:txXfrm>
    </dsp:sp>
    <dsp:sp modelId="{CC93A8B1-4FD5-447C-AAE7-766A43BB04B4}">
      <dsp:nvSpPr>
        <dsp:cNvPr id="0" name=""/>
        <dsp:cNvSpPr/>
      </dsp:nvSpPr>
      <dsp:spPr>
        <a:xfrm>
          <a:off x="5231050" y="2679003"/>
          <a:ext cx="2998549" cy="133949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Follow RAMS, permits.</a:t>
          </a:r>
        </a:p>
        <a:p>
          <a:pPr marL="228600" lvl="1" indent="-228600" algn="l" defTabSz="889000">
            <a:lnSpc>
              <a:spcPct val="90000"/>
            </a:lnSpc>
            <a:spcBef>
              <a:spcPct val="0"/>
            </a:spcBef>
            <a:spcAft>
              <a:spcPct val="15000"/>
            </a:spcAft>
            <a:buChar char="•"/>
          </a:pPr>
          <a:r>
            <a:rPr lang="en-GB" sz="2000" kern="1200" dirty="0"/>
            <a:t>Report concerns.</a:t>
          </a:r>
        </a:p>
      </dsp:txBody>
      <dsp:txXfrm>
        <a:off x="5231050" y="2679003"/>
        <a:ext cx="2998549" cy="1339499"/>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88226"/>
          </a:xfrm>
          <a:prstGeom prst="rect">
            <a:avLst/>
          </a:prstGeom>
        </p:spPr>
        <p:txBody>
          <a:bodyPr vert="horz" lIns="89785" tIns="44892" rIns="89785" bIns="44892" rtlCol="0"/>
          <a:lstStyle>
            <a:lvl1pPr algn="l">
              <a:defRPr sz="1200"/>
            </a:lvl1pPr>
          </a:lstStyle>
          <a:p>
            <a:endParaRPr lang="en-GB"/>
          </a:p>
        </p:txBody>
      </p:sp>
      <p:sp>
        <p:nvSpPr>
          <p:cNvPr id="3" name="Date Placeholder 2"/>
          <p:cNvSpPr>
            <a:spLocks noGrp="1"/>
          </p:cNvSpPr>
          <p:nvPr>
            <p:ph type="dt" sz="quarter" idx="1"/>
          </p:nvPr>
        </p:nvSpPr>
        <p:spPr>
          <a:xfrm>
            <a:off x="3776866" y="0"/>
            <a:ext cx="2890665" cy="488226"/>
          </a:xfrm>
          <a:prstGeom prst="rect">
            <a:avLst/>
          </a:prstGeom>
        </p:spPr>
        <p:txBody>
          <a:bodyPr vert="horz" lIns="89785" tIns="44892" rIns="89785" bIns="44892" rtlCol="0"/>
          <a:lstStyle>
            <a:lvl1pPr algn="r">
              <a:defRPr sz="1200"/>
            </a:lvl1pPr>
          </a:lstStyle>
          <a:p>
            <a:fld id="{7D77A2DC-1AA3-4F0C-AA00-037326E2F1A6}" type="datetimeFigureOut">
              <a:rPr lang="en-GB" smtClean="0"/>
              <a:t>23/09/2025</a:t>
            </a:fld>
            <a:endParaRPr lang="en-GB"/>
          </a:p>
        </p:txBody>
      </p:sp>
      <p:sp>
        <p:nvSpPr>
          <p:cNvPr id="4" name="Footer Placeholder 3"/>
          <p:cNvSpPr>
            <a:spLocks noGrp="1"/>
          </p:cNvSpPr>
          <p:nvPr>
            <p:ph type="ftr" sz="quarter" idx="2"/>
          </p:nvPr>
        </p:nvSpPr>
        <p:spPr>
          <a:xfrm>
            <a:off x="0" y="9263815"/>
            <a:ext cx="2890665" cy="488225"/>
          </a:xfrm>
          <a:prstGeom prst="rect">
            <a:avLst/>
          </a:prstGeom>
        </p:spPr>
        <p:txBody>
          <a:bodyPr vert="horz" lIns="89785" tIns="44892" rIns="89785" bIns="44892" rtlCol="0" anchor="b"/>
          <a:lstStyle>
            <a:lvl1pPr algn="l">
              <a:defRPr sz="1200"/>
            </a:lvl1pPr>
          </a:lstStyle>
          <a:p>
            <a:endParaRPr lang="en-GB"/>
          </a:p>
        </p:txBody>
      </p:sp>
      <p:sp>
        <p:nvSpPr>
          <p:cNvPr id="5" name="Slide Number Placeholder 4"/>
          <p:cNvSpPr>
            <a:spLocks noGrp="1"/>
          </p:cNvSpPr>
          <p:nvPr>
            <p:ph type="sldNum" sz="quarter" idx="3"/>
          </p:nvPr>
        </p:nvSpPr>
        <p:spPr>
          <a:xfrm>
            <a:off x="3776866" y="9263815"/>
            <a:ext cx="2890665" cy="488225"/>
          </a:xfrm>
          <a:prstGeom prst="rect">
            <a:avLst/>
          </a:prstGeom>
        </p:spPr>
        <p:txBody>
          <a:bodyPr vert="horz" lIns="89785" tIns="44892" rIns="89785" bIns="44892" rtlCol="0" anchor="b"/>
          <a:lstStyle>
            <a:lvl1pPr algn="r">
              <a:defRPr sz="1200"/>
            </a:lvl1pPr>
          </a:lstStyle>
          <a:p>
            <a:fld id="{625E002F-52EE-4B3A-9D8C-79442D82B6CF}" type="slidenum">
              <a:rPr lang="en-GB" smtClean="0"/>
              <a:t>‹#›</a:t>
            </a:fld>
            <a:endParaRPr lang="en-GB"/>
          </a:p>
        </p:txBody>
      </p:sp>
    </p:spTree>
    <p:extLst>
      <p:ext uri="{BB962C8B-B14F-4D97-AF65-F5344CB8AC3E}">
        <p14:creationId xmlns:p14="http://schemas.microsoft.com/office/powerpoint/2010/main" val="1475726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7680"/>
          </a:xfrm>
          <a:prstGeom prst="rect">
            <a:avLst/>
          </a:prstGeom>
        </p:spPr>
        <p:txBody>
          <a:bodyPr vert="horz" lIns="89785" tIns="44892" rIns="89785" bIns="44892" rtlCol="0"/>
          <a:lstStyle>
            <a:lvl1pPr algn="l">
              <a:defRPr sz="1200"/>
            </a:lvl1pPr>
          </a:lstStyle>
          <a:p>
            <a:endParaRPr lang="en-GB"/>
          </a:p>
        </p:txBody>
      </p:sp>
      <p:sp>
        <p:nvSpPr>
          <p:cNvPr id="3" name="Date Placeholder 2"/>
          <p:cNvSpPr>
            <a:spLocks noGrp="1"/>
          </p:cNvSpPr>
          <p:nvPr>
            <p:ph type="dt" idx="1"/>
          </p:nvPr>
        </p:nvSpPr>
        <p:spPr>
          <a:xfrm>
            <a:off x="3777607" y="0"/>
            <a:ext cx="2889938" cy="487680"/>
          </a:xfrm>
          <a:prstGeom prst="rect">
            <a:avLst/>
          </a:prstGeom>
        </p:spPr>
        <p:txBody>
          <a:bodyPr vert="horz" lIns="89785" tIns="44892" rIns="89785" bIns="44892" rtlCol="0"/>
          <a:lstStyle>
            <a:lvl1pPr algn="r">
              <a:defRPr sz="1200"/>
            </a:lvl1pPr>
          </a:lstStyle>
          <a:p>
            <a:fld id="{3A6A27E1-0C4B-4FA1-85B1-C79421619569}" type="datetimeFigureOut">
              <a:rPr lang="en-GB" smtClean="0"/>
              <a:t>23/09/2025</a:t>
            </a:fld>
            <a:endParaRPr lang="en-GB"/>
          </a:p>
        </p:txBody>
      </p:sp>
      <p:sp>
        <p:nvSpPr>
          <p:cNvPr id="4" name="Slide Image Placeholder 3"/>
          <p:cNvSpPr>
            <a:spLocks noGrp="1" noRot="1" noChangeAspect="1"/>
          </p:cNvSpPr>
          <p:nvPr>
            <p:ph type="sldImg" idx="2"/>
          </p:nvPr>
        </p:nvSpPr>
        <p:spPr>
          <a:xfrm>
            <a:off x="896938" y="731838"/>
            <a:ext cx="4875212" cy="3657600"/>
          </a:xfrm>
          <a:prstGeom prst="rect">
            <a:avLst/>
          </a:prstGeom>
          <a:noFill/>
          <a:ln w="12700">
            <a:solidFill>
              <a:prstClr val="black"/>
            </a:solidFill>
          </a:ln>
        </p:spPr>
        <p:txBody>
          <a:bodyPr vert="horz" lIns="89785" tIns="44892" rIns="89785" bIns="44892" rtlCol="0" anchor="ctr"/>
          <a:lstStyle/>
          <a:p>
            <a:endParaRPr lang="en-GB"/>
          </a:p>
        </p:txBody>
      </p:sp>
      <p:sp>
        <p:nvSpPr>
          <p:cNvPr id="5" name="Notes Placeholder 4"/>
          <p:cNvSpPr>
            <a:spLocks noGrp="1"/>
          </p:cNvSpPr>
          <p:nvPr>
            <p:ph type="body" sz="quarter" idx="3"/>
          </p:nvPr>
        </p:nvSpPr>
        <p:spPr>
          <a:xfrm>
            <a:off x="666909" y="4632960"/>
            <a:ext cx="5335270" cy="4389120"/>
          </a:xfrm>
          <a:prstGeom prst="rect">
            <a:avLst/>
          </a:prstGeom>
        </p:spPr>
        <p:txBody>
          <a:bodyPr vert="horz" lIns="89785" tIns="44892" rIns="89785" bIns="4489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64227"/>
            <a:ext cx="2889938" cy="487680"/>
          </a:xfrm>
          <a:prstGeom prst="rect">
            <a:avLst/>
          </a:prstGeom>
        </p:spPr>
        <p:txBody>
          <a:bodyPr vert="horz" lIns="89785" tIns="44892" rIns="89785" bIns="44892"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264227"/>
            <a:ext cx="2889938" cy="487680"/>
          </a:xfrm>
          <a:prstGeom prst="rect">
            <a:avLst/>
          </a:prstGeom>
        </p:spPr>
        <p:txBody>
          <a:bodyPr vert="horz" lIns="89785" tIns="44892" rIns="89785" bIns="44892" rtlCol="0" anchor="b"/>
          <a:lstStyle>
            <a:lvl1pPr algn="r">
              <a:defRPr sz="1200"/>
            </a:lvl1pPr>
          </a:lstStyle>
          <a:p>
            <a:fld id="{283D2FBB-6F7E-4CA9-A183-AC7472DFF89C}" type="slidenum">
              <a:rPr lang="en-GB" smtClean="0"/>
              <a:t>‹#›</a:t>
            </a:fld>
            <a:endParaRPr lang="en-GB"/>
          </a:p>
        </p:txBody>
      </p:sp>
    </p:spTree>
    <p:extLst>
      <p:ext uri="{BB962C8B-B14F-4D97-AF65-F5344CB8AC3E}">
        <p14:creationId xmlns:p14="http://schemas.microsoft.com/office/powerpoint/2010/main" val="344151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a:t>
            </a:fld>
            <a:endParaRPr lang="en-GB"/>
          </a:p>
        </p:txBody>
      </p:sp>
    </p:spTree>
    <p:extLst>
      <p:ext uri="{BB962C8B-B14F-4D97-AF65-F5344CB8AC3E}">
        <p14:creationId xmlns:p14="http://schemas.microsoft.com/office/powerpoint/2010/main" val="1816504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Before coming onto site you’ll be given information. </a:t>
            </a:r>
          </a:p>
          <a:p>
            <a:endParaRPr lang="en-GB" sz="2000" b="1" dirty="0"/>
          </a:p>
          <a:p>
            <a:r>
              <a:rPr lang="en-GB" sz="2000" b="1" dirty="0"/>
              <a:t>This is about your risk assessments and method statements (RAMS).</a:t>
            </a:r>
          </a:p>
          <a:p>
            <a:endParaRPr lang="en-GB" sz="2000" b="1" dirty="0"/>
          </a:p>
          <a:p>
            <a:r>
              <a:rPr lang="en-GB" sz="2000" b="1" dirty="0"/>
              <a:t>Your manager or supervisor will complete the RAMS for the work that you do. You must have your RAMS with you whilst working on site.</a:t>
            </a:r>
          </a:p>
          <a:p>
            <a:endParaRPr lang="en-GB" sz="2000" b="1" dirty="0"/>
          </a:p>
          <a:p>
            <a:r>
              <a:rPr lang="en-GB" sz="2000" b="1" dirty="0"/>
              <a:t>RAMS identify the things that may cause harm and injury in the workplace and what needs to be in place to protect you, your workmates and others from harm. </a:t>
            </a:r>
          </a:p>
          <a:p>
            <a:endParaRPr lang="en-GB" sz="2000" b="1" dirty="0"/>
          </a:p>
          <a:p>
            <a:r>
              <a:rPr lang="en-GB" sz="2000" b="1" dirty="0"/>
              <a:t>If work or hazard</a:t>
            </a:r>
            <a:r>
              <a:rPr lang="en-GB" sz="2000" b="1" baseline="0" dirty="0"/>
              <a:t> level changes you must stop work, make the area safe as necessary and consult your line manager or University Contact.</a:t>
            </a:r>
          </a:p>
          <a:p>
            <a:endParaRPr lang="en-GB" sz="2000" b="1" baseline="0" dirty="0"/>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10</a:t>
            </a:fld>
            <a:endParaRPr lang="en-GB"/>
          </a:p>
        </p:txBody>
      </p:sp>
    </p:spTree>
    <p:extLst>
      <p:ext uri="{BB962C8B-B14F-4D97-AF65-F5344CB8AC3E}">
        <p14:creationId xmlns:p14="http://schemas.microsoft.com/office/powerpoint/2010/main" val="3293694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849">
              <a:defRPr/>
            </a:pPr>
            <a:r>
              <a:rPr lang="en-GB" b="1" baseline="0" dirty="0"/>
              <a:t>You must have permission from your University Contact who will issue the permit  before work starts</a:t>
            </a:r>
            <a:endParaRPr lang="en-GB" b="1" dirty="0"/>
          </a:p>
          <a:p>
            <a:endParaRPr lang="en-GB" b="1" dirty="0"/>
          </a:p>
          <a:p>
            <a:r>
              <a:rPr lang="en-GB" b="1" dirty="0"/>
              <a:t>The new electronic/online permit system is a simple process, you will add a copy of your RA/MS and answer some simple questions. This will be reviewed by the university who will either accept or refuse (with comments).</a:t>
            </a:r>
          </a:p>
          <a:p>
            <a:r>
              <a:rPr lang="en-GB" b="1" dirty="0"/>
              <a:t>When you attend site, you will be signed electronically onto the job, following any review of controls etc.</a:t>
            </a:r>
          </a:p>
          <a:p>
            <a:endParaRPr lang="en-GB" b="1" dirty="0"/>
          </a:p>
          <a:p>
            <a:r>
              <a:rPr lang="en-GB" b="1" dirty="0"/>
              <a:t>To register for the permit system, you can go to the contractor safety web page</a:t>
            </a:r>
            <a:r>
              <a:rPr lang="en-GB" dirty="0"/>
              <a:t>:- https://www1.essex.ac.uk/forms/staff/contractor-safety/register-worker.aspx</a:t>
            </a:r>
          </a:p>
          <a:p>
            <a:endParaRPr lang="en-GB" dirty="0"/>
          </a:p>
          <a:p>
            <a:endParaRPr lang="en-GB" dirty="0"/>
          </a:p>
          <a:p>
            <a:r>
              <a:rPr lang="en-GB" b="1" dirty="0"/>
              <a:t>If you have any queries go back to the person who issued the permit.</a:t>
            </a:r>
          </a:p>
          <a:p>
            <a:endParaRPr lang="en-GB" b="1" dirty="0"/>
          </a:p>
          <a:p>
            <a:r>
              <a:rPr lang="en-GB" b="1" dirty="0"/>
              <a:t>Do not ignore permit to</a:t>
            </a:r>
            <a:r>
              <a:rPr lang="en-GB" b="1" baseline="0" dirty="0"/>
              <a:t> work signs.</a:t>
            </a:r>
          </a:p>
          <a:p>
            <a:endParaRPr lang="en-GB" b="1" baseline="0" dirty="0"/>
          </a:p>
          <a:p>
            <a:r>
              <a:rPr lang="en-GB" b="1" baseline="0" dirty="0"/>
              <a:t>Remember. No permit. No work. Contractors failing to comply with these requirements maybe barred from site in the future.</a:t>
            </a:r>
          </a:p>
          <a:p>
            <a:endParaRPr lang="en-GB" baseline="0" dirty="0"/>
          </a:p>
        </p:txBody>
      </p:sp>
      <p:sp>
        <p:nvSpPr>
          <p:cNvPr id="4" name="Slide Number Placeholder 3"/>
          <p:cNvSpPr>
            <a:spLocks noGrp="1"/>
          </p:cNvSpPr>
          <p:nvPr>
            <p:ph type="sldNum" sz="quarter" idx="10"/>
          </p:nvPr>
        </p:nvSpPr>
        <p:spPr/>
        <p:txBody>
          <a:bodyPr/>
          <a:lstStyle/>
          <a:p>
            <a:fld id="{283D2FBB-6F7E-4CA9-A183-AC7472DFF89C}" type="slidenum">
              <a:rPr lang="en-GB" smtClean="0"/>
              <a:t>11</a:t>
            </a:fld>
            <a:endParaRPr lang="en-GB"/>
          </a:p>
        </p:txBody>
      </p:sp>
    </p:spTree>
    <p:extLst>
      <p:ext uri="{BB962C8B-B14F-4D97-AF65-F5344CB8AC3E}">
        <p14:creationId xmlns:p14="http://schemas.microsoft.com/office/powerpoint/2010/main" val="204612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beams and eyes located around campus installed during its construction that are no longer safe. </a:t>
            </a:r>
          </a:p>
          <a:p>
            <a:endParaRPr lang="en-GB" dirty="0"/>
          </a:p>
          <a:p>
            <a:r>
              <a:rPr lang="en-GB" dirty="0"/>
              <a:t>Only use beams and lifting equipment that has an in date and visible sticker or </a:t>
            </a:r>
            <a:r>
              <a:rPr lang="en-GB" dirty="0" err="1"/>
              <a:t>ScafTag</a:t>
            </a:r>
            <a:r>
              <a:rPr lang="en-GB" dirty="0"/>
              <a:t> detailing the next inspection and test. If not, do not use it.</a:t>
            </a:r>
          </a:p>
        </p:txBody>
      </p:sp>
      <p:sp>
        <p:nvSpPr>
          <p:cNvPr id="4" name="Slide Number Placeholder 3"/>
          <p:cNvSpPr>
            <a:spLocks noGrp="1"/>
          </p:cNvSpPr>
          <p:nvPr>
            <p:ph type="sldNum" sz="quarter" idx="10"/>
          </p:nvPr>
        </p:nvSpPr>
        <p:spPr/>
        <p:txBody>
          <a:bodyPr/>
          <a:lstStyle/>
          <a:p>
            <a:fld id="{283D2FBB-6F7E-4CA9-A183-AC7472DFF89C}" type="slidenum">
              <a:rPr lang="en-GB" smtClean="0"/>
              <a:t>12</a:t>
            </a:fld>
            <a:endParaRPr lang="en-GB"/>
          </a:p>
        </p:txBody>
      </p:sp>
    </p:spTree>
    <p:extLst>
      <p:ext uri="{BB962C8B-B14F-4D97-AF65-F5344CB8AC3E}">
        <p14:creationId xmlns:p14="http://schemas.microsoft.com/office/powerpoint/2010/main" val="2600071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13</a:t>
            </a:fld>
            <a:endParaRPr lang="en-GB"/>
          </a:p>
        </p:txBody>
      </p:sp>
    </p:spTree>
    <p:extLst>
      <p:ext uri="{BB962C8B-B14F-4D97-AF65-F5344CB8AC3E}">
        <p14:creationId xmlns:p14="http://schemas.microsoft.com/office/powerpoint/2010/main" val="3766979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University has confined spaces. </a:t>
            </a:r>
          </a:p>
          <a:p>
            <a:endParaRPr lang="en-GB" dirty="0"/>
          </a:p>
          <a:p>
            <a:r>
              <a:rPr lang="en-GB" dirty="0"/>
              <a:t>A confined space is anywhere which is suitably enclosed (though not always entirely) and where serious injury can occur from hazardous substances or conditions within the space or nearby (for example lack of oxygen). </a:t>
            </a:r>
          </a:p>
          <a:p>
            <a:endParaRPr lang="en-GB" dirty="0"/>
          </a:p>
          <a:p>
            <a:r>
              <a:rPr lang="en-GB" dirty="0"/>
              <a:t>If you need to enter or work in a confined space you will need a permit and to be trained before you go in to them.</a:t>
            </a:r>
          </a:p>
          <a:p>
            <a:endParaRPr lang="en-GB" dirty="0"/>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14</a:t>
            </a:fld>
            <a:endParaRPr lang="en-GB"/>
          </a:p>
        </p:txBody>
      </p:sp>
    </p:spTree>
    <p:extLst>
      <p:ext uri="{BB962C8B-B14F-4D97-AF65-F5344CB8AC3E}">
        <p14:creationId xmlns:p14="http://schemas.microsoft.com/office/powerpoint/2010/main" val="2220700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Check the Contractor Handbook for more information. You may need a Permit to Work.</a:t>
            </a:r>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15</a:t>
            </a:fld>
            <a:endParaRPr lang="en-GB"/>
          </a:p>
        </p:txBody>
      </p:sp>
    </p:spTree>
    <p:extLst>
      <p:ext uri="{BB962C8B-B14F-4D97-AF65-F5344CB8AC3E}">
        <p14:creationId xmlns:p14="http://schemas.microsoft.com/office/powerpoint/2010/main" val="3050825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16</a:t>
            </a:fld>
            <a:endParaRPr lang="en-GB"/>
          </a:p>
        </p:txBody>
      </p:sp>
    </p:spTree>
    <p:extLst>
      <p:ext uri="{BB962C8B-B14F-4D97-AF65-F5344CB8AC3E}">
        <p14:creationId xmlns:p14="http://schemas.microsoft.com/office/powerpoint/2010/main" val="853370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need a permit to work.</a:t>
            </a:r>
          </a:p>
        </p:txBody>
      </p:sp>
      <p:sp>
        <p:nvSpPr>
          <p:cNvPr id="4" name="Slide Number Placeholder 3"/>
          <p:cNvSpPr>
            <a:spLocks noGrp="1"/>
          </p:cNvSpPr>
          <p:nvPr>
            <p:ph type="sldNum" sz="quarter" idx="10"/>
          </p:nvPr>
        </p:nvSpPr>
        <p:spPr/>
        <p:txBody>
          <a:bodyPr/>
          <a:lstStyle/>
          <a:p>
            <a:fld id="{283D2FBB-6F7E-4CA9-A183-AC7472DFF89C}" type="slidenum">
              <a:rPr lang="en-GB" smtClean="0"/>
              <a:t>17</a:t>
            </a:fld>
            <a:endParaRPr lang="en-GB"/>
          </a:p>
        </p:txBody>
      </p:sp>
    </p:spTree>
    <p:extLst>
      <p:ext uri="{BB962C8B-B14F-4D97-AF65-F5344CB8AC3E}">
        <p14:creationId xmlns:p14="http://schemas.microsoft.com/office/powerpoint/2010/main" val="410724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Working at height is any work undertaken where there is a risk of injury through falling to a lower level. It covers roof work, ladders, mobile elevated working platforms, mobile towers and scaffolds.</a:t>
            </a:r>
          </a:p>
          <a:p>
            <a:endParaRPr lang="en-GB" b="1" dirty="0"/>
          </a:p>
          <a:p>
            <a:r>
              <a:rPr lang="en-GB" b="1" dirty="0"/>
              <a:t>All working at height must be risk assessed and have a method statement.</a:t>
            </a:r>
          </a:p>
          <a:p>
            <a:endParaRPr lang="en-GB" b="1" dirty="0"/>
          </a:p>
          <a:p>
            <a:r>
              <a:rPr lang="en-GB" b="1" dirty="0"/>
              <a:t>Access authorisation is needed to go on roof areas.</a:t>
            </a:r>
          </a:p>
          <a:p>
            <a:endParaRPr lang="en-GB" b="1" dirty="0"/>
          </a:p>
          <a:p>
            <a:r>
              <a:rPr lang="en-GB" b="1" dirty="0"/>
              <a:t>Safety equipment is installed on many university roof areas. Man safe wire systems and safety handrails are tested and inspected at regular intervals. People using these must  be trained.</a:t>
            </a: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18</a:t>
            </a:fld>
            <a:endParaRPr lang="en-GB"/>
          </a:p>
        </p:txBody>
      </p:sp>
    </p:spTree>
    <p:extLst>
      <p:ext uri="{BB962C8B-B14F-4D97-AF65-F5344CB8AC3E}">
        <p14:creationId xmlns:p14="http://schemas.microsoft.com/office/powerpoint/2010/main" val="1365871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849">
              <a:defRPr/>
            </a:pPr>
            <a:r>
              <a:rPr lang="en-GB" b="1" dirty="0"/>
              <a:t>Drive your vehicles with due regard to the Highway Code and within the speed limits on campus. </a:t>
            </a:r>
          </a:p>
          <a:p>
            <a:pPr defTabSz="897849">
              <a:defRPr/>
            </a:pPr>
            <a:endParaRPr lang="en-GB" b="1" dirty="0"/>
          </a:p>
          <a:p>
            <a:pPr defTabSz="897849">
              <a:defRPr/>
            </a:pPr>
            <a:r>
              <a:rPr lang="en-GB" b="1" dirty="0"/>
              <a:t>Make sure your vehicle has a relevant MOT,   insurance    and is </a:t>
            </a:r>
            <a:r>
              <a:rPr lang="en-GB" b="1" u="sng" dirty="0"/>
              <a:t>road</a:t>
            </a:r>
            <a:r>
              <a:rPr lang="en-GB" b="1" dirty="0"/>
              <a:t>worthy. </a:t>
            </a:r>
          </a:p>
          <a:p>
            <a:pPr defTabSz="897849">
              <a:defRPr/>
            </a:pPr>
            <a:endParaRPr lang="en-GB" b="1" dirty="0"/>
          </a:p>
          <a:p>
            <a:pPr defTabSz="897849">
              <a:defRPr/>
            </a:pPr>
            <a:r>
              <a:rPr lang="en-GB" b="1" dirty="0"/>
              <a:t>Please wear a seat belt and do not use a phone whilst driving.</a:t>
            </a:r>
          </a:p>
          <a:p>
            <a:endParaRPr lang="en-GB" b="1" dirty="0"/>
          </a:p>
          <a:p>
            <a:r>
              <a:rPr lang="en-GB" b="1" dirty="0"/>
              <a:t>Secure your vehicle and the load on campus.</a:t>
            </a:r>
          </a:p>
          <a:p>
            <a:endParaRPr lang="en-GB" b="1" dirty="0"/>
          </a:p>
          <a:p>
            <a:r>
              <a:rPr lang="en-GB" b="1" dirty="0"/>
              <a:t>Absolutely no driving or parking on the grass without formal agreement from the University.</a:t>
            </a:r>
          </a:p>
          <a:p>
            <a:endParaRPr lang="en-GB" b="1" dirty="0"/>
          </a:p>
          <a:p>
            <a:r>
              <a:rPr lang="en-GB" b="1" dirty="0"/>
              <a:t>Please remember pedestrians have priority and drive slowly.</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19</a:t>
            </a:fld>
            <a:endParaRPr lang="en-GB"/>
          </a:p>
        </p:txBody>
      </p:sp>
    </p:spTree>
    <p:extLst>
      <p:ext uri="{BB962C8B-B14F-4D97-AF65-F5344CB8AC3E}">
        <p14:creationId xmlns:p14="http://schemas.microsoft.com/office/powerpoint/2010/main" val="3463491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dirty="0"/>
              <a:t>On behalf of the University I would like to welcome you to the University of Essex.</a:t>
            </a:r>
          </a:p>
          <a:p>
            <a:endParaRPr lang="en-GB" sz="2400" b="1" dirty="0"/>
          </a:p>
          <a:p>
            <a:r>
              <a:rPr lang="en-GB" sz="2400" b="1" dirty="0"/>
              <a:t>Please watch this video and take on board the points raised. </a:t>
            </a:r>
          </a:p>
          <a:p>
            <a:endParaRPr lang="en-GB" sz="2400" b="1" dirty="0"/>
          </a:p>
          <a:p>
            <a:r>
              <a:rPr lang="en-GB" sz="2400" b="1" dirty="0"/>
              <a:t>I will tell you essential safety information to deliver your project safely, and successfully, at the University.</a:t>
            </a:r>
          </a:p>
          <a:p>
            <a:r>
              <a:rPr lang="en-GB" sz="2400" b="1" dirty="0"/>
              <a:t> </a:t>
            </a:r>
          </a:p>
          <a:p>
            <a:r>
              <a:rPr lang="en-GB" sz="2400" b="1" dirty="0"/>
              <a:t>For more information refer to the Contractor Handbook </a:t>
            </a:r>
          </a:p>
        </p:txBody>
      </p:sp>
      <p:sp>
        <p:nvSpPr>
          <p:cNvPr id="4" name="Slide Number Placeholder 3"/>
          <p:cNvSpPr>
            <a:spLocks noGrp="1"/>
          </p:cNvSpPr>
          <p:nvPr>
            <p:ph type="sldNum" sz="quarter" idx="10"/>
          </p:nvPr>
        </p:nvSpPr>
        <p:spPr/>
        <p:txBody>
          <a:bodyPr/>
          <a:lstStyle/>
          <a:p>
            <a:fld id="{283D2FBB-6F7E-4CA9-A183-AC7472DFF89C}" type="slidenum">
              <a:rPr lang="en-GB" smtClean="0"/>
              <a:t>2</a:t>
            </a:fld>
            <a:endParaRPr lang="en-GB"/>
          </a:p>
        </p:txBody>
      </p:sp>
    </p:spTree>
    <p:extLst>
      <p:ext uri="{BB962C8B-B14F-4D97-AF65-F5344CB8AC3E}">
        <p14:creationId xmlns:p14="http://schemas.microsoft.com/office/powerpoint/2010/main" val="2264837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Parking is limited and in demand. </a:t>
            </a:r>
          </a:p>
          <a:p>
            <a:endParaRPr lang="en-GB" b="1" dirty="0"/>
          </a:p>
          <a:p>
            <a:r>
              <a:rPr lang="en-GB" b="1" dirty="0"/>
              <a:t>Contractors must park in any available paid street parking or car parks in Southend or as directed by Estates/Security in Loughton. If you need to offload elsewhere, you will need to organise with Security.  You can get advice on parking from your university contact.</a:t>
            </a:r>
          </a:p>
        </p:txBody>
      </p:sp>
      <p:sp>
        <p:nvSpPr>
          <p:cNvPr id="4" name="Slide Number Placeholder 3"/>
          <p:cNvSpPr>
            <a:spLocks noGrp="1"/>
          </p:cNvSpPr>
          <p:nvPr>
            <p:ph type="sldNum" sz="quarter" idx="10"/>
          </p:nvPr>
        </p:nvSpPr>
        <p:spPr/>
        <p:txBody>
          <a:bodyPr/>
          <a:lstStyle/>
          <a:p>
            <a:fld id="{283D2FBB-6F7E-4CA9-A183-AC7472DFF89C}" type="slidenum">
              <a:rPr lang="en-GB" smtClean="0"/>
              <a:t>20</a:t>
            </a:fld>
            <a:endParaRPr lang="en-GB"/>
          </a:p>
        </p:txBody>
      </p:sp>
    </p:spTree>
    <p:extLst>
      <p:ext uri="{BB962C8B-B14F-4D97-AF65-F5344CB8AC3E}">
        <p14:creationId xmlns:p14="http://schemas.microsoft.com/office/powerpoint/2010/main" val="3424201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At  the University of Essex we operate a considerate parking system.  By observing our rules you are helping make parking easier for everyone.  </a:t>
            </a:r>
          </a:p>
        </p:txBody>
      </p:sp>
      <p:sp>
        <p:nvSpPr>
          <p:cNvPr id="4" name="Slide Number Placeholder 3"/>
          <p:cNvSpPr>
            <a:spLocks noGrp="1"/>
          </p:cNvSpPr>
          <p:nvPr>
            <p:ph type="sldNum" sz="quarter" idx="10"/>
          </p:nvPr>
        </p:nvSpPr>
        <p:spPr/>
        <p:txBody>
          <a:bodyPr/>
          <a:lstStyle/>
          <a:p>
            <a:fld id="{283D2FBB-6F7E-4CA9-A183-AC7472DFF89C}" type="slidenum">
              <a:rPr lang="en-GB" smtClean="0"/>
              <a:t>21</a:t>
            </a:fld>
            <a:endParaRPr lang="en-GB"/>
          </a:p>
        </p:txBody>
      </p:sp>
    </p:spTree>
    <p:extLst>
      <p:ext uri="{BB962C8B-B14F-4D97-AF65-F5344CB8AC3E}">
        <p14:creationId xmlns:p14="http://schemas.microsoft.com/office/powerpoint/2010/main" val="2911383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Protecting</a:t>
            </a:r>
            <a:r>
              <a:rPr lang="en-GB" baseline="0" dirty="0"/>
              <a:t> the environment.</a:t>
            </a:r>
          </a:p>
          <a:p>
            <a:pPr algn="l"/>
            <a:endParaRPr lang="en-GB" dirty="0"/>
          </a:p>
          <a:p>
            <a:pPr algn="l"/>
            <a:r>
              <a:rPr lang="en-GB" dirty="0"/>
              <a:t>Help the University maintains high environmental standards by:</a:t>
            </a:r>
          </a:p>
          <a:p>
            <a:pPr marL="448925" indent="-448925">
              <a:buFont typeface="Arial" panose="020B0604020202020204" pitchFamily="34" charset="0"/>
              <a:buChar char="•"/>
            </a:pPr>
            <a:r>
              <a:rPr lang="en-GB" dirty="0"/>
              <a:t>Turning off heating, appliances and lighting when not in use</a:t>
            </a:r>
          </a:p>
          <a:p>
            <a:pPr marL="448925" indent="-448925">
              <a:buFont typeface="Arial" panose="020B0604020202020204" pitchFamily="34" charset="0"/>
              <a:buChar char="•"/>
            </a:pPr>
            <a:r>
              <a:rPr lang="en-GB" dirty="0"/>
              <a:t>Not wasting materials needed for a job</a:t>
            </a:r>
          </a:p>
          <a:p>
            <a:pPr marL="448925" indent="-448925">
              <a:buFont typeface="Arial" panose="020B0604020202020204" pitchFamily="34" charset="0"/>
              <a:buChar char="•"/>
            </a:pPr>
            <a:r>
              <a:rPr lang="en-GB" dirty="0"/>
              <a:t>Recycling and properly disposing of waste</a:t>
            </a:r>
          </a:p>
          <a:p>
            <a:pPr marL="448925" indent="-448925">
              <a:buFont typeface="Arial" panose="020B0604020202020204" pitchFamily="34" charset="0"/>
              <a:buChar char="•"/>
            </a:pPr>
            <a:r>
              <a:rPr lang="en-GB" dirty="0"/>
              <a:t>Not leaving vehicles or generators idling</a:t>
            </a:r>
          </a:p>
          <a:p>
            <a:pPr marL="448925" indent="-448925">
              <a:buFont typeface="Arial" panose="020B0604020202020204" pitchFamily="34" charset="0"/>
              <a:buChar char="•"/>
            </a:pPr>
            <a:r>
              <a:rPr lang="en-GB" dirty="0"/>
              <a:t>Ensuring compliance with relevant environmental law</a:t>
            </a:r>
          </a:p>
          <a:p>
            <a:pPr algn="l"/>
            <a:endParaRPr lang="en-GB" dirty="0"/>
          </a:p>
          <a:p>
            <a:pPr algn="l"/>
            <a:r>
              <a:rPr lang="en-GB" dirty="0"/>
              <a:t>The University has team which can help with environment concerns, questions and ideas and a recognition scheme for our greenest contractors.  Visit our sustainability</a:t>
            </a:r>
            <a:r>
              <a:rPr lang="en-GB" baseline="0" dirty="0"/>
              <a:t> webpages</a:t>
            </a:r>
            <a:r>
              <a:rPr lang="en-GB" dirty="0"/>
              <a:t> ask at the EMS Helpdesk for more information.</a:t>
            </a:r>
          </a:p>
        </p:txBody>
      </p:sp>
      <p:sp>
        <p:nvSpPr>
          <p:cNvPr id="4" name="Slide Number Placeholder 3"/>
          <p:cNvSpPr>
            <a:spLocks noGrp="1"/>
          </p:cNvSpPr>
          <p:nvPr>
            <p:ph type="sldNum" sz="quarter" idx="10"/>
          </p:nvPr>
        </p:nvSpPr>
        <p:spPr/>
        <p:txBody>
          <a:bodyPr/>
          <a:lstStyle/>
          <a:p>
            <a:fld id="{283D2FBB-6F7E-4CA9-A183-AC7472DFF89C}" type="slidenum">
              <a:rPr lang="en-GB" smtClean="0"/>
              <a:t>22</a:t>
            </a:fld>
            <a:endParaRPr lang="en-GB"/>
          </a:p>
        </p:txBody>
      </p:sp>
    </p:spTree>
    <p:extLst>
      <p:ext uri="{BB962C8B-B14F-4D97-AF65-F5344CB8AC3E}">
        <p14:creationId xmlns:p14="http://schemas.microsoft.com/office/powerpoint/2010/main" val="1853589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University makes health and safety part of how we do things.</a:t>
            </a:r>
          </a:p>
          <a:p>
            <a:endParaRPr lang="en-GB" b="1" dirty="0"/>
          </a:p>
          <a:p>
            <a:r>
              <a:rPr lang="en-GB" b="1" dirty="0"/>
              <a:t> It is important that everyone, including contractors, work safely to minimise the risk of injury and ill health.</a:t>
            </a:r>
          </a:p>
          <a:p>
            <a:endParaRPr lang="en-GB" b="1" dirty="0"/>
          </a:p>
          <a:p>
            <a:r>
              <a:rPr lang="en-GB" b="1" dirty="0"/>
              <a:t> When you are undertaking work we expect you to do it in way meets legal requirements and current good practice. This includes following your risk assessment and method statement, permit to work systems.</a:t>
            </a:r>
          </a:p>
          <a:p>
            <a:endParaRPr lang="en-GB" b="1" dirty="0"/>
          </a:p>
          <a:p>
            <a:r>
              <a:rPr lang="en-GB" b="1" dirty="0"/>
              <a:t>If you are concerned about anything or find anything untoward please refer it to a supervisor, manager or University Contact. You can also refer to your Contractor Handbook.</a:t>
            </a:r>
          </a:p>
          <a:p>
            <a:endParaRPr lang="en-GB" b="1" dirty="0"/>
          </a:p>
          <a:p>
            <a:r>
              <a:rPr lang="en-GB" b="1" dirty="0"/>
              <a:t>Thanks for watching.</a:t>
            </a: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23</a:t>
            </a:fld>
            <a:endParaRPr lang="en-GB"/>
          </a:p>
        </p:txBody>
      </p:sp>
    </p:spTree>
    <p:extLst>
      <p:ext uri="{BB962C8B-B14F-4D97-AF65-F5344CB8AC3E}">
        <p14:creationId xmlns:p14="http://schemas.microsoft.com/office/powerpoint/2010/main" val="369789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campus is a wonderfully diverse community. </a:t>
            </a:r>
          </a:p>
          <a:p>
            <a:endParaRPr lang="en-GB" dirty="0"/>
          </a:p>
          <a:p>
            <a:r>
              <a:rPr lang="en-GB" dirty="0"/>
              <a:t>When you are on campus you represent the University. </a:t>
            </a:r>
          </a:p>
          <a:p>
            <a:endParaRPr lang="en-GB" dirty="0"/>
          </a:p>
          <a:p>
            <a:r>
              <a:rPr lang="en-GB" dirty="0"/>
              <a:t>Always be respectful towards other contractors, staff, students and visitors.</a:t>
            </a:r>
          </a:p>
          <a:p>
            <a:endParaRPr lang="en-GB" dirty="0"/>
          </a:p>
          <a:p>
            <a:r>
              <a:rPr lang="en-GB" dirty="0"/>
              <a:t>Please be well behaved and respect the rules and regulations of the University.</a:t>
            </a: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3</a:t>
            </a:fld>
            <a:endParaRPr lang="en-GB"/>
          </a:p>
        </p:txBody>
      </p:sp>
    </p:spTree>
    <p:extLst>
      <p:ext uri="{BB962C8B-B14F-4D97-AF65-F5344CB8AC3E}">
        <p14:creationId xmlns:p14="http://schemas.microsoft.com/office/powerpoint/2010/main" val="3563952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You will need to be appropriately dressed and wear the right personal protective equipment for the job you are undertaking. </a:t>
            </a:r>
          </a:p>
          <a:p>
            <a:endParaRPr lang="en-GB" b="1" dirty="0"/>
          </a:p>
          <a:p>
            <a:r>
              <a:rPr lang="en-GB" b="1" dirty="0"/>
              <a:t>You will need to ensure visitors to your site are also appropriately dressed.</a:t>
            </a:r>
          </a:p>
          <a:p>
            <a:r>
              <a:rPr lang="en-GB" b="1" dirty="0"/>
              <a:t> </a:t>
            </a:r>
          </a:p>
          <a:p>
            <a:r>
              <a:rPr lang="en-GB" b="1" dirty="0"/>
              <a:t>Our staff are vigilant and will report behaviour they feel is unsafe.</a:t>
            </a:r>
          </a:p>
          <a:p>
            <a:r>
              <a:rPr lang="en-GB" b="1" dirty="0"/>
              <a:t> </a:t>
            </a:r>
          </a:p>
          <a:p>
            <a:r>
              <a:rPr lang="en-GB" b="1" dirty="0"/>
              <a:t>The University does monitor contractor safety standards.</a:t>
            </a:r>
          </a:p>
          <a:p>
            <a:endParaRPr lang="en-GB" b="1" dirty="0"/>
          </a:p>
          <a:p>
            <a:r>
              <a:rPr lang="en-GB" b="1" dirty="0"/>
              <a:t>Failure to comply can result in being excluded from site.</a:t>
            </a:r>
          </a:p>
        </p:txBody>
      </p:sp>
      <p:sp>
        <p:nvSpPr>
          <p:cNvPr id="4" name="Slide Number Placeholder 3"/>
          <p:cNvSpPr>
            <a:spLocks noGrp="1"/>
          </p:cNvSpPr>
          <p:nvPr>
            <p:ph type="sldNum" sz="quarter" idx="10"/>
          </p:nvPr>
        </p:nvSpPr>
        <p:spPr/>
        <p:txBody>
          <a:bodyPr/>
          <a:lstStyle/>
          <a:p>
            <a:fld id="{283D2FBB-6F7E-4CA9-A183-AC7472DFF89C}" type="slidenum">
              <a:rPr lang="en-GB" smtClean="0"/>
              <a:t>4</a:t>
            </a:fld>
            <a:endParaRPr lang="en-GB"/>
          </a:p>
        </p:txBody>
      </p:sp>
    </p:spTree>
    <p:extLst>
      <p:ext uri="{BB962C8B-B14F-4D97-AF65-F5344CB8AC3E}">
        <p14:creationId xmlns:p14="http://schemas.microsoft.com/office/powerpoint/2010/main" val="399084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849">
              <a:defRPr/>
            </a:pPr>
            <a:r>
              <a:rPr lang="en-GB" sz="2000" b="1" dirty="0">
                <a:latin typeface="Aldhabi" panose="020F0502020204030204" pitchFamily="2" charset="-78"/>
                <a:cs typeface="Aldhabi" panose="020F0502020204030204" pitchFamily="2" charset="-78"/>
              </a:rPr>
              <a:t>The University’s Security in Southend are based in Gateway reception and University Square reception, at Loughton, they are based in Hatfield House Reception. </a:t>
            </a:r>
          </a:p>
          <a:p>
            <a:pPr defTabSz="897849">
              <a:defRPr/>
            </a:pPr>
            <a:endParaRPr lang="en-GB" sz="2000" b="1" dirty="0">
              <a:latin typeface="Aldhabi" panose="020F0502020204030204" pitchFamily="2" charset="-78"/>
              <a:cs typeface="Aldhabi" panose="020F0502020204030204" pitchFamily="2" charset="-78"/>
            </a:endParaRPr>
          </a:p>
          <a:p>
            <a:pPr defTabSz="897849">
              <a:defRPr/>
            </a:pPr>
            <a:r>
              <a:rPr lang="en-GB" sz="2000" b="1" dirty="0">
                <a:latin typeface="Aldhabi" panose="020F0502020204030204" pitchFamily="2" charset="-78"/>
                <a:cs typeface="Aldhabi" panose="020F0502020204030204" pitchFamily="2" charset="-78"/>
              </a:rPr>
              <a:t>University Square Security in Southend is open 24 hours a day, all year round.</a:t>
            </a:r>
          </a:p>
          <a:p>
            <a:pPr defTabSz="897849">
              <a:defRPr/>
            </a:pPr>
            <a:r>
              <a:rPr lang="en-GB" sz="2000" b="1" dirty="0">
                <a:latin typeface="Aldhabi" panose="020F0502020204030204" pitchFamily="2" charset="-78"/>
                <a:cs typeface="Aldhabi" panose="020F0502020204030204" pitchFamily="2" charset="-78"/>
              </a:rPr>
              <a:t>Hatfield House Security in Loughton is open 07:00 – 23:30 Mon-Sat (outside of opening hours, Security at Southend can be contacted)</a:t>
            </a: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5</a:t>
            </a:fld>
            <a:endParaRPr lang="en-GB"/>
          </a:p>
        </p:txBody>
      </p:sp>
    </p:spTree>
    <p:extLst>
      <p:ext uri="{BB962C8B-B14F-4D97-AF65-F5344CB8AC3E}">
        <p14:creationId xmlns:p14="http://schemas.microsoft.com/office/powerpoint/2010/main" val="59731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defTabSz="897849">
              <a:defRPr/>
            </a:pPr>
            <a:r>
              <a:rPr lang="en-GB" dirty="0"/>
              <a:t>You will need to go to security out of hours to collect any keys you require</a:t>
            </a:r>
          </a:p>
        </p:txBody>
      </p:sp>
      <p:sp>
        <p:nvSpPr>
          <p:cNvPr id="4" name="Slide Number Placeholder 3"/>
          <p:cNvSpPr>
            <a:spLocks noGrp="1"/>
          </p:cNvSpPr>
          <p:nvPr>
            <p:ph type="sldNum" sz="quarter" idx="10"/>
          </p:nvPr>
        </p:nvSpPr>
        <p:spPr/>
        <p:txBody>
          <a:bodyPr/>
          <a:lstStyle/>
          <a:p>
            <a:fld id="{283D2FBB-6F7E-4CA9-A183-AC7472DFF89C}" type="slidenum">
              <a:rPr lang="en-GB" smtClean="0"/>
              <a:t>6</a:t>
            </a:fld>
            <a:endParaRPr lang="en-GB"/>
          </a:p>
        </p:txBody>
      </p:sp>
    </p:spTree>
    <p:extLst>
      <p:ext uri="{BB962C8B-B14F-4D97-AF65-F5344CB8AC3E}">
        <p14:creationId xmlns:p14="http://schemas.microsoft.com/office/powerpoint/2010/main" val="3672720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a:t>
            </a:r>
            <a:r>
              <a:rPr lang="en-GB" baseline="0" dirty="0"/>
              <a:t> more on expected contractor fire safety, read the Contractor Handbook.</a:t>
            </a:r>
          </a:p>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7</a:t>
            </a:fld>
            <a:endParaRPr lang="en-GB"/>
          </a:p>
        </p:txBody>
      </p:sp>
    </p:spTree>
    <p:extLst>
      <p:ext uri="{BB962C8B-B14F-4D97-AF65-F5344CB8AC3E}">
        <p14:creationId xmlns:p14="http://schemas.microsoft.com/office/powerpoint/2010/main" val="377740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not dial</a:t>
            </a:r>
            <a:r>
              <a:rPr lang="en-GB" baseline="0" dirty="0"/>
              <a:t> 999. </a:t>
            </a:r>
          </a:p>
          <a:p>
            <a:endParaRPr lang="en-GB" baseline="0" dirty="0"/>
          </a:p>
          <a:p>
            <a:r>
              <a:rPr lang="en-GB" baseline="0" dirty="0"/>
              <a:t>This can delay the emergency services getting to you. </a:t>
            </a:r>
          </a:p>
          <a:p>
            <a:endParaRPr lang="en-GB" baseline="0" dirty="0"/>
          </a:p>
          <a:p>
            <a:r>
              <a:rPr lang="en-GB" baseline="0" dirty="0"/>
              <a:t>Security can quickly organise emergency service response for you.</a:t>
            </a:r>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8</a:t>
            </a:fld>
            <a:endParaRPr lang="en-GB"/>
          </a:p>
        </p:txBody>
      </p:sp>
    </p:spTree>
    <p:extLst>
      <p:ext uri="{BB962C8B-B14F-4D97-AF65-F5344CB8AC3E}">
        <p14:creationId xmlns:p14="http://schemas.microsoft.com/office/powerpoint/2010/main" val="824823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D2FBB-6F7E-4CA9-A183-AC7472DFF89C}" type="slidenum">
              <a:rPr lang="en-GB" smtClean="0"/>
              <a:t>9</a:t>
            </a:fld>
            <a:endParaRPr lang="en-GB"/>
          </a:p>
        </p:txBody>
      </p:sp>
    </p:spTree>
    <p:extLst>
      <p:ext uri="{BB962C8B-B14F-4D97-AF65-F5344CB8AC3E}">
        <p14:creationId xmlns:p14="http://schemas.microsoft.com/office/powerpoint/2010/main" val="3197849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a:xfrm>
            <a:off x="364200" y="288000"/>
            <a:ext cx="8568000" cy="6282000"/>
          </a:xfrm>
          <a:prstGeom prst="rect">
            <a:avLst/>
          </a:prstGeom>
          <a:solidFill>
            <a:srgbClr val="003478"/>
          </a:solidFill>
          <a:ln w="72009" cap="sq">
            <a:solidFill>
              <a:srgbClr val="D55C1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98011" y="2417199"/>
            <a:ext cx="7772400" cy="861347"/>
          </a:xfrm>
        </p:spPr>
        <p:txBody>
          <a:bodyPr>
            <a:noAutofit/>
          </a:bodyPr>
          <a:lstStyle>
            <a:lvl1pPr algn="ctr">
              <a:defRPr sz="13000" baseline="0">
                <a:solidFill>
                  <a:schemeClr val="bg1"/>
                </a:solidFill>
                <a:latin typeface="Times New Roman"/>
                <a:cs typeface="Times New Roman"/>
              </a:defRPr>
            </a:lvl1pPr>
          </a:lstStyle>
          <a:p>
            <a:r>
              <a:rPr lang="en-GB" dirty="0"/>
              <a:t>Click To Edit Title</a:t>
            </a:r>
            <a:endParaRPr lang="en-US" dirty="0"/>
          </a:p>
        </p:txBody>
      </p:sp>
      <p:sp>
        <p:nvSpPr>
          <p:cNvPr id="3" name="Subtitle 2"/>
          <p:cNvSpPr>
            <a:spLocks noGrp="1"/>
          </p:cNvSpPr>
          <p:nvPr>
            <p:ph type="subTitle" idx="1" hasCustomPrompt="1"/>
          </p:nvPr>
        </p:nvSpPr>
        <p:spPr>
          <a:xfrm>
            <a:off x="598011" y="3417977"/>
            <a:ext cx="7772400" cy="866261"/>
          </a:xfrm>
        </p:spPr>
        <p:txBody>
          <a:bodyPr>
            <a:noAutofit/>
          </a:bodyPr>
          <a:lstStyle>
            <a:lvl1pPr marL="0" indent="0" algn="ctr">
              <a:buNone/>
              <a:defRPr sz="6000">
                <a:solidFill>
                  <a:schemeClr val="tx1"/>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subtitle</a:t>
            </a:r>
            <a:endParaRPr lang="en-US" dirty="0"/>
          </a:p>
        </p:txBody>
      </p:sp>
      <p:pic>
        <p:nvPicPr>
          <p:cNvPr id="8" name="Picture 7" descr="essex logo white unbled.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9091" y="434319"/>
            <a:ext cx="1977259" cy="720000"/>
          </a:xfrm>
          <a:prstGeom prst="rect">
            <a:avLst/>
          </a:prstGeom>
        </p:spPr>
      </p:pic>
    </p:spTree>
    <p:extLst>
      <p:ext uri="{BB962C8B-B14F-4D97-AF65-F5344CB8AC3E}">
        <p14:creationId xmlns:p14="http://schemas.microsoft.com/office/powerpoint/2010/main" val="2288236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large body copy">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rgbClr val="003478"/>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531090"/>
            <a:ext cx="8229600" cy="886547"/>
          </a:xfrm>
        </p:spPr>
        <p:txBody>
          <a:bodyPr anchor="t">
            <a:noAutofit/>
          </a:bodyPr>
          <a:lstStyle>
            <a:lvl1pPr algn="l">
              <a:defRPr sz="5400" baseline="0">
                <a:solidFill>
                  <a:schemeClr val="accent5"/>
                </a:solidFill>
                <a:latin typeface="Times"/>
                <a:cs typeface="Times"/>
              </a:defRPr>
            </a:lvl1pPr>
          </a:lstStyle>
          <a:p>
            <a:r>
              <a:rPr lang="en-GB" dirty="0"/>
              <a:t>Click to edit master title</a:t>
            </a:r>
            <a:endParaRPr lang="en-US" dirty="0"/>
          </a:p>
        </p:txBody>
      </p:sp>
      <p:sp>
        <p:nvSpPr>
          <p:cNvPr id="3" name="Content Placeholder 2"/>
          <p:cNvSpPr>
            <a:spLocks noGrp="1"/>
          </p:cNvSpPr>
          <p:nvPr>
            <p:ph idx="1"/>
          </p:nvPr>
        </p:nvSpPr>
        <p:spPr>
          <a:xfrm>
            <a:off x="457200" y="1638300"/>
            <a:ext cx="8229600" cy="4126346"/>
          </a:xfrm>
        </p:spPr>
        <p:txBody>
          <a:bodyPr>
            <a:normAutofit/>
          </a:bodyPr>
          <a:lstStyle>
            <a:lvl1pPr marL="0" indent="0">
              <a:lnSpc>
                <a:spcPts val="4000"/>
              </a:lnSpc>
              <a:spcBef>
                <a:spcPts val="0"/>
              </a:spcBef>
              <a:spcAft>
                <a:spcPts val="2400"/>
              </a:spcAft>
              <a:buClr>
                <a:schemeClr val="accent3"/>
              </a:buClr>
              <a:buFont typeface="Wingdings" charset="2"/>
              <a:buNone/>
              <a:defRPr sz="3600" baseline="0">
                <a:solidFill>
                  <a:schemeClr val="bg2"/>
                </a:solidFill>
                <a:latin typeface="Arial"/>
                <a:cs typeface="Arial"/>
              </a:defRPr>
            </a:lvl1pPr>
            <a:lvl2pPr marL="457200" indent="0">
              <a:buClr>
                <a:schemeClr val="accent3"/>
              </a:buClr>
              <a:buFont typeface="Wingdings" charset="2"/>
              <a:buNone/>
              <a:defRPr>
                <a:solidFill>
                  <a:schemeClr val="accent1"/>
                </a:solidFill>
                <a:latin typeface="Arial"/>
                <a:cs typeface="Arial"/>
              </a:defRPr>
            </a:lvl2pPr>
            <a:lvl3pPr marL="914400" indent="0">
              <a:buClr>
                <a:schemeClr val="accent3"/>
              </a:buClr>
              <a:buFont typeface="Wingdings" charset="2"/>
              <a:buNone/>
              <a:defRPr>
                <a:solidFill>
                  <a:schemeClr val="accent1"/>
                </a:solidFill>
                <a:latin typeface="Arial"/>
                <a:cs typeface="Arial"/>
              </a:defRPr>
            </a:lvl3pPr>
            <a:lvl4pPr marL="1371600" indent="0">
              <a:buClr>
                <a:schemeClr val="accent3"/>
              </a:buClr>
              <a:buFont typeface="Wingdings" charset="2"/>
              <a:buNone/>
              <a:defRPr>
                <a:solidFill>
                  <a:schemeClr val="accent1"/>
                </a:solidFill>
                <a:latin typeface="Arial"/>
                <a:cs typeface="Arial"/>
              </a:defRPr>
            </a:lvl4pPr>
            <a:lvl5pPr marL="1828800" indent="0">
              <a:buClr>
                <a:schemeClr val="accent3"/>
              </a:buClr>
              <a:buFont typeface="Wingdings" charset="2"/>
              <a:buNone/>
              <a:defRPr>
                <a:solidFill>
                  <a:schemeClr val="accent1"/>
                </a:solidFill>
                <a:latin typeface="Arial"/>
                <a:cs typeface="Arial"/>
              </a:defRPr>
            </a:lvl5pPr>
          </a:lstStyle>
          <a:p>
            <a:pPr lvl="0"/>
            <a:r>
              <a:rPr lang="en-US"/>
              <a:t>Click to edit Master text styles</a:t>
            </a:r>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Tree>
    <p:extLst>
      <p:ext uri="{BB962C8B-B14F-4D97-AF65-F5344CB8AC3E}">
        <p14:creationId xmlns:p14="http://schemas.microsoft.com/office/powerpoint/2010/main" val="393157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image only">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531090"/>
            <a:ext cx="8229600" cy="886547"/>
          </a:xfrm>
        </p:spPr>
        <p:txBody>
          <a:bodyPr anchor="t">
            <a:noAutofit/>
          </a:bodyPr>
          <a:lstStyle>
            <a:lvl1pPr algn="l">
              <a:defRPr sz="5400" baseline="0">
                <a:solidFill>
                  <a:schemeClr val="tx2"/>
                </a:solidFill>
                <a:latin typeface="Times"/>
                <a:cs typeface="Times"/>
              </a:defRPr>
            </a:lvl1pPr>
          </a:lstStyle>
          <a:p>
            <a:r>
              <a:rPr lang="en-GB" dirty="0"/>
              <a:t>Click to edit master title</a:t>
            </a:r>
            <a:endParaRPr lang="en-US" dirty="0"/>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
        <p:nvSpPr>
          <p:cNvPr id="5" name="Picture Placeholder 4"/>
          <p:cNvSpPr>
            <a:spLocks noGrp="1"/>
          </p:cNvSpPr>
          <p:nvPr>
            <p:ph type="pic" sz="quarter" idx="10"/>
          </p:nvPr>
        </p:nvSpPr>
        <p:spPr>
          <a:xfrm>
            <a:off x="457200" y="1619250"/>
            <a:ext cx="8229600" cy="4095750"/>
          </a:xfrm>
        </p:spPr>
        <p:txBody>
          <a:bodyPr/>
          <a:lstStyle>
            <a:lvl1pPr>
              <a:defRPr baseline="0">
                <a:solidFill>
                  <a:schemeClr val="bg2"/>
                </a:solidFill>
              </a:defRPr>
            </a:lvl1pPr>
          </a:lstStyle>
          <a:p>
            <a:r>
              <a:rPr lang="en-US"/>
              <a:t>Click icon to add picture</a:t>
            </a:r>
            <a:endParaRPr lang="en-GB" dirty="0"/>
          </a:p>
        </p:txBody>
      </p:sp>
    </p:spTree>
    <p:extLst>
      <p:ext uri="{BB962C8B-B14F-4D97-AF65-F5344CB8AC3E}">
        <p14:creationId xmlns:p14="http://schemas.microsoft.com/office/powerpoint/2010/main" val="75604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bullet points">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64415"/>
            <a:ext cx="8229600" cy="886547"/>
          </a:xfrm>
        </p:spPr>
        <p:txBody>
          <a:bodyPr anchor="t">
            <a:normAutofit/>
          </a:bodyPr>
          <a:lstStyle>
            <a:lvl1pPr algn="l">
              <a:defRPr sz="5400" baseline="0">
                <a:solidFill>
                  <a:schemeClr val="tx2"/>
                </a:solidFill>
                <a:latin typeface="Times"/>
                <a:cs typeface="Times"/>
              </a:defRPr>
            </a:lvl1pPr>
          </a:lstStyle>
          <a:p>
            <a:r>
              <a:rPr lang="en-GB" dirty="0"/>
              <a:t>Click To Edit Master Title</a:t>
            </a:r>
            <a:endParaRPr lang="en-US" dirty="0"/>
          </a:p>
        </p:txBody>
      </p:sp>
      <p:sp>
        <p:nvSpPr>
          <p:cNvPr id="3" name="Content Placeholder 2"/>
          <p:cNvSpPr>
            <a:spLocks noGrp="1"/>
          </p:cNvSpPr>
          <p:nvPr>
            <p:ph idx="1"/>
          </p:nvPr>
        </p:nvSpPr>
        <p:spPr>
          <a:xfrm>
            <a:off x="457200" y="1437699"/>
            <a:ext cx="8229600" cy="4374572"/>
          </a:xfrm>
        </p:spPr>
        <p:txBody>
          <a:bodyPr/>
          <a:lstStyle>
            <a:lvl1pPr marL="342900" indent="-342900">
              <a:lnSpc>
                <a:spcPts val="3000"/>
              </a:lnSpc>
              <a:spcBef>
                <a:spcPts val="1200"/>
              </a:spcBef>
              <a:spcAft>
                <a:spcPts val="1200"/>
              </a:spcAft>
              <a:buClr>
                <a:schemeClr val="tx2"/>
              </a:buClr>
              <a:buFont typeface="Wingdings" charset="2"/>
              <a:buChar char="§"/>
              <a:defRPr baseline="0">
                <a:solidFill>
                  <a:schemeClr val="bg2"/>
                </a:solidFill>
                <a:latin typeface="Arial"/>
                <a:cs typeface="Arial"/>
              </a:defRPr>
            </a:lvl1pPr>
            <a:lvl2pPr marL="742950" indent="-285750">
              <a:lnSpc>
                <a:spcPts val="3000"/>
              </a:lnSpc>
              <a:spcBef>
                <a:spcPts val="1200"/>
              </a:spcBef>
              <a:spcAft>
                <a:spcPts val="1200"/>
              </a:spcAft>
              <a:buClr>
                <a:schemeClr val="tx2"/>
              </a:buClr>
              <a:buFont typeface="Wingdings" charset="2"/>
              <a:buChar char="§"/>
              <a:defRPr baseline="0">
                <a:solidFill>
                  <a:schemeClr val="bg2"/>
                </a:solidFill>
                <a:latin typeface="Arial"/>
                <a:cs typeface="Arial"/>
              </a:defRPr>
            </a:lvl2pPr>
            <a:lvl3pPr marL="1143000" indent="-228600">
              <a:lnSpc>
                <a:spcPts val="3000"/>
              </a:lnSpc>
              <a:spcBef>
                <a:spcPts val="1200"/>
              </a:spcBef>
              <a:spcAft>
                <a:spcPts val="1200"/>
              </a:spcAft>
              <a:buClr>
                <a:schemeClr val="tx2"/>
              </a:buClr>
              <a:buFont typeface="Wingdings" charset="2"/>
              <a:buChar char="§"/>
              <a:defRPr baseline="0">
                <a:solidFill>
                  <a:schemeClr val="bg2"/>
                </a:solidFill>
                <a:latin typeface="Arial"/>
                <a:cs typeface="Arial"/>
              </a:defRPr>
            </a:lvl3pPr>
            <a:lvl4pPr marL="1600200" indent="-228600">
              <a:lnSpc>
                <a:spcPts val="3000"/>
              </a:lnSpc>
              <a:spcBef>
                <a:spcPts val="1200"/>
              </a:spcBef>
              <a:spcAft>
                <a:spcPts val="1200"/>
              </a:spcAft>
              <a:buClr>
                <a:schemeClr val="tx2"/>
              </a:buClr>
              <a:buFont typeface="Wingdings" charset="2"/>
              <a:buChar char="§"/>
              <a:defRPr baseline="0">
                <a:solidFill>
                  <a:schemeClr val="bg2"/>
                </a:solidFill>
                <a:latin typeface="Arial"/>
                <a:cs typeface="Arial"/>
              </a:defRPr>
            </a:lvl4pPr>
            <a:lvl5pPr marL="2057400" indent="-228600">
              <a:lnSpc>
                <a:spcPts val="3000"/>
              </a:lnSpc>
              <a:spcBef>
                <a:spcPts val="1200"/>
              </a:spcBef>
              <a:spcAft>
                <a:spcPts val="1200"/>
              </a:spcAft>
              <a:buClr>
                <a:schemeClr val="tx2"/>
              </a:buClr>
              <a:buFont typeface="Wingdings" charset="2"/>
              <a:buChar char="§"/>
              <a:defRPr baseline="0">
                <a:solidFill>
                  <a:schemeClr val="bg2"/>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Tree>
    <p:extLst>
      <p:ext uri="{BB962C8B-B14F-4D97-AF65-F5344CB8AC3E}">
        <p14:creationId xmlns:p14="http://schemas.microsoft.com/office/powerpoint/2010/main" val="864249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531090"/>
            <a:ext cx="8229600" cy="886547"/>
          </a:xfrm>
        </p:spPr>
        <p:txBody>
          <a:bodyPr anchor="t">
            <a:noAutofit/>
          </a:bodyPr>
          <a:lstStyle>
            <a:lvl1pPr algn="l">
              <a:lnSpc>
                <a:spcPts val="4500"/>
              </a:lnSpc>
              <a:defRPr sz="5400" baseline="0">
                <a:solidFill>
                  <a:schemeClr val="tx2"/>
                </a:solidFill>
                <a:latin typeface="Times"/>
                <a:cs typeface="Times"/>
              </a:defRPr>
            </a:lvl1pPr>
          </a:lstStyle>
          <a:p>
            <a:r>
              <a:rPr lang="en-GB" dirty="0"/>
              <a:t>Click to edit master title</a:t>
            </a:r>
            <a:endParaRPr lang="en-US" dirty="0"/>
          </a:p>
        </p:txBody>
      </p:sp>
      <p:sp>
        <p:nvSpPr>
          <p:cNvPr id="3" name="Content Placeholder 2"/>
          <p:cNvSpPr>
            <a:spLocks noGrp="1"/>
          </p:cNvSpPr>
          <p:nvPr>
            <p:ph idx="1"/>
          </p:nvPr>
        </p:nvSpPr>
        <p:spPr>
          <a:xfrm>
            <a:off x="457200" y="1428750"/>
            <a:ext cx="4686300" cy="4914900"/>
          </a:xfrm>
        </p:spPr>
        <p:txBody>
          <a:bodyPr>
            <a:normAutofit/>
          </a:bodyPr>
          <a:lstStyle>
            <a:lvl1pPr marL="0" indent="0">
              <a:lnSpc>
                <a:spcPts val="3000"/>
              </a:lnSpc>
              <a:spcBef>
                <a:spcPts val="0"/>
              </a:spcBef>
              <a:spcAft>
                <a:spcPts val="2400"/>
              </a:spcAft>
              <a:buClr>
                <a:schemeClr val="accent3"/>
              </a:buClr>
              <a:buFont typeface="Wingdings" charset="2"/>
              <a:buNone/>
              <a:defRPr sz="3000" baseline="0">
                <a:solidFill>
                  <a:schemeClr val="bg2"/>
                </a:solidFill>
                <a:latin typeface="Arial"/>
                <a:cs typeface="Arial"/>
              </a:defRPr>
            </a:lvl1pPr>
            <a:lvl2pPr marL="457200" indent="0">
              <a:buClr>
                <a:schemeClr val="accent3"/>
              </a:buClr>
              <a:buFont typeface="Wingdings" charset="2"/>
              <a:buNone/>
              <a:defRPr>
                <a:solidFill>
                  <a:schemeClr val="accent1"/>
                </a:solidFill>
                <a:latin typeface="Arial"/>
                <a:cs typeface="Arial"/>
              </a:defRPr>
            </a:lvl2pPr>
            <a:lvl3pPr marL="914400" indent="0">
              <a:buClr>
                <a:schemeClr val="accent3"/>
              </a:buClr>
              <a:buFont typeface="Wingdings" charset="2"/>
              <a:buNone/>
              <a:defRPr>
                <a:solidFill>
                  <a:schemeClr val="accent1"/>
                </a:solidFill>
                <a:latin typeface="Arial"/>
                <a:cs typeface="Arial"/>
              </a:defRPr>
            </a:lvl3pPr>
            <a:lvl4pPr marL="1371600" indent="0">
              <a:buClr>
                <a:schemeClr val="accent3"/>
              </a:buClr>
              <a:buFont typeface="Wingdings" charset="2"/>
              <a:buNone/>
              <a:defRPr>
                <a:solidFill>
                  <a:schemeClr val="accent1"/>
                </a:solidFill>
                <a:latin typeface="Arial"/>
                <a:cs typeface="Arial"/>
              </a:defRPr>
            </a:lvl4pPr>
            <a:lvl5pPr marL="1828800" indent="0">
              <a:buClr>
                <a:schemeClr val="accent3"/>
              </a:buClr>
              <a:buFont typeface="Wingdings" charset="2"/>
              <a:buNone/>
              <a:defRPr>
                <a:solidFill>
                  <a:schemeClr val="accent1"/>
                </a:solidFill>
                <a:latin typeface="Arial"/>
                <a:cs typeface="Arial"/>
              </a:defRPr>
            </a:lvl5pPr>
          </a:lstStyle>
          <a:p>
            <a:pPr lvl="0"/>
            <a:r>
              <a:rPr lang="en-US"/>
              <a:t>Click to edit Master text styles</a:t>
            </a:r>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
        <p:nvSpPr>
          <p:cNvPr id="5" name="Picture Placeholder 4"/>
          <p:cNvSpPr>
            <a:spLocks noGrp="1"/>
          </p:cNvSpPr>
          <p:nvPr>
            <p:ph type="pic" sz="quarter" idx="10"/>
          </p:nvPr>
        </p:nvSpPr>
        <p:spPr>
          <a:xfrm>
            <a:off x="5257800" y="1417637"/>
            <a:ext cx="3429000" cy="4297363"/>
          </a:xfrm>
        </p:spPr>
        <p:txBody>
          <a:bodyPr/>
          <a:lstStyle>
            <a:lvl1pPr>
              <a:defRPr baseline="0">
                <a:solidFill>
                  <a:schemeClr val="bg2"/>
                </a:solidFill>
              </a:defRPr>
            </a:lvl1pPr>
          </a:lstStyle>
          <a:p>
            <a:r>
              <a:rPr lang="en-US"/>
              <a:t>Click icon to add picture</a:t>
            </a:r>
            <a:endParaRPr lang="en-GB" dirty="0"/>
          </a:p>
        </p:txBody>
      </p:sp>
    </p:spTree>
    <p:extLst>
      <p:ext uri="{BB962C8B-B14F-4D97-AF65-F5344CB8AC3E}">
        <p14:creationId xmlns:p14="http://schemas.microsoft.com/office/powerpoint/2010/main" val="132989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ullets and image">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000500" y="531090"/>
            <a:ext cx="4686300" cy="886547"/>
          </a:xfrm>
        </p:spPr>
        <p:txBody>
          <a:bodyPr anchor="t">
            <a:normAutofit/>
          </a:bodyPr>
          <a:lstStyle>
            <a:lvl1pPr algn="l">
              <a:lnSpc>
                <a:spcPts val="4500"/>
              </a:lnSpc>
              <a:defRPr sz="5400">
                <a:solidFill>
                  <a:schemeClr val="tx2"/>
                </a:solidFill>
                <a:latin typeface="Times"/>
                <a:cs typeface="Times"/>
              </a:defRPr>
            </a:lvl1pPr>
          </a:lstStyle>
          <a:p>
            <a:r>
              <a:rPr lang="en-GB" dirty="0"/>
              <a:t>Click to edit master title</a:t>
            </a:r>
            <a:endParaRPr lang="en-US" dirty="0"/>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
        <p:nvSpPr>
          <p:cNvPr id="5" name="Picture Placeholder 4"/>
          <p:cNvSpPr>
            <a:spLocks noGrp="1"/>
          </p:cNvSpPr>
          <p:nvPr>
            <p:ph type="pic" sz="quarter" idx="10"/>
          </p:nvPr>
        </p:nvSpPr>
        <p:spPr>
          <a:xfrm>
            <a:off x="447675" y="531090"/>
            <a:ext cx="3429000" cy="2880000"/>
          </a:xfrm>
        </p:spPr>
        <p:txBody>
          <a:bodyPr/>
          <a:lstStyle>
            <a:lvl1pPr>
              <a:defRPr baseline="0">
                <a:solidFill>
                  <a:schemeClr val="bg2"/>
                </a:solidFill>
              </a:defRPr>
            </a:lvl1pPr>
          </a:lstStyle>
          <a:p>
            <a:r>
              <a:rPr lang="en-US"/>
              <a:t>Click icon to add picture</a:t>
            </a:r>
            <a:endParaRPr lang="en-GB" dirty="0"/>
          </a:p>
        </p:txBody>
      </p:sp>
      <p:sp>
        <p:nvSpPr>
          <p:cNvPr id="9" name="Picture Placeholder 4"/>
          <p:cNvSpPr>
            <a:spLocks noGrp="1"/>
          </p:cNvSpPr>
          <p:nvPr>
            <p:ph type="pic" sz="quarter" idx="11"/>
          </p:nvPr>
        </p:nvSpPr>
        <p:spPr>
          <a:xfrm>
            <a:off x="447675" y="3543300"/>
            <a:ext cx="3429000" cy="2880000"/>
          </a:xfrm>
        </p:spPr>
        <p:txBody>
          <a:bodyPr/>
          <a:lstStyle>
            <a:lvl1pPr>
              <a:defRPr baseline="0">
                <a:solidFill>
                  <a:schemeClr val="bg2"/>
                </a:solidFill>
              </a:defRPr>
            </a:lvl1pPr>
          </a:lstStyle>
          <a:p>
            <a:r>
              <a:rPr lang="en-US"/>
              <a:t>Click icon to add picture</a:t>
            </a:r>
            <a:endParaRPr lang="en-GB" dirty="0"/>
          </a:p>
        </p:txBody>
      </p:sp>
      <p:sp>
        <p:nvSpPr>
          <p:cNvPr id="10" name="Content Placeholder 2"/>
          <p:cNvSpPr>
            <a:spLocks noGrp="1"/>
          </p:cNvSpPr>
          <p:nvPr>
            <p:ph idx="1"/>
          </p:nvPr>
        </p:nvSpPr>
        <p:spPr>
          <a:xfrm>
            <a:off x="4000500" y="1351974"/>
            <a:ext cx="4686300" cy="4374572"/>
          </a:xfrm>
        </p:spPr>
        <p:txBody>
          <a:bodyPr>
            <a:normAutofit/>
          </a:bodyPr>
          <a:lstStyle>
            <a:lvl1pPr marL="342900" indent="-342900">
              <a:lnSpc>
                <a:spcPts val="3000"/>
              </a:lnSpc>
              <a:buClr>
                <a:schemeClr val="tx2"/>
              </a:buClr>
              <a:buFont typeface="Wingdings" charset="2"/>
              <a:buChar char="§"/>
              <a:defRPr sz="2800" baseline="0">
                <a:solidFill>
                  <a:schemeClr val="bg2"/>
                </a:solidFill>
                <a:latin typeface="Arial"/>
                <a:cs typeface="Arial"/>
              </a:defRPr>
            </a:lvl1pPr>
            <a:lvl2pPr marL="742950" indent="-285750">
              <a:lnSpc>
                <a:spcPts val="3000"/>
              </a:lnSpc>
              <a:buClr>
                <a:schemeClr val="tx2"/>
              </a:buClr>
              <a:buFont typeface="Wingdings" charset="2"/>
              <a:buChar char="§"/>
              <a:defRPr sz="2400" baseline="0">
                <a:solidFill>
                  <a:schemeClr val="bg2"/>
                </a:solidFill>
                <a:latin typeface="Arial"/>
                <a:cs typeface="Arial"/>
              </a:defRPr>
            </a:lvl2pPr>
            <a:lvl3pPr marL="1143000" indent="-228600">
              <a:lnSpc>
                <a:spcPts val="3000"/>
              </a:lnSpc>
              <a:buClr>
                <a:schemeClr val="tx2"/>
              </a:buClr>
              <a:buFont typeface="Wingdings" charset="2"/>
              <a:buChar char="§"/>
              <a:defRPr sz="2000" baseline="0">
                <a:solidFill>
                  <a:schemeClr val="bg2"/>
                </a:solidFill>
                <a:latin typeface="Arial"/>
                <a:cs typeface="Arial"/>
              </a:defRPr>
            </a:lvl3pPr>
            <a:lvl4pPr marL="1600200" indent="-228600">
              <a:lnSpc>
                <a:spcPts val="3000"/>
              </a:lnSpc>
              <a:buClr>
                <a:schemeClr val="tx2"/>
              </a:buClr>
              <a:buFont typeface="Wingdings" charset="2"/>
              <a:buChar char="§"/>
              <a:defRPr sz="1800" baseline="0">
                <a:solidFill>
                  <a:schemeClr val="bg2"/>
                </a:solidFill>
                <a:latin typeface="Arial"/>
                <a:cs typeface="Arial"/>
              </a:defRPr>
            </a:lvl4pPr>
            <a:lvl5pPr marL="2057400" indent="-228600">
              <a:lnSpc>
                <a:spcPts val="3000"/>
              </a:lnSpc>
              <a:buClr>
                <a:schemeClr val="tx2"/>
              </a:buClr>
              <a:buFont typeface="Wingdings" charset="2"/>
              <a:buChar char="§"/>
              <a:defRPr sz="1800" baseline="0">
                <a:solidFill>
                  <a:schemeClr val="bg2"/>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734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ullets and image 2">
    <p:spTree>
      <p:nvGrpSpPr>
        <p:cNvPr id="1" name=""/>
        <p:cNvGrpSpPr/>
        <p:nvPr/>
      </p:nvGrpSpPr>
      <p:grpSpPr>
        <a:xfrm>
          <a:off x="0" y="0"/>
          <a:ext cx="0" cy="0"/>
          <a:chOff x="0" y="0"/>
          <a:chExt cx="0" cy="0"/>
        </a:xfrm>
      </p:grpSpPr>
      <p:sp>
        <p:nvSpPr>
          <p:cNvPr id="7" name="Rectangle 6"/>
          <p:cNvSpPr/>
          <p:nvPr userDrawn="1"/>
        </p:nvSpPr>
        <p:spPr>
          <a:xfrm>
            <a:off x="288000" y="288000"/>
            <a:ext cx="8568000" cy="6282000"/>
          </a:xfrm>
          <a:prstGeom prst="rect">
            <a:avLst/>
          </a:prstGeom>
          <a:noFill/>
          <a:ln w="72009" cap="sq">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Essex logo black U:BLE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08618" y="5877936"/>
            <a:ext cx="1478182" cy="540000"/>
          </a:xfrm>
          <a:prstGeom prst="rect">
            <a:avLst/>
          </a:prstGeom>
        </p:spPr>
      </p:pic>
      <p:sp>
        <p:nvSpPr>
          <p:cNvPr id="6" name="Content Placeholder 2"/>
          <p:cNvSpPr>
            <a:spLocks noGrp="1"/>
          </p:cNvSpPr>
          <p:nvPr>
            <p:ph idx="11" hasCustomPrompt="1"/>
          </p:nvPr>
        </p:nvSpPr>
        <p:spPr>
          <a:xfrm>
            <a:off x="455225" y="3139514"/>
            <a:ext cx="4753975" cy="660585"/>
          </a:xfrm>
        </p:spPr>
        <p:txBody>
          <a:bodyPr>
            <a:normAutofit/>
          </a:bodyPr>
          <a:lstStyle>
            <a:lvl1pPr marL="0" indent="0">
              <a:buClr>
                <a:schemeClr val="accent2"/>
              </a:buClr>
              <a:buFontTx/>
              <a:buNone/>
              <a:defRPr sz="4400" baseline="0">
                <a:solidFill>
                  <a:schemeClr val="tx2"/>
                </a:solidFill>
                <a:latin typeface="Times New Roman" panose="02020603050405020304" pitchFamily="18" charset="0"/>
                <a:cs typeface="Times New Roman" panose="02020603050405020304" pitchFamily="18" charset="0"/>
              </a:defRPr>
            </a:lvl1pPr>
            <a:lvl2pPr marL="742950" indent="-285750">
              <a:buClr>
                <a:schemeClr val="accent2"/>
              </a:buClr>
              <a:buFont typeface="Wingdings" charset="2"/>
              <a:buChar char="§"/>
              <a:defRPr>
                <a:latin typeface="Arial"/>
                <a:cs typeface="Arial"/>
              </a:defRPr>
            </a:lvl2pPr>
            <a:lvl3pPr marL="1143000" indent="-228600">
              <a:buClr>
                <a:schemeClr val="accent2"/>
              </a:buClr>
              <a:buFont typeface="Wingdings" charset="2"/>
              <a:buChar char="§"/>
              <a:defRPr>
                <a:latin typeface="Arial"/>
                <a:cs typeface="Arial"/>
              </a:defRPr>
            </a:lvl3pPr>
            <a:lvl4pPr marL="1600200" indent="-228600">
              <a:buClr>
                <a:schemeClr val="accent2"/>
              </a:buClr>
              <a:buFont typeface="Wingdings" charset="2"/>
              <a:buChar char="§"/>
              <a:defRPr>
                <a:latin typeface="Arial"/>
                <a:cs typeface="Arial"/>
              </a:defRPr>
            </a:lvl4pPr>
            <a:lvl5pPr marL="2057400" indent="-228600">
              <a:buClr>
                <a:schemeClr val="accent2"/>
              </a:buClr>
              <a:buFont typeface="Wingdings" charset="2"/>
              <a:buChar char="§"/>
              <a:defRPr>
                <a:latin typeface="Arial"/>
                <a:cs typeface="Arial"/>
              </a:defRPr>
            </a:lvl5pPr>
          </a:lstStyle>
          <a:p>
            <a:pPr lvl="0"/>
            <a:r>
              <a:rPr lang="en-GB" dirty="0"/>
              <a:t>Click to edit title</a:t>
            </a:r>
          </a:p>
        </p:txBody>
      </p:sp>
      <p:sp>
        <p:nvSpPr>
          <p:cNvPr id="9" name="Picture Placeholder 3"/>
          <p:cNvSpPr>
            <a:spLocks noGrp="1"/>
          </p:cNvSpPr>
          <p:nvPr>
            <p:ph type="pic" sz="quarter" idx="12"/>
          </p:nvPr>
        </p:nvSpPr>
        <p:spPr>
          <a:xfrm>
            <a:off x="457200" y="498769"/>
            <a:ext cx="4752000" cy="2592000"/>
          </a:xfrm>
        </p:spPr>
        <p:txBody>
          <a:bodyPr/>
          <a:lstStyle>
            <a:lvl1pPr>
              <a:defRPr baseline="0">
                <a:solidFill>
                  <a:schemeClr val="bg2"/>
                </a:solidFill>
              </a:defRPr>
            </a:lvl1pPr>
          </a:lstStyle>
          <a:p>
            <a:r>
              <a:rPr lang="en-US"/>
              <a:t>Click icon to add picture</a:t>
            </a:r>
            <a:endParaRPr lang="en-GB" dirty="0"/>
          </a:p>
        </p:txBody>
      </p:sp>
      <p:sp>
        <p:nvSpPr>
          <p:cNvPr id="10" name="Picture Placeholder 3"/>
          <p:cNvSpPr>
            <a:spLocks noGrp="1"/>
          </p:cNvSpPr>
          <p:nvPr>
            <p:ph type="pic" sz="quarter" idx="13"/>
          </p:nvPr>
        </p:nvSpPr>
        <p:spPr>
          <a:xfrm>
            <a:off x="5380497" y="481338"/>
            <a:ext cx="3306303" cy="5183192"/>
          </a:xfrm>
        </p:spPr>
        <p:txBody>
          <a:bodyPr/>
          <a:lstStyle>
            <a:lvl1pPr>
              <a:defRPr baseline="0">
                <a:solidFill>
                  <a:schemeClr val="bg2"/>
                </a:solidFill>
              </a:defRPr>
            </a:lvl1pPr>
          </a:lstStyle>
          <a:p>
            <a:r>
              <a:rPr lang="en-US"/>
              <a:t>Click icon to add picture</a:t>
            </a:r>
            <a:endParaRPr lang="en-GB" dirty="0"/>
          </a:p>
        </p:txBody>
      </p:sp>
      <p:sp>
        <p:nvSpPr>
          <p:cNvPr id="11" name="Content Placeholder 2"/>
          <p:cNvSpPr>
            <a:spLocks noGrp="1"/>
          </p:cNvSpPr>
          <p:nvPr>
            <p:ph idx="1"/>
          </p:nvPr>
        </p:nvSpPr>
        <p:spPr>
          <a:xfrm>
            <a:off x="463775" y="3800098"/>
            <a:ext cx="4686300" cy="2617837"/>
          </a:xfrm>
        </p:spPr>
        <p:txBody>
          <a:bodyPr>
            <a:normAutofit/>
          </a:bodyPr>
          <a:lstStyle>
            <a:lvl1pPr marL="342900" indent="-342900">
              <a:lnSpc>
                <a:spcPts val="3000"/>
              </a:lnSpc>
              <a:buClr>
                <a:schemeClr val="tx2"/>
              </a:buClr>
              <a:buFont typeface="Wingdings" charset="2"/>
              <a:buChar char="§"/>
              <a:defRPr sz="2800" baseline="0">
                <a:solidFill>
                  <a:schemeClr val="bg2"/>
                </a:solidFill>
                <a:latin typeface="Arial"/>
                <a:cs typeface="Arial"/>
              </a:defRPr>
            </a:lvl1pPr>
            <a:lvl2pPr marL="742950" indent="-285750">
              <a:lnSpc>
                <a:spcPts val="3000"/>
              </a:lnSpc>
              <a:buClr>
                <a:schemeClr val="tx2"/>
              </a:buClr>
              <a:buFont typeface="Wingdings" charset="2"/>
              <a:buChar char="§"/>
              <a:defRPr sz="2400" baseline="0">
                <a:solidFill>
                  <a:schemeClr val="bg2"/>
                </a:solidFill>
                <a:latin typeface="Arial"/>
                <a:cs typeface="Arial"/>
              </a:defRPr>
            </a:lvl2pPr>
            <a:lvl3pPr marL="1143000" indent="-228600">
              <a:lnSpc>
                <a:spcPts val="3000"/>
              </a:lnSpc>
              <a:buClr>
                <a:schemeClr val="tx2"/>
              </a:buClr>
              <a:buFont typeface="Wingdings" charset="2"/>
              <a:buChar char="§"/>
              <a:defRPr sz="2000" baseline="0">
                <a:solidFill>
                  <a:schemeClr val="bg2"/>
                </a:solidFill>
                <a:latin typeface="Arial"/>
                <a:cs typeface="Arial"/>
              </a:defRPr>
            </a:lvl3pPr>
            <a:lvl4pPr marL="1600200" indent="-228600">
              <a:lnSpc>
                <a:spcPts val="3000"/>
              </a:lnSpc>
              <a:buClr>
                <a:schemeClr val="tx2"/>
              </a:buClr>
              <a:buFont typeface="Wingdings" charset="2"/>
              <a:buChar char="§"/>
              <a:defRPr sz="1800" baseline="0">
                <a:solidFill>
                  <a:schemeClr val="bg2"/>
                </a:solidFill>
                <a:latin typeface="Arial"/>
                <a:cs typeface="Arial"/>
              </a:defRPr>
            </a:lvl4pPr>
            <a:lvl5pPr marL="2057400" indent="-228600">
              <a:lnSpc>
                <a:spcPts val="3000"/>
              </a:lnSpc>
              <a:buClr>
                <a:schemeClr val="tx2"/>
              </a:buClr>
              <a:buFont typeface="Wingdings" charset="2"/>
              <a:buChar char="§"/>
              <a:defRPr sz="1800" baseline="0">
                <a:solidFill>
                  <a:schemeClr val="bg2"/>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154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36EA6-6F1D-A848-9813-5EB3ED77BB10}" type="datetimeFigureOut">
              <a:rPr lang="en-US" smtClean="0"/>
              <a:t>9/23/2025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FD882-663F-AD4E-8FE9-9737BC96311A}" type="slidenum">
              <a:rPr lang="en-US" smtClean="0"/>
              <a:t>‹#›</a:t>
            </a:fld>
            <a:endParaRPr lang="en-US"/>
          </a:p>
        </p:txBody>
      </p:sp>
    </p:spTree>
    <p:extLst>
      <p:ext uri="{BB962C8B-B14F-4D97-AF65-F5344CB8AC3E}">
        <p14:creationId xmlns:p14="http://schemas.microsoft.com/office/powerpoint/2010/main" val="51506144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5" r:id="rId3"/>
    <p:sldLayoutId id="2147483650" r:id="rId4"/>
    <p:sldLayoutId id="2147483652" r:id="rId5"/>
    <p:sldLayoutId id="2147483653" r:id="rId6"/>
    <p:sldLayoutId id="2147483654" r:id="rId7"/>
  </p:sldLayoutIdLst>
  <p:txStyles>
    <p:titleStyle>
      <a:lvl1pPr algn="l" defTabSz="4572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23.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Contractor</a:t>
            </a:r>
          </a:p>
        </p:txBody>
      </p:sp>
      <p:sp>
        <p:nvSpPr>
          <p:cNvPr id="3" name="Subtitle 2"/>
          <p:cNvSpPr>
            <a:spLocks noGrp="1"/>
          </p:cNvSpPr>
          <p:nvPr>
            <p:ph type="subTitle" idx="1"/>
          </p:nvPr>
        </p:nvSpPr>
        <p:spPr>
          <a:xfrm>
            <a:off x="598011" y="3417977"/>
            <a:ext cx="7772400" cy="2144623"/>
          </a:xfrm>
        </p:spPr>
        <p:txBody>
          <a:bodyPr/>
          <a:lstStyle/>
          <a:p>
            <a:r>
              <a:rPr lang="en-GB" dirty="0">
                <a:solidFill>
                  <a:schemeClr val="bg1"/>
                </a:solidFill>
              </a:rPr>
              <a:t>Briefing</a:t>
            </a:r>
          </a:p>
          <a:p>
            <a:r>
              <a:rPr lang="en-GB" dirty="0">
                <a:solidFill>
                  <a:schemeClr val="bg1"/>
                </a:solidFill>
              </a:rPr>
              <a:t>Southend and Loughton</a:t>
            </a:r>
          </a:p>
          <a:p>
            <a:endParaRPr lang="en-GB" sz="2000" dirty="0">
              <a:solidFill>
                <a:schemeClr val="bg1"/>
              </a:solidFill>
            </a:endParaRPr>
          </a:p>
          <a:p>
            <a:r>
              <a:rPr lang="en-GB" sz="2000" dirty="0">
                <a:solidFill>
                  <a:schemeClr val="bg1"/>
                </a:solidFill>
              </a:rPr>
              <a:t>February2025_v1.1</a:t>
            </a:r>
          </a:p>
        </p:txBody>
      </p:sp>
      <p:pic>
        <p:nvPicPr>
          <p:cNvPr id="7" name="Audio 6">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1946144"/>
      </p:ext>
    </p:extLst>
  </p:cSld>
  <p:clrMapOvr>
    <a:masterClrMapping/>
  </p:clrMapOvr>
  <mc:AlternateContent xmlns:mc="http://schemas.openxmlformats.org/markup-compatibility/2006" xmlns:p14="http://schemas.microsoft.com/office/powerpoint/2010/main">
    <mc:Choice Requires="p14">
      <p:transition spd="slow" p14:dur="2000" advTm="1691"/>
    </mc:Choice>
    <mc:Fallback xmlns="">
      <p:transition spd="slow" advTm="1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 assessment and method statements (RAMS)</a:t>
            </a:r>
          </a:p>
        </p:txBody>
      </p:sp>
      <p:sp>
        <p:nvSpPr>
          <p:cNvPr id="3" name="Content Placeholder 2"/>
          <p:cNvSpPr>
            <a:spLocks noGrp="1"/>
          </p:cNvSpPr>
          <p:nvPr>
            <p:ph idx="1"/>
          </p:nvPr>
        </p:nvSpPr>
        <p:spPr>
          <a:xfrm>
            <a:off x="457200" y="2228850"/>
            <a:ext cx="8229600" cy="3535796"/>
          </a:xfrm>
        </p:spPr>
        <p:txBody>
          <a:bodyPr>
            <a:normAutofit fontScale="92500"/>
          </a:bodyPr>
          <a:lstStyle/>
          <a:p>
            <a:r>
              <a:rPr lang="en-GB" dirty="0"/>
              <a:t>Make sure you read, understand and follow the risk assessments and method statements (RAMS) for your work.</a:t>
            </a:r>
          </a:p>
          <a:p>
            <a:r>
              <a:rPr lang="en-GB" dirty="0"/>
              <a:t>RAMS must be suitable and sufficient.</a:t>
            </a:r>
          </a:p>
          <a:p>
            <a:r>
              <a:rPr lang="en-GB" dirty="0"/>
              <a:t>If not a permit will not be issued.</a:t>
            </a:r>
          </a:p>
        </p:txBody>
      </p:sp>
      <p:pic>
        <p:nvPicPr>
          <p:cNvPr id="4" name="Recorded Sound">
            <a:hlinkClick r:id="" action="ppaction://media"/>
            <a:extLst>
              <a:ext uri="{FF2B5EF4-FFF2-40B4-BE49-F238E27FC236}">
                <a16:creationId xmlns:a16="http://schemas.microsoft.com/office/drawing/2014/main" id="{D86C9962-C238-8C37-679E-CC09092C082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79779" y="5764646"/>
            <a:ext cx="609600" cy="609600"/>
          </a:xfrm>
          <a:prstGeom prst="rect">
            <a:avLst/>
          </a:prstGeom>
        </p:spPr>
      </p:pic>
    </p:spTree>
    <p:extLst>
      <p:ext uri="{BB962C8B-B14F-4D97-AF65-F5344CB8AC3E}">
        <p14:creationId xmlns:p14="http://schemas.microsoft.com/office/powerpoint/2010/main" val="3187876361"/>
      </p:ext>
    </p:extLst>
  </p:cSld>
  <p:clrMapOvr>
    <a:masterClrMapping/>
  </p:clrMapOvr>
  <mc:AlternateContent xmlns:mc="http://schemas.openxmlformats.org/markup-compatibility/2006" xmlns:p14="http://schemas.microsoft.com/office/powerpoint/2010/main">
    <mc:Choice Requires="p14">
      <p:transition spd="slow" p14:dur="2000" advTm="38647"/>
    </mc:Choice>
    <mc:Fallback xmlns="">
      <p:transition spd="slow" advTm="3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Permit to Work System</a:t>
            </a:r>
          </a:p>
        </p:txBody>
      </p:sp>
      <p:sp>
        <p:nvSpPr>
          <p:cNvPr id="3" name="Content Placeholder 2"/>
          <p:cNvSpPr>
            <a:spLocks noGrp="1"/>
          </p:cNvSpPr>
          <p:nvPr>
            <p:ph idx="1"/>
          </p:nvPr>
        </p:nvSpPr>
        <p:spPr/>
        <p:txBody>
          <a:bodyPr>
            <a:normAutofit/>
          </a:bodyPr>
          <a:lstStyle/>
          <a:p>
            <a:r>
              <a:rPr lang="en-GB" dirty="0"/>
              <a:t>Any work or inspection that you do will need either a permit or authority to work. </a:t>
            </a:r>
          </a:p>
          <a:p>
            <a:r>
              <a:rPr lang="en-GB" dirty="0"/>
              <a:t>The university operates an online permit to work system. To apply for a permit, first contact your university contact for a link.</a:t>
            </a:r>
          </a:p>
          <a:p>
            <a:pPr algn="ctr"/>
            <a:r>
              <a:rPr lang="en-GB" dirty="0"/>
              <a:t>No permit. No work.</a:t>
            </a:r>
          </a:p>
        </p:txBody>
      </p:sp>
      <p:pic>
        <p:nvPicPr>
          <p:cNvPr id="8" name="Picture 2">
            <a:extLst>
              <a:ext uri="{C183D7F6-B498-43B3-948B-1728B52AA6E4}">
                <adec:decorative xmlns:adec="http://schemas.microsoft.com/office/drawing/2017/decorative" val="1"/>
              </a:ext>
            </a:extLst>
          </p:cNvPr>
          <p:cNvPicPr>
            <a:picLocks noGrp="1" noChangeAspect="1" noChangeArrowheads="1"/>
          </p:cNvPicPr>
          <p:nvPr>
            <p:ph type="pic" sz="quarter" idx="10"/>
          </p:nvPr>
        </p:nvPicPr>
        <p:blipFill rotWithShape="1">
          <a:blip r:embed="rId5">
            <a:extLst>
              <a:ext uri="{28A0092B-C50C-407E-A947-70E740481C1C}">
                <a14:useLocalDpi xmlns:a14="http://schemas.microsoft.com/office/drawing/2010/main" val="0"/>
              </a:ext>
            </a:extLst>
          </a:blip>
          <a:srcRect t="14753" b="14753"/>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corded Sound">
            <a:hlinkClick r:id="" action="ppaction://media"/>
            <a:extLst>
              <a:ext uri="{FF2B5EF4-FFF2-40B4-BE49-F238E27FC236}">
                <a16:creationId xmlns:a16="http://schemas.microsoft.com/office/drawing/2014/main" id="{2CA573F9-2C5C-01C8-AFF2-AF8624E175B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85641" y="5867400"/>
            <a:ext cx="609600" cy="609600"/>
          </a:xfrm>
          <a:prstGeom prst="rect">
            <a:avLst/>
          </a:prstGeom>
        </p:spPr>
      </p:pic>
    </p:spTree>
    <p:extLst>
      <p:ext uri="{BB962C8B-B14F-4D97-AF65-F5344CB8AC3E}">
        <p14:creationId xmlns:p14="http://schemas.microsoft.com/office/powerpoint/2010/main" val="1553557241"/>
      </p:ext>
    </p:extLst>
  </p:cSld>
  <p:clrMapOvr>
    <a:masterClrMapping/>
  </p:clrMapOvr>
  <mc:AlternateContent xmlns:mc="http://schemas.openxmlformats.org/markup-compatibility/2006" xmlns:p14="http://schemas.microsoft.com/office/powerpoint/2010/main">
    <mc:Choice Requires="p14">
      <p:transition spd="slow" p14:dur="2000" advTm="52510"/>
    </mc:Choice>
    <mc:Fallback xmlns="">
      <p:transition spd="slow" advTm="5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Lifting operations</a:t>
            </a:r>
          </a:p>
        </p:txBody>
      </p:sp>
      <p:sp>
        <p:nvSpPr>
          <p:cNvPr id="3" name="Content Placeholder 2"/>
          <p:cNvSpPr>
            <a:spLocks noGrp="1"/>
          </p:cNvSpPr>
          <p:nvPr>
            <p:ph idx="1"/>
          </p:nvPr>
        </p:nvSpPr>
        <p:spPr>
          <a:xfrm>
            <a:off x="457200" y="1693479"/>
            <a:ext cx="8229600" cy="4126346"/>
          </a:xfrm>
        </p:spPr>
        <p:txBody>
          <a:bodyPr/>
          <a:lstStyle/>
          <a:p>
            <a:r>
              <a:rPr lang="en-GB" dirty="0"/>
              <a:t>Lifting operations can only be carried out by trained and competent people.</a:t>
            </a:r>
          </a:p>
          <a:p>
            <a:endParaRPr lang="en-GB" dirty="0"/>
          </a:p>
        </p:txBody>
      </p:sp>
      <p:pic>
        <p:nvPicPr>
          <p:cNvPr id="4" name="Recorded Sound">
            <a:hlinkClick r:id="" action="ppaction://media"/>
            <a:extLst>
              <a:ext uri="{FF2B5EF4-FFF2-40B4-BE49-F238E27FC236}">
                <a16:creationId xmlns:a16="http://schemas.microsoft.com/office/drawing/2014/main" id="{F863AC6B-E25D-3978-F5A2-F815D33BE4C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3655" y="5819825"/>
            <a:ext cx="609600" cy="609600"/>
          </a:xfrm>
          <a:prstGeom prst="rect">
            <a:avLst/>
          </a:prstGeom>
        </p:spPr>
      </p:pic>
    </p:spTree>
    <p:extLst>
      <p:ext uri="{BB962C8B-B14F-4D97-AF65-F5344CB8AC3E}">
        <p14:creationId xmlns:p14="http://schemas.microsoft.com/office/powerpoint/2010/main" val="1138096178"/>
      </p:ext>
    </p:extLst>
  </p:cSld>
  <p:clrMapOvr>
    <a:masterClrMapping/>
  </p:clrMapOvr>
  <mc:AlternateContent xmlns:mc="http://schemas.openxmlformats.org/markup-compatibility/2006" xmlns:p14="http://schemas.microsoft.com/office/powerpoint/2010/main">
    <mc:Choice Requires="p14">
      <p:transition spd="slow" p14:dur="2000" advTm="31124"/>
    </mc:Choice>
    <mc:Fallback xmlns="">
      <p:transition spd="slow" advTm="31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Electrical safety</a:t>
            </a:r>
          </a:p>
        </p:txBody>
      </p:sp>
      <p:sp>
        <p:nvSpPr>
          <p:cNvPr id="3" name="Content Placeholder 2"/>
          <p:cNvSpPr>
            <a:spLocks noGrp="1"/>
          </p:cNvSpPr>
          <p:nvPr>
            <p:ph idx="1"/>
          </p:nvPr>
        </p:nvSpPr>
        <p:spPr/>
        <p:txBody>
          <a:bodyPr>
            <a:normAutofit fontScale="92500" lnSpcReduction="20000"/>
          </a:bodyPr>
          <a:lstStyle/>
          <a:p>
            <a:pPr>
              <a:lnSpc>
                <a:spcPct val="100000"/>
              </a:lnSpc>
            </a:pPr>
            <a:r>
              <a:rPr lang="en-GB" sz="3600" dirty="0"/>
              <a:t>Consider all services to be live.</a:t>
            </a:r>
          </a:p>
          <a:p>
            <a:pPr>
              <a:lnSpc>
                <a:spcPct val="100000"/>
              </a:lnSpc>
            </a:pPr>
            <a:r>
              <a:rPr lang="en-GB" sz="3600" dirty="0"/>
              <a:t>Use battery tools as the first option or 110v supply where feasible. </a:t>
            </a:r>
          </a:p>
          <a:p>
            <a:pPr>
              <a:lnSpc>
                <a:spcPct val="100000"/>
              </a:lnSpc>
            </a:pPr>
            <a:r>
              <a:rPr lang="en-GB" sz="3600" dirty="0"/>
              <a:t>If you need to use 230v power tools or task lighting you must use a RCD adaptor.</a:t>
            </a:r>
          </a:p>
          <a:p>
            <a:endParaRPr lang="en-GB" sz="3600" dirty="0"/>
          </a:p>
          <a:p>
            <a:endParaRPr lang="en-GB" sz="3600" dirty="0"/>
          </a:p>
        </p:txBody>
      </p:sp>
      <p:pic>
        <p:nvPicPr>
          <p:cNvPr id="1028" name="Picture 4">
            <a:extLs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1997"/>
          <a:stretch/>
        </p:blipFill>
        <p:spPr bwMode="auto">
          <a:xfrm>
            <a:off x="5143500" y="912091"/>
            <a:ext cx="3430509" cy="475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09F5CE7B-760B-E5B6-9EB8-8C8886CA682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49154" y="5745482"/>
            <a:ext cx="609600" cy="609600"/>
          </a:xfrm>
          <a:prstGeom prst="rect">
            <a:avLst/>
          </a:prstGeom>
        </p:spPr>
      </p:pic>
    </p:spTree>
    <p:extLst>
      <p:ext uri="{BB962C8B-B14F-4D97-AF65-F5344CB8AC3E}">
        <p14:creationId xmlns:p14="http://schemas.microsoft.com/office/powerpoint/2010/main" val="1211520113"/>
      </p:ext>
    </p:extLst>
  </p:cSld>
  <p:clrMapOvr>
    <a:masterClrMapping/>
  </p:clrMapOvr>
  <mc:AlternateContent xmlns:mc="http://schemas.openxmlformats.org/markup-compatibility/2006" xmlns:p14="http://schemas.microsoft.com/office/powerpoint/2010/main">
    <mc:Choice Requires="p14">
      <p:transition spd="slow" p14:dur="2000" advTm="16403"/>
    </mc:Choice>
    <mc:Fallback xmlns="">
      <p:transition spd="slow" advTm="1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6000" dirty="0"/>
              <a:t>Confined</a:t>
            </a:r>
            <a:r>
              <a:rPr lang="en-GB" dirty="0"/>
              <a:t> </a:t>
            </a:r>
            <a:r>
              <a:rPr lang="en-GB" sz="6000" dirty="0"/>
              <a:t>spaces</a:t>
            </a:r>
            <a:endParaRPr lang="en-GB" dirty="0"/>
          </a:p>
        </p:txBody>
      </p:sp>
      <p:sp>
        <p:nvSpPr>
          <p:cNvPr id="3" name="Content Placeholder 2"/>
          <p:cNvSpPr>
            <a:spLocks noGrp="1"/>
          </p:cNvSpPr>
          <p:nvPr>
            <p:ph idx="1"/>
          </p:nvPr>
        </p:nvSpPr>
        <p:spPr/>
        <p:txBody>
          <a:bodyPr/>
          <a:lstStyle/>
          <a:p>
            <a:r>
              <a:rPr lang="en-GB" dirty="0"/>
              <a:t>Only work in confined spaces if you have a Permit to Work document from your University Contact.</a:t>
            </a:r>
          </a:p>
          <a:p>
            <a:r>
              <a:rPr lang="en-GB" dirty="0"/>
              <a:t>You must be competent and have had the correct training.</a:t>
            </a:r>
          </a:p>
        </p:txBody>
      </p:sp>
      <p:pic>
        <p:nvPicPr>
          <p:cNvPr id="4" name="Recorded Sound">
            <a:hlinkClick r:id="" action="ppaction://media"/>
            <a:extLst>
              <a:ext uri="{FF2B5EF4-FFF2-40B4-BE49-F238E27FC236}">
                <a16:creationId xmlns:a16="http://schemas.microsoft.com/office/drawing/2014/main" id="{6FA5A135-9609-45D8-F053-B8446A365E7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7890" y="5717310"/>
            <a:ext cx="609600" cy="609600"/>
          </a:xfrm>
          <a:prstGeom prst="rect">
            <a:avLst/>
          </a:prstGeom>
        </p:spPr>
      </p:pic>
    </p:spTree>
    <p:extLst>
      <p:ext uri="{BB962C8B-B14F-4D97-AF65-F5344CB8AC3E}">
        <p14:creationId xmlns:p14="http://schemas.microsoft.com/office/powerpoint/2010/main" val="1909018320"/>
      </p:ext>
    </p:extLst>
  </p:cSld>
  <p:clrMapOvr>
    <a:masterClrMapping/>
  </p:clrMapOvr>
  <mc:AlternateContent xmlns:mc="http://schemas.openxmlformats.org/markup-compatibility/2006" xmlns:p14="http://schemas.microsoft.com/office/powerpoint/2010/main">
    <mc:Choice Requires="p14">
      <p:transition spd="slow" p14:dur="2000" advTm="30962"/>
    </mc:Choice>
    <mc:Fallback xmlns="">
      <p:transition spd="slow" advTm="30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Plumbing </a:t>
            </a:r>
          </a:p>
        </p:txBody>
      </p:sp>
      <p:sp>
        <p:nvSpPr>
          <p:cNvPr id="3" name="Content Placeholder 2"/>
          <p:cNvSpPr>
            <a:spLocks noGrp="1"/>
          </p:cNvSpPr>
          <p:nvPr>
            <p:ph idx="1"/>
          </p:nvPr>
        </p:nvSpPr>
        <p:spPr/>
        <p:txBody>
          <a:bodyPr/>
          <a:lstStyle/>
          <a:p>
            <a:r>
              <a:rPr lang="en-GB" dirty="0"/>
              <a:t>Speak to your University Contact before breaking into hot or cold water supplies.</a:t>
            </a:r>
          </a:p>
          <a:p>
            <a:r>
              <a:rPr lang="en-GB" dirty="0"/>
              <a:t>Do not reconnect without appropriate collaboration.</a:t>
            </a:r>
          </a:p>
          <a:p>
            <a:endParaRPr lang="en-GB" dirty="0"/>
          </a:p>
        </p:txBody>
      </p:sp>
      <p:pic>
        <p:nvPicPr>
          <p:cNvPr id="4" name="Recorded Sound">
            <a:hlinkClick r:id="" action="ppaction://media"/>
            <a:extLst>
              <a:ext uri="{FF2B5EF4-FFF2-40B4-BE49-F238E27FC236}">
                <a16:creationId xmlns:a16="http://schemas.microsoft.com/office/drawing/2014/main" id="{76EFD969-23B4-6479-A220-CE5C6561212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48249" y="5835591"/>
            <a:ext cx="609600" cy="609600"/>
          </a:xfrm>
          <a:prstGeom prst="rect">
            <a:avLst/>
          </a:prstGeom>
        </p:spPr>
      </p:pic>
    </p:spTree>
    <p:extLst>
      <p:ext uri="{BB962C8B-B14F-4D97-AF65-F5344CB8AC3E}">
        <p14:creationId xmlns:p14="http://schemas.microsoft.com/office/powerpoint/2010/main" val="3430118150"/>
      </p:ext>
    </p:extLst>
  </p:cSld>
  <p:clrMapOvr>
    <a:masterClrMapping/>
  </p:clrMapOvr>
  <mc:AlternateContent xmlns:mc="http://schemas.openxmlformats.org/markup-compatibility/2006" xmlns:p14="http://schemas.microsoft.com/office/powerpoint/2010/main">
    <mc:Choice Requires="p14">
      <p:transition spd="slow" p14:dur="2000" advTm="16310"/>
    </mc:Choice>
    <mc:Fallback xmlns="">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2"/>
                </a:solidFill>
              </a:rPr>
              <a:t>Asbestos</a:t>
            </a:r>
          </a:p>
        </p:txBody>
      </p:sp>
      <p:sp>
        <p:nvSpPr>
          <p:cNvPr id="4" name="Content Placeholder 3"/>
          <p:cNvSpPr>
            <a:spLocks noGrp="1"/>
          </p:cNvSpPr>
          <p:nvPr>
            <p:ph idx="1"/>
          </p:nvPr>
        </p:nvSpPr>
        <p:spPr/>
        <p:txBody>
          <a:bodyPr>
            <a:normAutofit fontScale="25000" lnSpcReduction="20000"/>
          </a:bodyPr>
          <a:lstStyle/>
          <a:p>
            <a:r>
              <a:rPr lang="en-GB" sz="12800" dirty="0">
                <a:solidFill>
                  <a:schemeClr val="bg2">
                    <a:lumMod val="75000"/>
                  </a:schemeClr>
                </a:solidFill>
              </a:rPr>
              <a:t>Check Asbestos Surveys, relating to your area of work, and be certain that asbestos will not be disturbed.  </a:t>
            </a:r>
          </a:p>
          <a:p>
            <a:r>
              <a:rPr lang="en-GB" sz="12800" dirty="0">
                <a:solidFill>
                  <a:schemeClr val="bg2">
                    <a:lumMod val="75000"/>
                  </a:schemeClr>
                </a:solidFill>
              </a:rPr>
              <a:t>If you are uncertain contact your University contact before continuing and obtain formal consent prior to starting the work.</a:t>
            </a:r>
          </a:p>
          <a:p>
            <a:r>
              <a:rPr lang="en-GB" dirty="0"/>
              <a:t> </a:t>
            </a:r>
          </a:p>
        </p:txBody>
      </p:sp>
      <p:pic>
        <p:nvPicPr>
          <p:cNvPr id="3" name="Recorded Sound">
            <a:hlinkClick r:id="" action="ppaction://media"/>
            <a:extLst>
              <a:ext uri="{FF2B5EF4-FFF2-40B4-BE49-F238E27FC236}">
                <a16:creationId xmlns:a16="http://schemas.microsoft.com/office/drawing/2014/main" id="{F6AD6DD5-6C30-19CB-97A2-372245D4B9C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01407" y="5772489"/>
            <a:ext cx="609600" cy="609600"/>
          </a:xfrm>
          <a:prstGeom prst="rect">
            <a:avLst/>
          </a:prstGeom>
        </p:spPr>
      </p:pic>
    </p:spTree>
    <p:extLst>
      <p:ext uri="{BB962C8B-B14F-4D97-AF65-F5344CB8AC3E}">
        <p14:creationId xmlns:p14="http://schemas.microsoft.com/office/powerpoint/2010/main" val="832419971"/>
      </p:ext>
    </p:extLst>
  </p:cSld>
  <p:clrMapOvr>
    <a:masterClrMapping/>
  </p:clrMapOvr>
  <mc:AlternateContent xmlns:mc="http://schemas.openxmlformats.org/markup-compatibility/2006" xmlns:p14="http://schemas.microsoft.com/office/powerpoint/2010/main">
    <mc:Choice Requires="p14">
      <p:transition spd="slow" p14:dur="2000" advTm="15450"/>
    </mc:Choice>
    <mc:Fallback xmlns="">
      <p:transition spd="slow" advTm="1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Excavations </a:t>
            </a:r>
          </a:p>
        </p:txBody>
      </p:sp>
      <p:sp>
        <p:nvSpPr>
          <p:cNvPr id="3" name="Content Placeholder 2"/>
          <p:cNvSpPr>
            <a:spLocks noGrp="1"/>
          </p:cNvSpPr>
          <p:nvPr>
            <p:ph idx="1"/>
          </p:nvPr>
        </p:nvSpPr>
        <p:spPr/>
        <p:txBody>
          <a:bodyPr/>
          <a:lstStyle/>
          <a:p>
            <a:r>
              <a:rPr lang="en-GB" dirty="0"/>
              <a:t>Do not break or penetrate ground without the express permission of your University Contact.</a:t>
            </a:r>
          </a:p>
          <a:p>
            <a:r>
              <a:rPr lang="en-GB" dirty="0"/>
              <a:t>Many services run below the surface.</a:t>
            </a:r>
          </a:p>
          <a:p>
            <a:endParaRPr lang="en-GB" dirty="0"/>
          </a:p>
        </p:txBody>
      </p:sp>
      <p:pic>
        <p:nvPicPr>
          <p:cNvPr id="5" name="Recorded Sound">
            <a:hlinkClick r:id="" action="ppaction://media"/>
            <a:extLst>
              <a:ext uri="{FF2B5EF4-FFF2-40B4-BE49-F238E27FC236}">
                <a16:creationId xmlns:a16="http://schemas.microsoft.com/office/drawing/2014/main" id="{A0E385CF-99D0-86C3-A7C0-2859BB1D670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7889" y="5930130"/>
            <a:ext cx="609600" cy="609600"/>
          </a:xfrm>
          <a:prstGeom prst="rect">
            <a:avLst/>
          </a:prstGeom>
        </p:spPr>
      </p:pic>
    </p:spTree>
    <p:extLst>
      <p:ext uri="{BB962C8B-B14F-4D97-AF65-F5344CB8AC3E}">
        <p14:creationId xmlns:p14="http://schemas.microsoft.com/office/powerpoint/2010/main" val="2582997444"/>
      </p:ext>
    </p:extLst>
  </p:cSld>
  <p:clrMapOvr>
    <a:masterClrMapping/>
  </p:clrMapOvr>
  <mc:AlternateContent xmlns:mc="http://schemas.openxmlformats.org/markup-compatibility/2006" xmlns:p14="http://schemas.microsoft.com/office/powerpoint/2010/main">
    <mc:Choice Requires="p14">
      <p:transition spd="slow" p14:dur="2000" advTm="10366"/>
    </mc:Choice>
    <mc:Fallback xmlns="">
      <p:transition spd="slow" advTm="1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t>Working at </a:t>
            </a:r>
            <a:r>
              <a:rPr lang="en-GB" dirty="0"/>
              <a:t>height</a:t>
            </a:r>
          </a:p>
        </p:txBody>
      </p:sp>
      <p:sp>
        <p:nvSpPr>
          <p:cNvPr id="5" name="Content Placeholder 4"/>
          <p:cNvSpPr>
            <a:spLocks noGrp="1"/>
          </p:cNvSpPr>
          <p:nvPr>
            <p:ph idx="1"/>
          </p:nvPr>
        </p:nvSpPr>
        <p:spPr/>
        <p:txBody>
          <a:bodyPr>
            <a:normAutofit fontScale="92500"/>
          </a:bodyPr>
          <a:lstStyle/>
          <a:p>
            <a:r>
              <a:rPr lang="en-GB" dirty="0"/>
              <a:t>Only work at height if you:</a:t>
            </a:r>
          </a:p>
          <a:p>
            <a:pPr marL="571500" indent="-571500">
              <a:buFont typeface="Arial" panose="020B0604020202020204" pitchFamily="34" charset="0"/>
              <a:buChar char="•"/>
            </a:pPr>
            <a:r>
              <a:rPr lang="en-GB" dirty="0"/>
              <a:t>Have the right access equipment</a:t>
            </a:r>
          </a:p>
          <a:p>
            <a:pPr marL="571500" indent="-571500">
              <a:buFont typeface="Arial" panose="020B0604020202020204" pitchFamily="34" charset="0"/>
              <a:buChar char="•"/>
            </a:pPr>
            <a:r>
              <a:rPr lang="en-GB" dirty="0"/>
              <a:t>Received the correct training and are competent</a:t>
            </a:r>
          </a:p>
          <a:p>
            <a:pPr marL="571500" indent="-571500">
              <a:buFont typeface="Arial" panose="020B0604020202020204" pitchFamily="34" charset="0"/>
              <a:buChar char="•"/>
            </a:pPr>
            <a:r>
              <a:rPr lang="en-GB" dirty="0"/>
              <a:t>Where necessary, have a permit to work</a:t>
            </a:r>
          </a:p>
          <a:p>
            <a:endParaRPr lang="en-GB" dirty="0"/>
          </a:p>
        </p:txBody>
      </p:sp>
      <p:pic>
        <p:nvPicPr>
          <p:cNvPr id="6" name="Recorded Sound">
            <a:hlinkClick r:id="" action="ppaction://media"/>
            <a:extLst>
              <a:ext uri="{FF2B5EF4-FFF2-40B4-BE49-F238E27FC236}">
                <a16:creationId xmlns:a16="http://schemas.microsoft.com/office/drawing/2014/main" id="{9161CAB5-4516-823D-D61A-F4962BCC053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7531" y="5819786"/>
            <a:ext cx="609600" cy="609600"/>
          </a:xfrm>
          <a:prstGeom prst="rect">
            <a:avLst/>
          </a:prstGeom>
        </p:spPr>
      </p:pic>
    </p:spTree>
    <p:extLst>
      <p:ext uri="{BB962C8B-B14F-4D97-AF65-F5344CB8AC3E}">
        <p14:creationId xmlns:p14="http://schemas.microsoft.com/office/powerpoint/2010/main" val="1285241710"/>
      </p:ext>
    </p:extLst>
  </p:cSld>
  <p:clrMapOvr>
    <a:masterClrMapping/>
  </p:clrMapOvr>
  <mc:AlternateContent xmlns:mc="http://schemas.openxmlformats.org/markup-compatibility/2006" xmlns:p14="http://schemas.microsoft.com/office/powerpoint/2010/main">
    <mc:Choice Requires="p14">
      <p:transition spd="slow" p14:dur="2000" advTm="38229"/>
    </mc:Choice>
    <mc:Fallback xmlns="">
      <p:transition spd="slow" advTm="38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Traffic and road safety</a:t>
            </a:r>
          </a:p>
        </p:txBody>
      </p:sp>
      <p:sp>
        <p:nvSpPr>
          <p:cNvPr id="3" name="Content Placeholder 2"/>
          <p:cNvSpPr>
            <a:spLocks noGrp="1"/>
          </p:cNvSpPr>
          <p:nvPr>
            <p:ph idx="1"/>
          </p:nvPr>
        </p:nvSpPr>
        <p:spPr/>
        <p:txBody>
          <a:bodyPr/>
          <a:lstStyle/>
          <a:p>
            <a:r>
              <a:rPr lang="en-GB" dirty="0"/>
              <a:t>Vehicles must be driven with due caution.</a:t>
            </a:r>
          </a:p>
          <a:p>
            <a:r>
              <a:rPr lang="en-GB" dirty="0"/>
              <a:t>Pedestrians have priority.</a:t>
            </a:r>
          </a:p>
          <a:p>
            <a:r>
              <a:rPr lang="en-GB" dirty="0"/>
              <a:t>Take particular care under podia and in residential accommodation areas.</a:t>
            </a:r>
          </a:p>
        </p:txBody>
      </p:sp>
      <p:pic>
        <p:nvPicPr>
          <p:cNvPr id="6" name="Recorded Sound">
            <a:hlinkClick r:id="" action="ppaction://media"/>
            <a:extLst>
              <a:ext uri="{FF2B5EF4-FFF2-40B4-BE49-F238E27FC236}">
                <a16:creationId xmlns:a16="http://schemas.microsoft.com/office/drawing/2014/main" id="{1DEEFDFB-A35A-6DB9-CE86-A515F0E05A0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3150" y="5985309"/>
            <a:ext cx="609600" cy="609600"/>
          </a:xfrm>
          <a:prstGeom prst="rect">
            <a:avLst/>
          </a:prstGeom>
        </p:spPr>
      </p:pic>
    </p:spTree>
    <p:extLst>
      <p:ext uri="{BB962C8B-B14F-4D97-AF65-F5344CB8AC3E}">
        <p14:creationId xmlns:p14="http://schemas.microsoft.com/office/powerpoint/2010/main" val="3006410713"/>
      </p:ext>
    </p:extLst>
  </p:cSld>
  <p:clrMapOvr>
    <a:masterClrMapping/>
  </p:clrMapOvr>
  <mc:AlternateContent xmlns:mc="http://schemas.openxmlformats.org/markup-compatibility/2006" xmlns:p14="http://schemas.microsoft.com/office/powerpoint/2010/main">
    <mc:Choice Requires="p14">
      <p:transition spd="slow" p14:dur="2000" advTm="30335"/>
    </mc:Choice>
    <mc:Fallback xmlns="">
      <p:transition spd="slow" advTm="30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imes" panose="02020603050405020304" pitchFamily="18" charset="0"/>
                <a:cs typeface="Times" panose="02020603050405020304" pitchFamily="18" charset="0"/>
              </a:rPr>
              <a:t>Welcome</a:t>
            </a:r>
          </a:p>
        </p:txBody>
      </p:sp>
      <p:pic>
        <p:nvPicPr>
          <p:cNvPr id="8" name="Picture 7">
            <a:extLst>
              <a:ext uri="{FF2B5EF4-FFF2-40B4-BE49-F238E27FC236}">
                <a16:creationId xmlns:a16="http://schemas.microsoft.com/office/drawing/2014/main" id="{BEF070E2-1DFC-D8DA-957C-B50D2E6E5DA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700" y="1606708"/>
            <a:ext cx="4299435" cy="4236720"/>
          </a:xfrm>
          <a:prstGeom prst="rect">
            <a:avLst/>
          </a:prstGeom>
        </p:spPr>
      </p:pic>
      <p:pic>
        <p:nvPicPr>
          <p:cNvPr id="10" name="Picture 9">
            <a:extLst>
              <a:ext uri="{FF2B5EF4-FFF2-40B4-BE49-F238E27FC236}">
                <a16:creationId xmlns:a16="http://schemas.microsoft.com/office/drawing/2014/main" id="{EE8B3B44-2668-04FF-2774-3CD1819DD25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45625" y="2417047"/>
            <a:ext cx="3377675" cy="2616042"/>
          </a:xfrm>
          <a:prstGeom prst="rect">
            <a:avLst/>
          </a:prstGeom>
        </p:spPr>
      </p:pic>
      <p:pic>
        <p:nvPicPr>
          <p:cNvPr id="16" name="Recorded Sound">
            <a:hlinkClick r:id="" action="ppaction://media"/>
            <a:extLst>
              <a:ext uri="{FF2B5EF4-FFF2-40B4-BE49-F238E27FC236}">
                <a16:creationId xmlns:a16="http://schemas.microsoft.com/office/drawing/2014/main" id="{3FCAF0B6-2C81-2044-2B54-C28E1B0A3F4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2400" y="5233828"/>
            <a:ext cx="609600" cy="609600"/>
          </a:xfrm>
          <a:prstGeom prst="rect">
            <a:avLst/>
          </a:prstGeom>
        </p:spPr>
      </p:pic>
    </p:spTree>
    <p:extLst>
      <p:ext uri="{BB962C8B-B14F-4D97-AF65-F5344CB8AC3E}">
        <p14:creationId xmlns:p14="http://schemas.microsoft.com/office/powerpoint/2010/main" val="1600837480"/>
      </p:ext>
    </p:extLst>
  </p:cSld>
  <p:clrMapOvr>
    <a:masterClrMapping/>
  </p:clrMapOvr>
  <mc:AlternateContent xmlns:mc="http://schemas.openxmlformats.org/markup-compatibility/2006" xmlns:p14="http://schemas.microsoft.com/office/powerpoint/2010/main">
    <mc:Choice Requires="p14">
      <p:transition spd="slow" p14:dur="2000" advTm="21976"/>
    </mc:Choice>
    <mc:Fallback xmlns="">
      <p:transition spd="slow" advTm="2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7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Parking</a:t>
            </a:r>
          </a:p>
        </p:txBody>
      </p:sp>
      <p:sp>
        <p:nvSpPr>
          <p:cNvPr id="4" name="Content Placeholder 3"/>
          <p:cNvSpPr>
            <a:spLocks noGrp="1"/>
          </p:cNvSpPr>
          <p:nvPr>
            <p:ph idx="1"/>
          </p:nvPr>
        </p:nvSpPr>
        <p:spPr>
          <a:xfrm>
            <a:off x="361950" y="1417637"/>
            <a:ext cx="8229600" cy="4126346"/>
          </a:xfrm>
        </p:spPr>
        <p:txBody>
          <a:bodyPr>
            <a:noAutofit/>
          </a:bodyPr>
          <a:lstStyle/>
          <a:p>
            <a:r>
              <a:rPr lang="en-GB" dirty="0"/>
              <a:t>Contractors must park in available paid street parking or car parks in Southend, or as directed by Estates/Security at Loughton</a:t>
            </a:r>
          </a:p>
          <a:p>
            <a:r>
              <a:rPr lang="en-GB" dirty="0"/>
              <a:t>If alternative parking is required and agreed, register your vehicle with Security. </a:t>
            </a:r>
          </a:p>
        </p:txBody>
      </p:sp>
      <p:pic>
        <p:nvPicPr>
          <p:cNvPr id="3" name="Recorded Sound">
            <a:hlinkClick r:id="" action="ppaction://media"/>
            <a:extLst>
              <a:ext uri="{FF2B5EF4-FFF2-40B4-BE49-F238E27FC236}">
                <a16:creationId xmlns:a16="http://schemas.microsoft.com/office/drawing/2014/main" id="{49B266D0-6B49-42E3-129E-D5E86A0891D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79779" y="5860344"/>
            <a:ext cx="609600" cy="609600"/>
          </a:xfrm>
          <a:prstGeom prst="rect">
            <a:avLst/>
          </a:prstGeom>
        </p:spPr>
      </p:pic>
    </p:spTree>
    <p:extLst>
      <p:ext uri="{BB962C8B-B14F-4D97-AF65-F5344CB8AC3E}">
        <p14:creationId xmlns:p14="http://schemas.microsoft.com/office/powerpoint/2010/main" val="3667604658"/>
      </p:ext>
    </p:extLst>
  </p:cSld>
  <p:clrMapOvr>
    <a:masterClrMapping/>
  </p:clrMapOvr>
  <mc:AlternateContent xmlns:mc="http://schemas.openxmlformats.org/markup-compatibility/2006" xmlns:p14="http://schemas.microsoft.com/office/powerpoint/2010/main">
    <mc:Choice Requires="p14">
      <p:transition spd="slow" p14:dur="2000" advTm="21488"/>
    </mc:Choice>
    <mc:Fallback xmlns="">
      <p:transition spd="slow" advTm="2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 parking</a:t>
            </a:r>
          </a:p>
        </p:txBody>
      </p:sp>
      <p:sp>
        <p:nvSpPr>
          <p:cNvPr id="32" name="Content Placeholder 31"/>
          <p:cNvSpPr>
            <a:spLocks noGrp="1"/>
          </p:cNvSpPr>
          <p:nvPr>
            <p:ph idx="1"/>
          </p:nvPr>
        </p:nvSpPr>
        <p:spPr/>
        <p:txBody>
          <a:bodyPr>
            <a:noAutofit/>
          </a:bodyPr>
          <a:lstStyle/>
          <a:p>
            <a:pPr marL="571500" indent="-571500">
              <a:lnSpc>
                <a:spcPct val="100000"/>
              </a:lnSpc>
              <a:buFont typeface="Arial" panose="020B0604020202020204" pitchFamily="34" charset="0"/>
              <a:buChar char="•"/>
            </a:pPr>
            <a:r>
              <a:rPr lang="en-GB" sz="2400" dirty="0"/>
              <a:t>Bays marked for disabled drivers or block disabled spaces. </a:t>
            </a:r>
          </a:p>
          <a:p>
            <a:pPr marL="571500" indent="-571500">
              <a:lnSpc>
                <a:spcPct val="100000"/>
              </a:lnSpc>
              <a:buFont typeface="Arial" panose="020B0604020202020204" pitchFamily="34" charset="0"/>
              <a:buChar char="•"/>
            </a:pPr>
            <a:r>
              <a:rPr lang="en-GB" sz="2400" dirty="0"/>
              <a:t>On double yellow lines,</a:t>
            </a:r>
          </a:p>
          <a:p>
            <a:pPr marL="571500" indent="-571500">
              <a:lnSpc>
                <a:spcPct val="100000"/>
              </a:lnSpc>
              <a:buFont typeface="Arial" panose="020B0604020202020204" pitchFamily="34" charset="0"/>
              <a:buChar char="•"/>
            </a:pPr>
            <a:r>
              <a:rPr lang="en-GB" sz="2400" dirty="0"/>
              <a:t>On carriageways, hatched areas and delivery areas</a:t>
            </a:r>
          </a:p>
          <a:p>
            <a:pPr marL="571500" indent="-571500">
              <a:lnSpc>
                <a:spcPct val="100000"/>
              </a:lnSpc>
              <a:buFont typeface="Arial" panose="020B0604020202020204" pitchFamily="34" charset="0"/>
              <a:buChar char="•"/>
            </a:pPr>
            <a:r>
              <a:rPr lang="en-GB" sz="2400" dirty="0"/>
              <a:t>Block access for emergency vehicles.</a:t>
            </a:r>
          </a:p>
        </p:txBody>
      </p:sp>
      <p:pic>
        <p:nvPicPr>
          <p:cNvPr id="3" name="Recorded Sound">
            <a:hlinkClick r:id="" action="ppaction://media"/>
            <a:extLst>
              <a:ext uri="{FF2B5EF4-FFF2-40B4-BE49-F238E27FC236}">
                <a16:creationId xmlns:a16="http://schemas.microsoft.com/office/drawing/2014/main" id="{056DD1FD-A287-AEC8-0D6B-E570B41FFE7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7258" y="5879276"/>
            <a:ext cx="609600" cy="609600"/>
          </a:xfrm>
          <a:prstGeom prst="rect">
            <a:avLst/>
          </a:prstGeom>
        </p:spPr>
      </p:pic>
    </p:spTree>
    <p:extLst>
      <p:ext uri="{BB962C8B-B14F-4D97-AF65-F5344CB8AC3E}">
        <p14:creationId xmlns:p14="http://schemas.microsoft.com/office/powerpoint/2010/main" val="2480202026"/>
      </p:ext>
    </p:extLst>
  </p:cSld>
  <p:clrMapOvr>
    <a:masterClrMapping/>
  </p:clrMapOvr>
  <mc:AlternateContent xmlns:mc="http://schemas.openxmlformats.org/markup-compatibility/2006" xmlns:p14="http://schemas.microsoft.com/office/powerpoint/2010/main">
    <mc:Choice Requires="p14">
      <p:transition spd="slow" p14:dur="2000" advTm="25668"/>
    </mc:Choice>
    <mc:Fallback xmlns="">
      <p:transition spd="slow" advTm="25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Protecting the environment</a:t>
            </a:r>
          </a:p>
        </p:txBody>
      </p:sp>
      <p:sp>
        <p:nvSpPr>
          <p:cNvPr id="4" name="Content Placeholder 3"/>
          <p:cNvSpPr>
            <a:spLocks noGrp="1"/>
          </p:cNvSpPr>
          <p:nvPr>
            <p:ph idx="1"/>
          </p:nvPr>
        </p:nvSpPr>
        <p:spPr/>
        <p:txBody>
          <a:bodyPr/>
          <a:lstStyle/>
          <a:p>
            <a:r>
              <a:rPr lang="en-GB" dirty="0"/>
              <a:t>Turn off heating, appliances and lighting</a:t>
            </a:r>
          </a:p>
          <a:p>
            <a:r>
              <a:rPr lang="en-GB" dirty="0"/>
              <a:t>Don’t waste materials</a:t>
            </a:r>
          </a:p>
          <a:p>
            <a:r>
              <a:rPr lang="en-GB" dirty="0"/>
              <a:t>Do Recycle and properly dispose of waste</a:t>
            </a:r>
          </a:p>
          <a:p>
            <a:r>
              <a:rPr lang="en-GB" dirty="0"/>
              <a:t>Please Ensure compliance with environmental law</a:t>
            </a:r>
          </a:p>
        </p:txBody>
      </p:sp>
      <p:pic>
        <p:nvPicPr>
          <p:cNvPr id="8" name="Picture 7">
            <a:extLst>
              <a:ext uri="{FF2B5EF4-FFF2-40B4-BE49-F238E27FC236}">
                <a16:creationId xmlns:a16="http://schemas.microsoft.com/office/drawing/2014/main" id="{DDE9FD9C-DAC5-4E19-5A71-84259CDBA97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43500" y="1355573"/>
            <a:ext cx="3468053" cy="4146853"/>
          </a:xfrm>
          <a:prstGeom prst="rect">
            <a:avLst/>
          </a:prstGeom>
        </p:spPr>
      </p:pic>
      <p:pic>
        <p:nvPicPr>
          <p:cNvPr id="3" name="Recorded Sound">
            <a:hlinkClick r:id="" action="ppaction://media"/>
            <a:extLst>
              <a:ext uri="{FF2B5EF4-FFF2-40B4-BE49-F238E27FC236}">
                <a16:creationId xmlns:a16="http://schemas.microsoft.com/office/drawing/2014/main" id="{CBD30FE3-F274-2D8D-6202-89BE4EDF592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67926" y="5802333"/>
            <a:ext cx="609600" cy="609600"/>
          </a:xfrm>
          <a:prstGeom prst="rect">
            <a:avLst/>
          </a:prstGeom>
        </p:spPr>
      </p:pic>
    </p:spTree>
    <p:extLst>
      <p:ext uri="{BB962C8B-B14F-4D97-AF65-F5344CB8AC3E}">
        <p14:creationId xmlns:p14="http://schemas.microsoft.com/office/powerpoint/2010/main" val="491121324"/>
      </p:ext>
    </p:extLst>
  </p:cSld>
  <p:clrMapOvr>
    <a:masterClrMapping/>
  </p:clrMapOvr>
  <mc:AlternateContent xmlns:mc="http://schemas.openxmlformats.org/markup-compatibility/2006" xmlns:p14="http://schemas.microsoft.com/office/powerpoint/2010/main">
    <mc:Choice Requires="p14">
      <p:transition spd="slow" p14:dur="2000" advTm="14313"/>
    </mc:Choice>
    <mc:Fallback xmlns="">
      <p:transition spd="slow" advTm="14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Round up</a:t>
            </a:r>
          </a:p>
        </p:txBody>
      </p:sp>
      <p:graphicFrame>
        <p:nvGraphicFramePr>
          <p:cNvPr id="4" name="Content Placeholder 3">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387905898"/>
              </p:ext>
            </p:extLst>
          </p:nvPr>
        </p:nvGraphicFramePr>
        <p:xfrm>
          <a:off x="457200" y="1417637"/>
          <a:ext cx="8229600" cy="44650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6855F1E1-ED01-69A9-EA79-1534326C49A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81750" y="5911215"/>
            <a:ext cx="609600" cy="609600"/>
          </a:xfrm>
          <a:prstGeom prst="rect">
            <a:avLst/>
          </a:prstGeom>
        </p:spPr>
      </p:pic>
    </p:spTree>
    <p:extLst>
      <p:ext uri="{BB962C8B-B14F-4D97-AF65-F5344CB8AC3E}">
        <p14:creationId xmlns:p14="http://schemas.microsoft.com/office/powerpoint/2010/main" val="1287006418"/>
      </p:ext>
    </p:extLst>
  </p:cSld>
  <p:clrMapOvr>
    <a:masterClrMapping/>
  </p:clrMapOvr>
  <mc:AlternateContent xmlns:mc="http://schemas.openxmlformats.org/markup-compatibility/2006" xmlns:p14="http://schemas.microsoft.com/office/powerpoint/2010/main">
    <mc:Choice Requires="p14">
      <p:transition spd="slow" p14:dur="2000" advTm="41620"/>
    </mc:Choice>
    <mc:Fallback xmlns="">
      <p:transition spd="slow" advTm="41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C183D7F6-B498-43B3-948B-1728B52AA6E4}">
                <adec:decorative xmlns:adec="http://schemas.microsoft.com/office/drawing/2017/decorative" val="1"/>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2664" b="12664"/>
          <a:stretch>
            <a:fillRect/>
          </a:stretch>
        </p:blipFill>
        <p:spPr>
          <a:xfrm>
            <a:off x="457200" y="790575"/>
            <a:ext cx="8229600" cy="4095750"/>
          </a:xfrm>
        </p:spPr>
      </p:pic>
      <p:pic>
        <p:nvPicPr>
          <p:cNvPr id="3" name="Recorded Sound">
            <a:hlinkClick r:id="" action="ppaction://media"/>
            <a:extLst>
              <a:ext uri="{FF2B5EF4-FFF2-40B4-BE49-F238E27FC236}">
                <a16:creationId xmlns:a16="http://schemas.microsoft.com/office/drawing/2014/main" id="{581DFA49-2718-C2AC-AFCC-E0B981D12F5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57160" y="5227320"/>
            <a:ext cx="609600" cy="609600"/>
          </a:xfrm>
          <a:prstGeom prst="rect">
            <a:avLst/>
          </a:prstGeom>
        </p:spPr>
      </p:pic>
      <p:sp>
        <p:nvSpPr>
          <p:cNvPr id="2" name="Title 1">
            <a:extLst>
              <a:ext uri="{FF2B5EF4-FFF2-40B4-BE49-F238E27FC236}">
                <a16:creationId xmlns:a16="http://schemas.microsoft.com/office/drawing/2014/main" id="{76F759BA-6A77-F93C-FAAD-D0161B47DA1E}"/>
              </a:ext>
            </a:extLst>
          </p:cNvPr>
          <p:cNvSpPr>
            <a:spLocks noGrp="1"/>
          </p:cNvSpPr>
          <p:nvPr>
            <p:ph type="title"/>
          </p:nvPr>
        </p:nvSpPr>
        <p:spPr>
          <a:xfrm>
            <a:off x="457200" y="-886547"/>
            <a:ext cx="8229600" cy="886547"/>
          </a:xfrm>
        </p:spPr>
        <p:txBody>
          <a:bodyPr vert="horz" lIns="91440" tIns="45720" rIns="91440" bIns="45720" rtlCol="0" anchor="b">
            <a:noAutofit/>
          </a:bodyPr>
          <a:lstStyle/>
          <a:p>
            <a:r>
              <a:rPr lang="en-GB" dirty="0"/>
              <a:t>Diverse Community</a:t>
            </a:r>
          </a:p>
        </p:txBody>
      </p:sp>
    </p:spTree>
    <p:extLst>
      <p:ext uri="{BB962C8B-B14F-4D97-AF65-F5344CB8AC3E}">
        <p14:creationId xmlns:p14="http://schemas.microsoft.com/office/powerpoint/2010/main" val="952040977"/>
      </p:ext>
    </p:extLst>
  </p:cSld>
  <p:clrMapOvr>
    <a:masterClrMapping/>
  </p:clrMapOvr>
  <mc:AlternateContent xmlns:mc="http://schemas.openxmlformats.org/markup-compatibility/2006" xmlns:p14="http://schemas.microsoft.com/office/powerpoint/2010/main">
    <mc:Choice Requires="p14">
      <p:transition spd="slow" p14:dur="2000" advTm="21047"/>
    </mc:Choice>
    <mc:Fallback xmlns="">
      <p:transition spd="slow" advTm="2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imes" panose="02020603050405020304" pitchFamily="18" charset="0"/>
                <a:cs typeface="Times" panose="02020603050405020304" pitchFamily="18" charset="0"/>
              </a:rPr>
              <a:t>Conduct and appearance</a:t>
            </a:r>
          </a:p>
        </p:txBody>
      </p:sp>
      <p:sp>
        <p:nvSpPr>
          <p:cNvPr id="3" name="Content Placeholder 2"/>
          <p:cNvSpPr>
            <a:spLocks noGrp="1"/>
          </p:cNvSpPr>
          <p:nvPr>
            <p:ph idx="1"/>
          </p:nvPr>
        </p:nvSpPr>
        <p:spPr>
          <a:xfrm>
            <a:off x="381000" y="1543050"/>
            <a:ext cx="8229600" cy="4126346"/>
          </a:xfrm>
        </p:spPr>
        <p:txBody>
          <a:bodyPr>
            <a:normAutofit/>
          </a:bodyPr>
          <a:lstStyle/>
          <a:p>
            <a:r>
              <a:rPr lang="en-GB" dirty="0"/>
              <a:t>As an educational establishment  we try to instil the importance of health and safety.</a:t>
            </a:r>
          </a:p>
          <a:p>
            <a:r>
              <a:rPr lang="en-GB" dirty="0"/>
              <a:t>We require contractors to lead by example in demonstrating high standards of health and safety.</a:t>
            </a:r>
          </a:p>
        </p:txBody>
      </p:sp>
      <p:pic>
        <p:nvPicPr>
          <p:cNvPr id="5" name="Recorded Sound">
            <a:hlinkClick r:id="" action="ppaction://media"/>
            <a:extLst>
              <a:ext uri="{FF2B5EF4-FFF2-40B4-BE49-F238E27FC236}">
                <a16:creationId xmlns:a16="http://schemas.microsoft.com/office/drawing/2014/main" id="{64E66B95-80E9-6464-2B47-39AAEE6F91C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81763" y="5910263"/>
            <a:ext cx="609600" cy="609600"/>
          </a:xfrm>
          <a:prstGeom prst="rect">
            <a:avLst/>
          </a:prstGeom>
        </p:spPr>
      </p:pic>
    </p:spTree>
    <p:extLst>
      <p:ext uri="{BB962C8B-B14F-4D97-AF65-F5344CB8AC3E}">
        <p14:creationId xmlns:p14="http://schemas.microsoft.com/office/powerpoint/2010/main" val="1778327341"/>
      </p:ext>
    </p:extLst>
  </p:cSld>
  <p:clrMapOvr>
    <a:masterClrMapping/>
  </p:clrMapOvr>
  <mc:AlternateContent xmlns:mc="http://schemas.openxmlformats.org/markup-compatibility/2006" xmlns:p14="http://schemas.microsoft.com/office/powerpoint/2010/main">
    <mc:Choice Requires="p14">
      <p:transition spd="slow" p14:dur="2000" advTm="27618"/>
    </mc:Choice>
    <mc:Fallback xmlns="">
      <p:transition spd="slow" advTm="2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Security</a:t>
            </a:r>
          </a:p>
        </p:txBody>
      </p:sp>
      <p:pic>
        <p:nvPicPr>
          <p:cNvPr id="6" name="Picture 5">
            <a:extLst>
              <a:ext uri="{FF2B5EF4-FFF2-40B4-BE49-F238E27FC236}">
                <a16:creationId xmlns:a16="http://schemas.microsoft.com/office/drawing/2014/main" id="{94ACC927-F3D4-01D5-BDEE-DDBF2A368AE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87077" y="2815252"/>
            <a:ext cx="2500261" cy="1936476"/>
          </a:xfrm>
          <a:prstGeom prst="rect">
            <a:avLst/>
          </a:prstGeom>
        </p:spPr>
      </p:pic>
      <p:pic>
        <p:nvPicPr>
          <p:cNvPr id="8" name="Picture 7">
            <a:extLst>
              <a:ext uri="{FF2B5EF4-FFF2-40B4-BE49-F238E27FC236}">
                <a16:creationId xmlns:a16="http://schemas.microsoft.com/office/drawing/2014/main" id="{1F2A57D0-CBC4-7EEB-50F0-5494078CC59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57200" y="3268882"/>
            <a:ext cx="3075940" cy="3031072"/>
          </a:xfrm>
          <a:prstGeom prst="rect">
            <a:avLst/>
          </a:prstGeom>
        </p:spPr>
      </p:pic>
      <p:pic>
        <p:nvPicPr>
          <p:cNvPr id="10" name="Picture 9">
            <a:extLst>
              <a:ext uri="{FF2B5EF4-FFF2-40B4-BE49-F238E27FC236}">
                <a16:creationId xmlns:a16="http://schemas.microsoft.com/office/drawing/2014/main" id="{39BAE2D1-F87F-E433-B4D1-9869039D689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41275" y="562884"/>
            <a:ext cx="2145525" cy="3720870"/>
          </a:xfrm>
          <a:prstGeom prst="rect">
            <a:avLst/>
          </a:prstGeom>
        </p:spPr>
      </p:pic>
      <p:sp>
        <p:nvSpPr>
          <p:cNvPr id="11" name="TextBox 10">
            <a:extLst>
              <a:ext uri="{FF2B5EF4-FFF2-40B4-BE49-F238E27FC236}">
                <a16:creationId xmlns:a16="http://schemas.microsoft.com/office/drawing/2014/main" id="{E8E9F48F-66EE-50EE-67F0-9E603340B8FE}"/>
              </a:ext>
            </a:extLst>
          </p:cNvPr>
          <p:cNvSpPr txBox="1"/>
          <p:nvPr/>
        </p:nvSpPr>
        <p:spPr>
          <a:xfrm>
            <a:off x="1494776" y="6178788"/>
            <a:ext cx="1000787" cy="369332"/>
          </a:xfrm>
          <a:prstGeom prst="rect">
            <a:avLst/>
          </a:prstGeom>
          <a:noFill/>
        </p:spPr>
        <p:txBody>
          <a:bodyPr wrap="none" rtlCol="0">
            <a:spAutoFit/>
          </a:bodyPr>
          <a:lstStyle/>
          <a:p>
            <a:r>
              <a:rPr lang="en-GB" dirty="0"/>
              <a:t>Gateway</a:t>
            </a:r>
          </a:p>
        </p:txBody>
      </p:sp>
      <p:sp>
        <p:nvSpPr>
          <p:cNvPr id="12" name="TextBox 11">
            <a:extLst>
              <a:ext uri="{FF2B5EF4-FFF2-40B4-BE49-F238E27FC236}">
                <a16:creationId xmlns:a16="http://schemas.microsoft.com/office/drawing/2014/main" id="{82B8CE22-EBA6-3F50-F1D8-0478E12761B4}"/>
              </a:ext>
            </a:extLst>
          </p:cNvPr>
          <p:cNvSpPr txBox="1"/>
          <p:nvPr/>
        </p:nvSpPr>
        <p:spPr>
          <a:xfrm>
            <a:off x="4250228" y="4681696"/>
            <a:ext cx="1573957" cy="369332"/>
          </a:xfrm>
          <a:prstGeom prst="rect">
            <a:avLst/>
          </a:prstGeom>
          <a:noFill/>
        </p:spPr>
        <p:txBody>
          <a:bodyPr wrap="none" rtlCol="0">
            <a:spAutoFit/>
          </a:bodyPr>
          <a:lstStyle/>
          <a:p>
            <a:r>
              <a:rPr lang="en-GB" dirty="0"/>
              <a:t>Hatfield House</a:t>
            </a:r>
          </a:p>
        </p:txBody>
      </p:sp>
      <p:sp>
        <p:nvSpPr>
          <p:cNvPr id="13" name="TextBox 12">
            <a:extLst>
              <a:ext uri="{FF2B5EF4-FFF2-40B4-BE49-F238E27FC236}">
                <a16:creationId xmlns:a16="http://schemas.microsoft.com/office/drawing/2014/main" id="{6C6CB73E-9DC5-0410-F67D-DA7E382AD75B}"/>
              </a:ext>
            </a:extLst>
          </p:cNvPr>
          <p:cNvSpPr txBox="1"/>
          <p:nvPr/>
        </p:nvSpPr>
        <p:spPr>
          <a:xfrm>
            <a:off x="6699171" y="4207890"/>
            <a:ext cx="1829732" cy="369332"/>
          </a:xfrm>
          <a:prstGeom prst="rect">
            <a:avLst/>
          </a:prstGeom>
          <a:noFill/>
        </p:spPr>
        <p:txBody>
          <a:bodyPr wrap="none" rtlCol="0">
            <a:spAutoFit/>
          </a:bodyPr>
          <a:lstStyle/>
          <a:p>
            <a:r>
              <a:rPr lang="en-GB" dirty="0"/>
              <a:t>University Square</a:t>
            </a:r>
          </a:p>
        </p:txBody>
      </p:sp>
      <p:pic>
        <p:nvPicPr>
          <p:cNvPr id="3" name="Recorded Sound">
            <a:hlinkClick r:id="" action="ppaction://media"/>
            <a:extLst>
              <a:ext uri="{FF2B5EF4-FFF2-40B4-BE49-F238E27FC236}">
                <a16:creationId xmlns:a16="http://schemas.microsoft.com/office/drawing/2014/main" id="{B793CBDF-8F32-6ECD-6676-10A022B8798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19303" y="5242560"/>
            <a:ext cx="609600" cy="609600"/>
          </a:xfrm>
          <a:prstGeom prst="rect">
            <a:avLst/>
          </a:prstGeom>
        </p:spPr>
      </p:pic>
    </p:spTree>
    <p:extLst>
      <p:ext uri="{BB962C8B-B14F-4D97-AF65-F5344CB8AC3E}">
        <p14:creationId xmlns:p14="http://schemas.microsoft.com/office/powerpoint/2010/main" val="2358013006"/>
      </p:ext>
    </p:extLst>
  </p:cSld>
  <p:clrMapOvr>
    <a:masterClrMapping/>
  </p:clrMapOvr>
  <mc:AlternateContent xmlns:mc="http://schemas.openxmlformats.org/markup-compatibility/2006" xmlns:p14="http://schemas.microsoft.com/office/powerpoint/2010/main">
    <mc:Choice Requires="p14">
      <p:transition spd="slow" p14:dur="2000" advTm="26828"/>
    </mc:Choice>
    <mc:Fallback xmlns="">
      <p:transition spd="slow" advTm="26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Security </a:t>
            </a:r>
          </a:p>
        </p:txBody>
      </p:sp>
      <p:sp>
        <p:nvSpPr>
          <p:cNvPr id="3" name="Content Placeholder 2"/>
          <p:cNvSpPr>
            <a:spLocks noGrp="1"/>
          </p:cNvSpPr>
          <p:nvPr>
            <p:ph idx="1"/>
          </p:nvPr>
        </p:nvSpPr>
        <p:spPr>
          <a:xfrm>
            <a:off x="457200" y="1638300"/>
            <a:ext cx="8229600" cy="4688610"/>
          </a:xfrm>
        </p:spPr>
        <p:txBody>
          <a:bodyPr>
            <a:normAutofit fontScale="55000" lnSpcReduction="20000"/>
          </a:bodyPr>
          <a:lstStyle/>
          <a:p>
            <a:r>
              <a:rPr lang="en-GB" sz="4200" dirty="0"/>
              <a:t>If the Security team know where you are they can quickly get help in an emergency.</a:t>
            </a:r>
          </a:p>
          <a:p>
            <a:r>
              <a:rPr lang="en-GB" sz="4200" dirty="0"/>
              <a:t>You will need to be aware of where you are working.</a:t>
            </a:r>
          </a:p>
          <a:p>
            <a:r>
              <a:rPr lang="en-GB" sz="4200" dirty="0"/>
              <a:t>Southend - Telephone 07920 822 061 or 07920 821 931</a:t>
            </a:r>
          </a:p>
          <a:p>
            <a:r>
              <a:rPr lang="en-GB" sz="6200" u="sng" dirty="0"/>
              <a:t>Emergency 01702 328208</a:t>
            </a:r>
          </a:p>
          <a:p>
            <a:r>
              <a:rPr lang="en-GB" sz="4200" dirty="0"/>
              <a:t>Loughton – 07920 822 101</a:t>
            </a:r>
          </a:p>
          <a:p>
            <a:endParaRPr lang="en-GB" sz="6200" u="sng" dirty="0"/>
          </a:p>
        </p:txBody>
      </p:sp>
      <p:pic>
        <p:nvPicPr>
          <p:cNvPr id="4" name="Recorded Sound">
            <a:hlinkClick r:id="" action="ppaction://media"/>
            <a:extLst>
              <a:ext uri="{FF2B5EF4-FFF2-40B4-BE49-F238E27FC236}">
                <a16:creationId xmlns:a16="http://schemas.microsoft.com/office/drawing/2014/main" id="{EF44ECD5-324F-DAF4-8438-926ADCE69DB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4172" y="5344885"/>
            <a:ext cx="609600" cy="609600"/>
          </a:xfrm>
          <a:prstGeom prst="rect">
            <a:avLst/>
          </a:prstGeom>
        </p:spPr>
      </p:pic>
    </p:spTree>
    <p:extLst>
      <p:ext uri="{BB962C8B-B14F-4D97-AF65-F5344CB8AC3E}">
        <p14:creationId xmlns:p14="http://schemas.microsoft.com/office/powerpoint/2010/main" val="437069279"/>
      </p:ext>
    </p:extLst>
  </p:cSld>
  <p:clrMapOvr>
    <a:masterClrMapping/>
  </p:clrMapOvr>
  <mc:AlternateContent xmlns:mc="http://schemas.openxmlformats.org/markup-compatibility/2006" xmlns:p14="http://schemas.microsoft.com/office/powerpoint/2010/main">
    <mc:Choice Requires="p14">
      <p:transition spd="slow" p14:dur="2000" advTm="43221"/>
    </mc:Choice>
    <mc:Fallback xmlns="">
      <p:transition spd="slow" advTm="4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a:t>
            </a:r>
          </a:p>
        </p:txBody>
      </p:sp>
      <p:sp>
        <p:nvSpPr>
          <p:cNvPr id="3" name="Content Placeholder 2"/>
          <p:cNvSpPr>
            <a:spLocks noGrp="1"/>
          </p:cNvSpPr>
          <p:nvPr>
            <p:ph idx="1"/>
          </p:nvPr>
        </p:nvSpPr>
        <p:spPr/>
        <p:txBody>
          <a:bodyPr>
            <a:normAutofit/>
          </a:bodyPr>
          <a:lstStyle/>
          <a:p>
            <a:r>
              <a:rPr lang="en-GB" dirty="0"/>
              <a:t>Know the fire exits and alarm call points where you work.</a:t>
            </a:r>
          </a:p>
          <a:p>
            <a:r>
              <a:rPr lang="en-GB" dirty="0"/>
              <a:t>Read the Fire Action Notice.</a:t>
            </a:r>
          </a:p>
          <a:p>
            <a:r>
              <a:rPr lang="en-GB" dirty="0"/>
              <a:t>Co-operate with Fire Evacuation Stewards or Security.</a:t>
            </a:r>
          </a:p>
          <a:p>
            <a:r>
              <a:rPr lang="en-GB" dirty="0"/>
              <a:t>Work to minimise the risk from fire and false alarms.</a:t>
            </a:r>
          </a:p>
        </p:txBody>
      </p:sp>
      <p:pic>
        <p:nvPicPr>
          <p:cNvPr id="3075" name="Picture 3">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671763"/>
            <a:ext cx="3948058" cy="1747838"/>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208C0D90-10C6-5F8A-EA8B-1955B23AB33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41216" y="5776912"/>
            <a:ext cx="609600" cy="609600"/>
          </a:xfrm>
          <a:prstGeom prst="rect">
            <a:avLst/>
          </a:prstGeom>
        </p:spPr>
      </p:pic>
    </p:spTree>
    <p:extLst>
      <p:ext uri="{BB962C8B-B14F-4D97-AF65-F5344CB8AC3E}">
        <p14:creationId xmlns:p14="http://schemas.microsoft.com/office/powerpoint/2010/main" val="1782857403"/>
      </p:ext>
    </p:extLst>
  </p:cSld>
  <p:clrMapOvr>
    <a:masterClrMapping/>
  </p:clrMapOvr>
  <mc:AlternateContent xmlns:mc="http://schemas.openxmlformats.org/markup-compatibility/2006" xmlns:p14="http://schemas.microsoft.com/office/powerpoint/2010/main">
    <mc:Choice Requires="p14">
      <p:transition spd="slow" p14:dur="2000" advTm="17424"/>
    </mc:Choice>
    <mc:Fallback xmlns="">
      <p:transition spd="slow" advTm="17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First Aid</a:t>
            </a:r>
          </a:p>
        </p:txBody>
      </p:sp>
      <p:sp>
        <p:nvSpPr>
          <p:cNvPr id="3" name="Content Placeholder 2"/>
          <p:cNvSpPr>
            <a:spLocks noGrp="1"/>
          </p:cNvSpPr>
          <p:nvPr>
            <p:ph idx="1"/>
          </p:nvPr>
        </p:nvSpPr>
        <p:spPr>
          <a:xfrm>
            <a:off x="457200" y="1428750"/>
            <a:ext cx="4686300" cy="5429250"/>
          </a:xfrm>
        </p:spPr>
        <p:txBody>
          <a:bodyPr>
            <a:normAutofit fontScale="62500" lnSpcReduction="20000"/>
          </a:bodyPr>
          <a:lstStyle/>
          <a:p>
            <a:r>
              <a:rPr lang="en-GB" dirty="0"/>
              <a:t>Before work identify:</a:t>
            </a:r>
          </a:p>
          <a:p>
            <a:pPr marL="457200" indent="-457200">
              <a:buFont typeface="Arial" panose="020B0604020202020204" pitchFamily="34" charset="0"/>
              <a:buChar char="•"/>
            </a:pPr>
            <a:r>
              <a:rPr lang="en-GB" dirty="0"/>
              <a:t>your First Aider</a:t>
            </a:r>
          </a:p>
          <a:p>
            <a:pPr marL="457200" indent="-457200">
              <a:buFont typeface="Arial" panose="020B0604020202020204" pitchFamily="34" charset="0"/>
              <a:buChar char="•"/>
            </a:pPr>
            <a:r>
              <a:rPr lang="en-GB" dirty="0"/>
              <a:t>Location of your First Aid kit</a:t>
            </a:r>
          </a:p>
          <a:p>
            <a:r>
              <a:rPr lang="en-GB" dirty="0"/>
              <a:t>In an emergency contact Security.</a:t>
            </a:r>
          </a:p>
          <a:p>
            <a:r>
              <a:rPr lang="en-GB" sz="3200" dirty="0"/>
              <a:t>Southend - Telephone 07920822061 or 07920821931</a:t>
            </a:r>
          </a:p>
          <a:p>
            <a:r>
              <a:rPr lang="en-GB" sz="4800" u="sng" dirty="0"/>
              <a:t>Emergency 01702 328208</a:t>
            </a:r>
          </a:p>
          <a:p>
            <a:r>
              <a:rPr lang="en-GB" sz="3200" dirty="0"/>
              <a:t>Loughton - 07920822101</a:t>
            </a:r>
          </a:p>
          <a:p>
            <a:endParaRPr lang="en-GB" dirty="0"/>
          </a:p>
        </p:txBody>
      </p:sp>
      <p:sp>
        <p:nvSpPr>
          <p:cNvPr id="6" name="Picture Placeholder 5"/>
          <p:cNvSpPr>
            <a:spLocks noGrp="1"/>
          </p:cNvSpPr>
          <p:nvPr>
            <p:ph type="pic" sz="quarter" idx="10"/>
          </p:nvPr>
        </p:nvSpPr>
        <p:spPr/>
        <p:txBody>
          <a:bodyPr/>
          <a:lstStyle/>
          <a:p>
            <a:endParaRPr lang="en-GB"/>
          </a:p>
        </p:txBody>
      </p:sp>
      <p:pic>
        <p:nvPicPr>
          <p:cNvPr id="4098" name="Picture 2">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990666"/>
            <a:ext cx="3257610" cy="3257610"/>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A877E809-F360-CAF8-7D66-A523ECB738D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77005" y="5821305"/>
            <a:ext cx="609600" cy="609600"/>
          </a:xfrm>
          <a:prstGeom prst="rect">
            <a:avLst/>
          </a:prstGeom>
        </p:spPr>
      </p:pic>
    </p:spTree>
    <p:extLst>
      <p:ext uri="{BB962C8B-B14F-4D97-AF65-F5344CB8AC3E}">
        <p14:creationId xmlns:p14="http://schemas.microsoft.com/office/powerpoint/2010/main" val="2764554046"/>
      </p:ext>
    </p:extLst>
  </p:cSld>
  <p:clrMapOvr>
    <a:masterClrMapping/>
  </p:clrMapOvr>
  <mc:AlternateContent xmlns:mc="http://schemas.openxmlformats.org/markup-compatibility/2006" xmlns:p14="http://schemas.microsoft.com/office/powerpoint/2010/main">
    <mc:Choice Requires="p14">
      <p:transition spd="slow" p14:dur="2000" advTm="21697"/>
    </mc:Choice>
    <mc:Fallback xmlns="">
      <p:transition spd="slow" advTm="2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Working safely</a:t>
            </a:r>
            <a:endParaRPr lang="en-GB" dirty="0"/>
          </a:p>
        </p:txBody>
      </p:sp>
      <p:sp>
        <p:nvSpPr>
          <p:cNvPr id="3" name="Content Placeholder 2"/>
          <p:cNvSpPr>
            <a:spLocks noGrp="1"/>
          </p:cNvSpPr>
          <p:nvPr>
            <p:ph idx="1"/>
          </p:nvPr>
        </p:nvSpPr>
        <p:spPr/>
        <p:txBody>
          <a:bodyPr>
            <a:normAutofit fontScale="92500"/>
          </a:bodyPr>
          <a:lstStyle/>
          <a:p>
            <a:r>
              <a:rPr lang="en-GB" dirty="0"/>
              <a:t>Follow these safety guidelines.  </a:t>
            </a:r>
          </a:p>
          <a:p>
            <a:r>
              <a:rPr lang="en-GB" dirty="0"/>
              <a:t>Failure to do so will mean you and your company will be removed from site permanently.</a:t>
            </a:r>
          </a:p>
          <a:p>
            <a:r>
              <a:rPr lang="en-GB" dirty="0"/>
              <a:t>If in doubt – ask your University Contact. </a:t>
            </a:r>
          </a:p>
          <a:p>
            <a:r>
              <a:rPr lang="en-GB" dirty="0"/>
              <a:t>Always work safely.</a:t>
            </a:r>
          </a:p>
        </p:txBody>
      </p:sp>
      <p:pic>
        <p:nvPicPr>
          <p:cNvPr id="4" name="Recorded Sound">
            <a:hlinkClick r:id="" action="ppaction://media"/>
            <a:extLst>
              <a:ext uri="{FF2B5EF4-FFF2-40B4-BE49-F238E27FC236}">
                <a16:creationId xmlns:a16="http://schemas.microsoft.com/office/drawing/2014/main" id="{96390524-7985-4E8D-4B28-2D30EB75794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48400" y="5808189"/>
            <a:ext cx="609600" cy="609600"/>
          </a:xfrm>
          <a:prstGeom prst="rect">
            <a:avLst/>
          </a:prstGeom>
        </p:spPr>
      </p:pic>
    </p:spTree>
    <p:extLst>
      <p:ext uri="{BB962C8B-B14F-4D97-AF65-F5344CB8AC3E}">
        <p14:creationId xmlns:p14="http://schemas.microsoft.com/office/powerpoint/2010/main" val="2500649058"/>
      </p:ext>
    </p:extLst>
  </p:cSld>
  <p:clrMapOvr>
    <a:masterClrMapping/>
  </p:clrMapOvr>
  <mc:AlternateContent xmlns:mc="http://schemas.openxmlformats.org/markup-compatibility/2006" xmlns:p14="http://schemas.microsoft.com/office/powerpoint/2010/main">
    <mc:Choice Requires="p14">
      <p:transition spd="slow" p14:dur="2000" advTm="15102"/>
    </mc:Choice>
    <mc:Fallback xmlns="">
      <p:transition spd="slow" advTm="1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orporate-powerpoint-blue-orange (1)">
  <a:themeElements>
    <a:clrScheme name="Custom 5">
      <a:dk1>
        <a:srgbClr val="003478"/>
      </a:dk1>
      <a:lt1>
        <a:srgbClr val="FFFFFF"/>
      </a:lt1>
      <a:dk2>
        <a:srgbClr val="D55C19"/>
      </a:dk2>
      <a:lt2>
        <a:srgbClr val="51626F"/>
      </a:lt2>
      <a:accent1>
        <a:srgbClr val="A8475A"/>
      </a:accent1>
      <a:accent2>
        <a:srgbClr val="CED7B5"/>
      </a:accent2>
      <a:accent3>
        <a:srgbClr val="003478"/>
      </a:accent3>
      <a:accent4>
        <a:srgbClr val="275E37"/>
      </a:accent4>
      <a:accent5>
        <a:srgbClr val="D55C19"/>
      </a:accent5>
      <a:accent6>
        <a:srgbClr val="4B306A"/>
      </a:accent6>
      <a:hlink>
        <a:srgbClr val="D55C19"/>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corporate-powerpoint-blue-orange (1)</Template>
  <TotalTime>6047</TotalTime>
  <Words>1845</Words>
  <Application>Microsoft Office PowerPoint</Application>
  <PresentationFormat>On-screen Show (4:3)</PresentationFormat>
  <Paragraphs>229</Paragraphs>
  <Slides>23</Slides>
  <Notes>23</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Aldhabi</vt:lpstr>
      <vt:lpstr>Arial</vt:lpstr>
      <vt:lpstr>Calibri</vt:lpstr>
      <vt:lpstr>Times</vt:lpstr>
      <vt:lpstr>Times New Roman</vt:lpstr>
      <vt:lpstr>Wingdings</vt:lpstr>
      <vt:lpstr>corporate-powerpoint-blue-orange (1)</vt:lpstr>
      <vt:lpstr>Contractor</vt:lpstr>
      <vt:lpstr>Welcome</vt:lpstr>
      <vt:lpstr>Diverse Community</vt:lpstr>
      <vt:lpstr>Conduct and appearance</vt:lpstr>
      <vt:lpstr>Security</vt:lpstr>
      <vt:lpstr>Security </vt:lpstr>
      <vt:lpstr>Fire</vt:lpstr>
      <vt:lpstr>First Aid</vt:lpstr>
      <vt:lpstr>Working safely</vt:lpstr>
      <vt:lpstr>Risk assessment and method statements (RAMS)</vt:lpstr>
      <vt:lpstr>Permit to Work System</vt:lpstr>
      <vt:lpstr>Lifting operations</vt:lpstr>
      <vt:lpstr>Electrical safety</vt:lpstr>
      <vt:lpstr>Confined spaces</vt:lpstr>
      <vt:lpstr>Plumbing </vt:lpstr>
      <vt:lpstr>Asbestos</vt:lpstr>
      <vt:lpstr>Excavations </vt:lpstr>
      <vt:lpstr>Working at height</vt:lpstr>
      <vt:lpstr>Traffic and road safety</vt:lpstr>
      <vt:lpstr>Parking</vt:lpstr>
      <vt:lpstr>No parking</vt:lpstr>
      <vt:lpstr>Protecting the environment</vt:lpstr>
      <vt:lpstr>Round up</vt:lpstr>
    </vt:vector>
  </TitlesOfParts>
  <Company>University of Essex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Contractor</dc:title>
  <dc:creator>joanna carrington</dc:creator>
  <cp:lastModifiedBy>Hunt, Daniel T</cp:lastModifiedBy>
  <cp:revision>120</cp:revision>
  <cp:lastPrinted>2025-02-03T11:13:32Z</cp:lastPrinted>
  <dcterms:created xsi:type="dcterms:W3CDTF">2017-05-31T08:27:12Z</dcterms:created>
  <dcterms:modified xsi:type="dcterms:W3CDTF">2025-09-23T14:15:17Z</dcterms:modified>
</cp:coreProperties>
</file>