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4"/>
    <p:sldMasterId id="2147483890" r:id="rId5"/>
    <p:sldMasterId id="2147483927" r:id="rId6"/>
    <p:sldMasterId id="2147483964" r:id="rId7"/>
  </p:sldMasterIdLst>
  <p:notesMasterIdLst>
    <p:notesMasterId r:id="rId21"/>
  </p:notesMasterIdLst>
  <p:handoutMasterIdLst>
    <p:handoutMasterId r:id="rId22"/>
  </p:handoutMasterIdLst>
  <p:sldIdLst>
    <p:sldId id="269" r:id="rId8"/>
    <p:sldId id="287" r:id="rId9"/>
    <p:sldId id="295" r:id="rId10"/>
    <p:sldId id="293" r:id="rId11"/>
    <p:sldId id="291" r:id="rId12"/>
    <p:sldId id="286" r:id="rId13"/>
    <p:sldId id="290" r:id="rId14"/>
    <p:sldId id="283" r:id="rId15"/>
    <p:sldId id="288" r:id="rId16"/>
    <p:sldId id="294" r:id="rId17"/>
    <p:sldId id="292" r:id="rId18"/>
    <p:sldId id="284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327" autoAdjust="0"/>
  </p:normalViewPr>
  <p:slideViewPr>
    <p:cSldViewPr snapToGrid="0" snapToObjects="1">
      <p:cViewPr varScale="1">
        <p:scale>
          <a:sx n="75" d="100"/>
          <a:sy n="75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bbs, Lianne M" userId="bc9dc6d5-fa4a-42a9-93b8-0215bf6f6bf6" providerId="ADAL" clId="{9D6CA0D7-1A82-41F8-8533-5660522F7C16}"/>
    <pc:docChg chg="undo custSel modSld">
      <pc:chgData name="Cribbs, Lianne M" userId="bc9dc6d5-fa4a-42a9-93b8-0215bf6f6bf6" providerId="ADAL" clId="{9D6CA0D7-1A82-41F8-8533-5660522F7C16}" dt="2023-05-25T22:33:32.199" v="4915" actId="6549"/>
      <pc:docMkLst>
        <pc:docMk/>
      </pc:docMkLst>
      <pc:sldChg chg="modSp mod">
        <pc:chgData name="Cribbs, Lianne M" userId="bc9dc6d5-fa4a-42a9-93b8-0215bf6f6bf6" providerId="ADAL" clId="{9D6CA0D7-1A82-41F8-8533-5660522F7C16}" dt="2023-05-25T16:41:58.869" v="3" actId="20577"/>
        <pc:sldMkLst>
          <pc:docMk/>
          <pc:sldMk cId="1492455479" sldId="269"/>
        </pc:sldMkLst>
        <pc:spChg chg="mod">
          <ac:chgData name="Cribbs, Lianne M" userId="bc9dc6d5-fa4a-42a9-93b8-0215bf6f6bf6" providerId="ADAL" clId="{9D6CA0D7-1A82-41F8-8533-5660522F7C16}" dt="2023-05-25T16:41:58.869" v="3" actId="20577"/>
          <ac:spMkLst>
            <pc:docMk/>
            <pc:sldMk cId="1492455479" sldId="269"/>
            <ac:spMk id="18" creationId="{2D8BDC08-79E0-3701-6C73-5D57D67F396E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13.061" v="4910" actId="20577"/>
        <pc:sldMkLst>
          <pc:docMk/>
          <pc:sldMk cId="3623373297" sldId="283"/>
        </pc:sldMkLst>
        <pc:spChg chg="mod">
          <ac:chgData name="Cribbs, Lianne M" userId="bc9dc6d5-fa4a-42a9-93b8-0215bf6f6bf6" providerId="ADAL" clId="{9D6CA0D7-1A82-41F8-8533-5660522F7C16}" dt="2023-05-25T22:33:13.061" v="4910" actId="20577"/>
          <ac:spMkLst>
            <pc:docMk/>
            <pc:sldMk cId="3623373297" sldId="283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04:26.272" v="2853" actId="1076"/>
          <ac:spMkLst>
            <pc:docMk/>
            <pc:sldMk cId="3623373297" sldId="283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04:18.035" v="2851" actId="478"/>
          <ac:spMkLst>
            <pc:docMk/>
            <pc:sldMk cId="3623373297" sldId="283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26:49.683" v="4640" actId="14100"/>
          <ac:spMkLst>
            <pc:docMk/>
            <pc:sldMk cId="3623373297" sldId="283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04:20.392" v="2852" actId="478"/>
          <ac:spMkLst>
            <pc:docMk/>
            <pc:sldMk cId="3623373297" sldId="283"/>
            <ac:spMk id="9" creationId="{D7BA49E4-B341-99CF-3CE9-EF60E93F5600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28.725" v="4914" actId="6549"/>
        <pc:sldMkLst>
          <pc:docMk/>
          <pc:sldMk cId="557504706" sldId="284"/>
        </pc:sldMkLst>
        <pc:spChg chg="mod">
          <ac:chgData name="Cribbs, Lianne M" userId="bc9dc6d5-fa4a-42a9-93b8-0215bf6f6bf6" providerId="ADAL" clId="{9D6CA0D7-1A82-41F8-8533-5660522F7C16}" dt="2023-05-25T22:33:28.725" v="4914" actId="6549"/>
          <ac:spMkLst>
            <pc:docMk/>
            <pc:sldMk cId="557504706" sldId="284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23:10.141" v="4241" actId="1076"/>
          <ac:spMkLst>
            <pc:docMk/>
            <pc:sldMk cId="557504706" sldId="284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23:02.335" v="4239" actId="478"/>
          <ac:spMkLst>
            <pc:docMk/>
            <pc:sldMk cId="557504706" sldId="284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0:41.420" v="4884" actId="20577"/>
          <ac:spMkLst>
            <pc:docMk/>
            <pc:sldMk cId="557504706" sldId="284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23:05.313" v="4240" actId="478"/>
          <ac:spMkLst>
            <pc:docMk/>
            <pc:sldMk cId="557504706" sldId="284"/>
            <ac:spMk id="9" creationId="{C75B1C35-8CF0-FC2C-3598-A20D4BC5D479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32.199" v="4915" actId="6549"/>
        <pc:sldMkLst>
          <pc:docMk/>
          <pc:sldMk cId="1639022899" sldId="285"/>
        </pc:sldMkLst>
        <pc:spChg chg="mod">
          <ac:chgData name="Cribbs, Lianne M" userId="bc9dc6d5-fa4a-42a9-93b8-0215bf6f6bf6" providerId="ADAL" clId="{9D6CA0D7-1A82-41F8-8533-5660522F7C16}" dt="2023-05-25T22:33:32.199" v="4915" actId="6549"/>
          <ac:spMkLst>
            <pc:docMk/>
            <pc:sldMk cId="1639022899" sldId="285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29:53.883" v="4881" actId="1076"/>
          <ac:spMkLst>
            <pc:docMk/>
            <pc:sldMk cId="1639022899" sldId="285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29:49.025" v="4879" actId="478"/>
          <ac:spMkLst>
            <pc:docMk/>
            <pc:sldMk cId="1639022899" sldId="285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0:47.733" v="4885" actId="20577"/>
          <ac:spMkLst>
            <pc:docMk/>
            <pc:sldMk cId="1639022899" sldId="285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29:50.629" v="4880" actId="478"/>
          <ac:spMkLst>
            <pc:docMk/>
            <pc:sldMk cId="1639022899" sldId="285"/>
            <ac:spMk id="9" creationId="{2BCB7617-3F89-CBDC-E8F3-E257E5C14759}"/>
          </ac:spMkLst>
        </pc:spChg>
      </pc:sldChg>
      <pc:sldChg chg="modSp mod">
        <pc:chgData name="Cribbs, Lianne M" userId="bc9dc6d5-fa4a-42a9-93b8-0215bf6f6bf6" providerId="ADAL" clId="{9D6CA0D7-1A82-41F8-8533-5660522F7C16}" dt="2023-05-25T22:33:00.357" v="4903" actId="6549"/>
        <pc:sldMkLst>
          <pc:docMk/>
          <pc:sldMk cId="2909399167" sldId="286"/>
        </pc:sldMkLst>
        <pc:spChg chg="mod">
          <ac:chgData name="Cribbs, Lianne M" userId="bc9dc6d5-fa4a-42a9-93b8-0215bf6f6bf6" providerId="ADAL" clId="{9D6CA0D7-1A82-41F8-8533-5660522F7C16}" dt="2023-05-25T22:33:00.357" v="4903" actId="6549"/>
          <ac:spMkLst>
            <pc:docMk/>
            <pc:sldMk cId="2909399167" sldId="286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55:45.538" v="1980" actId="1076"/>
          <ac:spMkLst>
            <pc:docMk/>
            <pc:sldMk cId="2909399167" sldId="286"/>
            <ac:spMk id="3" creationId="{99AA22D2-F9B3-EDBF-3B01-E6F8F8F95FA3}"/>
          </ac:spMkLst>
        </pc:spChg>
        <pc:spChg chg="mod">
          <ac:chgData name="Cribbs, Lianne M" userId="bc9dc6d5-fa4a-42a9-93b8-0215bf6f6bf6" providerId="ADAL" clId="{9D6CA0D7-1A82-41F8-8533-5660522F7C16}" dt="2023-05-25T21:58:40.855" v="2404" actId="242"/>
          <ac:spMkLst>
            <pc:docMk/>
            <pc:sldMk cId="2909399167" sldId="286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9D6CA0D7-1A82-41F8-8533-5660522F7C16}" dt="2023-05-25T22:32:36.623" v="4897" actId="20577"/>
        <pc:sldMkLst>
          <pc:docMk/>
          <pc:sldMk cId="1879164001" sldId="287"/>
        </pc:sldMkLst>
        <pc:spChg chg="mod">
          <ac:chgData name="Cribbs, Lianne M" userId="bc9dc6d5-fa4a-42a9-93b8-0215bf6f6bf6" providerId="ADAL" clId="{9D6CA0D7-1A82-41F8-8533-5660522F7C16}" dt="2023-05-25T22:32:36.623" v="4897" actId="20577"/>
          <ac:spMkLst>
            <pc:docMk/>
            <pc:sldMk cId="1879164001" sldId="287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32:43.505" v="566" actId="1076"/>
          <ac:spMkLst>
            <pc:docMk/>
            <pc:sldMk cId="1879164001" sldId="287"/>
            <ac:spMk id="3" creationId="{99AA22D2-F9B3-EDBF-3B01-E6F8F8F95FA3}"/>
          </ac:spMkLst>
        </pc:spChg>
        <pc:spChg chg="mod">
          <ac:chgData name="Cribbs, Lianne M" userId="bc9dc6d5-fa4a-42a9-93b8-0215bf6f6bf6" providerId="ADAL" clId="{9D6CA0D7-1A82-41F8-8533-5660522F7C16}" dt="2023-05-25T21:32:34.602" v="565" actId="1035"/>
          <ac:spMkLst>
            <pc:docMk/>
            <pc:sldMk cId="1879164001" sldId="287"/>
            <ac:spMk id="5" creationId="{D094E477-D025-9439-D6EF-68CF9F9FAEFE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17.858" v="4911" actId="6549"/>
        <pc:sldMkLst>
          <pc:docMk/>
          <pc:sldMk cId="1126619760" sldId="288"/>
        </pc:sldMkLst>
        <pc:spChg chg="mod">
          <ac:chgData name="Cribbs, Lianne M" userId="bc9dc6d5-fa4a-42a9-93b8-0215bf6f6bf6" providerId="ADAL" clId="{9D6CA0D7-1A82-41F8-8533-5660522F7C16}" dt="2023-05-25T22:33:17.858" v="4911" actId="6549"/>
          <ac:spMkLst>
            <pc:docMk/>
            <pc:sldMk cId="1126619760" sldId="288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08:17.822" v="3092" actId="1076"/>
          <ac:spMkLst>
            <pc:docMk/>
            <pc:sldMk cId="1126619760" sldId="288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08:12.656" v="3090" actId="478"/>
          <ac:spMkLst>
            <pc:docMk/>
            <pc:sldMk cId="1126619760" sldId="288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0:26.904" v="4882" actId="20577"/>
          <ac:spMkLst>
            <pc:docMk/>
            <pc:sldMk cId="1126619760" sldId="288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08:13.967" v="3091" actId="478"/>
          <ac:spMkLst>
            <pc:docMk/>
            <pc:sldMk cId="1126619760" sldId="288"/>
            <ac:spMk id="9" creationId="{91F65CC8-5A80-4B89-A38B-E33648CAFA35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05.594" v="4906" actId="20577"/>
        <pc:sldMkLst>
          <pc:docMk/>
          <pc:sldMk cId="3128925180" sldId="290"/>
        </pc:sldMkLst>
        <pc:spChg chg="mod">
          <ac:chgData name="Cribbs, Lianne M" userId="bc9dc6d5-fa4a-42a9-93b8-0215bf6f6bf6" providerId="ADAL" clId="{9D6CA0D7-1A82-41F8-8533-5660522F7C16}" dt="2023-05-25T22:33:05.594" v="4906" actId="20577"/>
          <ac:spMkLst>
            <pc:docMk/>
            <pc:sldMk cId="3128925180" sldId="290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59:14.454" v="2407" actId="1076"/>
          <ac:spMkLst>
            <pc:docMk/>
            <pc:sldMk cId="3128925180" sldId="290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1:59:06.993" v="2405" actId="478"/>
          <ac:spMkLst>
            <pc:docMk/>
            <pc:sldMk cId="3128925180" sldId="290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26:45.221" v="4639" actId="14100"/>
          <ac:spMkLst>
            <pc:docMk/>
            <pc:sldMk cId="3128925180" sldId="290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1:59:10.667" v="2406" actId="478"/>
          <ac:spMkLst>
            <pc:docMk/>
            <pc:sldMk cId="3128925180" sldId="290"/>
            <ac:spMk id="9" creationId="{2638DAF8-ECE8-7C7D-97AF-AC29BE9F9364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2:55.287" v="4902" actId="6549"/>
        <pc:sldMkLst>
          <pc:docMk/>
          <pc:sldMk cId="3860208686" sldId="291"/>
        </pc:sldMkLst>
        <pc:spChg chg="mod">
          <ac:chgData name="Cribbs, Lianne M" userId="bc9dc6d5-fa4a-42a9-93b8-0215bf6f6bf6" providerId="ADAL" clId="{9D6CA0D7-1A82-41F8-8533-5660522F7C16}" dt="2023-05-25T22:32:55.287" v="4902" actId="6549"/>
          <ac:spMkLst>
            <pc:docMk/>
            <pc:sldMk cId="3860208686" sldId="291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46:27.487" v="1440" actId="1076"/>
          <ac:spMkLst>
            <pc:docMk/>
            <pc:sldMk cId="3860208686" sldId="291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1:46:13.421" v="1438" actId="478"/>
          <ac:spMkLst>
            <pc:docMk/>
            <pc:sldMk cId="3860208686" sldId="291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26:11.575" v="4636" actId="20577"/>
          <ac:spMkLst>
            <pc:docMk/>
            <pc:sldMk cId="3860208686" sldId="291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1:46:21.898" v="1439" actId="478"/>
          <ac:spMkLst>
            <pc:docMk/>
            <pc:sldMk cId="3860208686" sldId="291"/>
            <ac:spMk id="9" creationId="{00C28CA9-4FDA-0881-03F0-F7AB499EF84E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25.218" v="4913" actId="6549"/>
        <pc:sldMkLst>
          <pc:docMk/>
          <pc:sldMk cId="2907570378" sldId="292"/>
        </pc:sldMkLst>
        <pc:spChg chg="mod">
          <ac:chgData name="Cribbs, Lianne M" userId="bc9dc6d5-fa4a-42a9-93b8-0215bf6f6bf6" providerId="ADAL" clId="{9D6CA0D7-1A82-41F8-8533-5660522F7C16}" dt="2023-05-25T22:33:25.218" v="4913" actId="6549"/>
          <ac:spMkLst>
            <pc:docMk/>
            <pc:sldMk cId="2907570378" sldId="292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19:52.092" v="3709" actId="1076"/>
          <ac:spMkLst>
            <pc:docMk/>
            <pc:sldMk cId="2907570378" sldId="292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19:45.901" v="3707" actId="478"/>
          <ac:spMkLst>
            <pc:docMk/>
            <pc:sldMk cId="2907570378" sldId="292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0:33.483" v="4883" actId="20577"/>
          <ac:spMkLst>
            <pc:docMk/>
            <pc:sldMk cId="2907570378" sldId="292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19:47.668" v="3708" actId="478"/>
          <ac:spMkLst>
            <pc:docMk/>
            <pc:sldMk cId="2907570378" sldId="292"/>
            <ac:spMk id="9" creationId="{2E8480DD-5DB2-AEB9-BC85-1EA181F63D7E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2:50.390" v="4900" actId="6549"/>
        <pc:sldMkLst>
          <pc:docMk/>
          <pc:sldMk cId="2441375488" sldId="293"/>
        </pc:sldMkLst>
        <pc:spChg chg="mod">
          <ac:chgData name="Cribbs, Lianne M" userId="bc9dc6d5-fa4a-42a9-93b8-0215bf6f6bf6" providerId="ADAL" clId="{9D6CA0D7-1A82-41F8-8533-5660522F7C16}" dt="2023-05-25T22:32:50.390" v="4900" actId="6549"/>
          <ac:spMkLst>
            <pc:docMk/>
            <pc:sldMk cId="2441375488" sldId="293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38:12.158" v="856" actId="1076"/>
          <ac:spMkLst>
            <pc:docMk/>
            <pc:sldMk cId="2441375488" sldId="293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1:38:03.091" v="854" actId="478"/>
          <ac:spMkLst>
            <pc:docMk/>
            <pc:sldMk cId="2441375488" sldId="293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1:23.586" v="4888" actId="1076"/>
          <ac:spMkLst>
            <pc:docMk/>
            <pc:sldMk cId="2441375488" sldId="293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1:38:06.196" v="855" actId="478"/>
          <ac:spMkLst>
            <pc:docMk/>
            <pc:sldMk cId="2441375488" sldId="293"/>
            <ac:spMk id="9" creationId="{AC799493-CA7B-A16D-B87A-7F26420A9CAF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3:21.482" v="4912" actId="6549"/>
        <pc:sldMkLst>
          <pc:docMk/>
          <pc:sldMk cId="3577524352" sldId="294"/>
        </pc:sldMkLst>
        <pc:spChg chg="mod">
          <ac:chgData name="Cribbs, Lianne M" userId="bc9dc6d5-fa4a-42a9-93b8-0215bf6f6bf6" providerId="ADAL" clId="{9D6CA0D7-1A82-41F8-8533-5660522F7C16}" dt="2023-05-25T22:33:21.482" v="4912" actId="6549"/>
          <ac:spMkLst>
            <pc:docMk/>
            <pc:sldMk cId="3577524352" sldId="294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2:10:21.452" v="3195" actId="1076"/>
          <ac:spMkLst>
            <pc:docMk/>
            <pc:sldMk cId="3577524352" sldId="294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2:10:15.856" v="3193" actId="478"/>
          <ac:spMkLst>
            <pc:docMk/>
            <pc:sldMk cId="3577524352" sldId="294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27:05.971" v="4642" actId="14100"/>
          <ac:spMkLst>
            <pc:docMk/>
            <pc:sldMk cId="3577524352" sldId="294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2:10:17.244" v="3194" actId="478"/>
          <ac:spMkLst>
            <pc:docMk/>
            <pc:sldMk cId="3577524352" sldId="294"/>
            <ac:spMk id="9" creationId="{150E0622-D756-94EF-B80D-2121D44513E6}"/>
          </ac:spMkLst>
        </pc:spChg>
      </pc:sldChg>
      <pc:sldChg chg="addSp delSp modSp mod">
        <pc:chgData name="Cribbs, Lianne M" userId="bc9dc6d5-fa4a-42a9-93b8-0215bf6f6bf6" providerId="ADAL" clId="{9D6CA0D7-1A82-41F8-8533-5660522F7C16}" dt="2023-05-25T22:32:44.307" v="4898" actId="20577"/>
        <pc:sldMkLst>
          <pc:docMk/>
          <pc:sldMk cId="3012644841" sldId="295"/>
        </pc:sldMkLst>
        <pc:spChg chg="mod">
          <ac:chgData name="Cribbs, Lianne M" userId="bc9dc6d5-fa4a-42a9-93b8-0215bf6f6bf6" providerId="ADAL" clId="{9D6CA0D7-1A82-41F8-8533-5660522F7C16}" dt="2023-05-25T22:32:44.307" v="4898" actId="20577"/>
          <ac:spMkLst>
            <pc:docMk/>
            <pc:sldMk cId="3012644841" sldId="295"/>
            <ac:spMk id="2" creationId="{B813DCEB-9AFB-86BC-4379-AE9A586DAC48}"/>
          </ac:spMkLst>
        </pc:spChg>
        <pc:spChg chg="mod">
          <ac:chgData name="Cribbs, Lianne M" userId="bc9dc6d5-fa4a-42a9-93b8-0215bf6f6bf6" providerId="ADAL" clId="{9D6CA0D7-1A82-41F8-8533-5660522F7C16}" dt="2023-05-25T21:33:15.193" v="569" actId="1076"/>
          <ac:spMkLst>
            <pc:docMk/>
            <pc:sldMk cId="3012644841" sldId="295"/>
            <ac:spMk id="3" creationId="{99AA22D2-F9B3-EDBF-3B01-E6F8F8F95FA3}"/>
          </ac:spMkLst>
        </pc:spChg>
        <pc:spChg chg="del">
          <ac:chgData name="Cribbs, Lianne M" userId="bc9dc6d5-fa4a-42a9-93b8-0215bf6f6bf6" providerId="ADAL" clId="{9D6CA0D7-1A82-41F8-8533-5660522F7C16}" dt="2023-05-25T21:33:07.377" v="567" actId="478"/>
          <ac:spMkLst>
            <pc:docMk/>
            <pc:sldMk cId="3012644841" sldId="295"/>
            <ac:spMk id="4" creationId="{F2311405-37E2-2117-1215-DA90E4FD0EDE}"/>
          </ac:spMkLst>
        </pc:spChg>
        <pc:spChg chg="mod">
          <ac:chgData name="Cribbs, Lianne M" userId="bc9dc6d5-fa4a-42a9-93b8-0215bf6f6bf6" providerId="ADAL" clId="{9D6CA0D7-1A82-41F8-8533-5660522F7C16}" dt="2023-05-25T22:31:39.437" v="4893" actId="1036"/>
          <ac:spMkLst>
            <pc:docMk/>
            <pc:sldMk cId="3012644841" sldId="295"/>
            <ac:spMk id="5" creationId="{D094E477-D025-9439-D6EF-68CF9F9FAEFE}"/>
          </ac:spMkLst>
        </pc:spChg>
        <pc:spChg chg="add del mod">
          <ac:chgData name="Cribbs, Lianne M" userId="bc9dc6d5-fa4a-42a9-93b8-0215bf6f6bf6" providerId="ADAL" clId="{9D6CA0D7-1A82-41F8-8533-5660522F7C16}" dt="2023-05-25T21:33:09.568" v="568" actId="478"/>
          <ac:spMkLst>
            <pc:docMk/>
            <pc:sldMk cId="3012644841" sldId="295"/>
            <ac:spMk id="9" creationId="{508CCD49-2DF6-62AD-8E2E-566275BDA3AA}"/>
          </ac:spMkLst>
        </pc:spChg>
      </pc:sldChg>
    </pc:docChg>
  </pc:docChgLst>
  <pc:docChgLst>
    <pc:chgData name="Cribbs, Lianne M" userId="bc9dc6d5-fa4a-42a9-93b8-0215bf6f6bf6" providerId="ADAL" clId="{C1CFA81A-E665-4316-BADF-C0369E79FF15}"/>
    <pc:docChg chg="modSld">
      <pc:chgData name="Cribbs, Lianne M" userId="bc9dc6d5-fa4a-42a9-93b8-0215bf6f6bf6" providerId="ADAL" clId="{C1CFA81A-E665-4316-BADF-C0369E79FF15}" dt="2023-06-09T08:25:45.406" v="12" actId="962"/>
      <pc:docMkLst>
        <pc:docMk/>
      </pc:docMkLst>
      <pc:sldChg chg="modSp">
        <pc:chgData name="Cribbs, Lianne M" userId="bc9dc6d5-fa4a-42a9-93b8-0215bf6f6bf6" providerId="ADAL" clId="{C1CFA81A-E665-4316-BADF-C0369E79FF15}" dt="2023-06-09T08:24:51.462" v="0" actId="962"/>
        <pc:sldMkLst>
          <pc:docMk/>
          <pc:sldMk cId="1492455479" sldId="269"/>
        </pc:sldMkLst>
        <pc:picChg chg="mod">
          <ac:chgData name="Cribbs, Lianne M" userId="bc9dc6d5-fa4a-42a9-93b8-0215bf6f6bf6" providerId="ADAL" clId="{C1CFA81A-E665-4316-BADF-C0369E79FF15}" dt="2023-06-09T08:24:51.462" v="0" actId="962"/>
          <ac:picMkLst>
            <pc:docMk/>
            <pc:sldMk cId="1492455479" sldId="269"/>
            <ac:picMk id="2" creationId="{566F79CC-7806-3593-0391-5778A482488D}"/>
          </ac:picMkLst>
        </pc:picChg>
      </pc:sldChg>
      <pc:sldChg chg="modSp mod">
        <pc:chgData name="Cribbs, Lianne M" userId="bc9dc6d5-fa4a-42a9-93b8-0215bf6f6bf6" providerId="ADAL" clId="{C1CFA81A-E665-4316-BADF-C0369E79FF15}" dt="2023-06-09T08:25:30.222" v="7" actId="962"/>
        <pc:sldMkLst>
          <pc:docMk/>
          <pc:sldMk cId="3623373297" sldId="283"/>
        </pc:sldMkLst>
        <pc:picChg chg="mod">
          <ac:chgData name="Cribbs, Lianne M" userId="bc9dc6d5-fa4a-42a9-93b8-0215bf6f6bf6" providerId="ADAL" clId="{C1CFA81A-E665-4316-BADF-C0369E79FF15}" dt="2023-06-09T08:25:30.222" v="7" actId="962"/>
          <ac:picMkLst>
            <pc:docMk/>
            <pc:sldMk cId="3623373297" sldId="283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42.984" v="11" actId="962"/>
        <pc:sldMkLst>
          <pc:docMk/>
          <pc:sldMk cId="557504706" sldId="284"/>
        </pc:sldMkLst>
        <pc:picChg chg="mod">
          <ac:chgData name="Cribbs, Lianne M" userId="bc9dc6d5-fa4a-42a9-93b8-0215bf6f6bf6" providerId="ADAL" clId="{C1CFA81A-E665-4316-BADF-C0369E79FF15}" dt="2023-06-09T08:25:42.984" v="11" actId="962"/>
          <ac:picMkLst>
            <pc:docMk/>
            <pc:sldMk cId="557504706" sldId="284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45.406" v="12" actId="962"/>
        <pc:sldMkLst>
          <pc:docMk/>
          <pc:sldMk cId="1639022899" sldId="285"/>
        </pc:sldMkLst>
        <pc:picChg chg="mod">
          <ac:chgData name="Cribbs, Lianne M" userId="bc9dc6d5-fa4a-42a9-93b8-0215bf6f6bf6" providerId="ADAL" clId="{C1CFA81A-E665-4316-BADF-C0369E79FF15}" dt="2023-06-09T08:25:45.406" v="12" actId="962"/>
          <ac:picMkLst>
            <pc:docMk/>
            <pc:sldMk cId="1639022899" sldId="285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22.363" v="5" actId="962"/>
        <pc:sldMkLst>
          <pc:docMk/>
          <pc:sldMk cId="2909399167" sldId="286"/>
        </pc:sldMkLst>
        <pc:picChg chg="mod">
          <ac:chgData name="Cribbs, Lianne M" userId="bc9dc6d5-fa4a-42a9-93b8-0215bf6f6bf6" providerId="ADAL" clId="{C1CFA81A-E665-4316-BADF-C0369E79FF15}" dt="2023-06-09T08:25:22.363" v="5" actId="962"/>
          <ac:picMkLst>
            <pc:docMk/>
            <pc:sldMk cId="2909399167" sldId="286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4:58.687" v="1" actId="962"/>
        <pc:sldMkLst>
          <pc:docMk/>
          <pc:sldMk cId="1879164001" sldId="287"/>
        </pc:sldMkLst>
        <pc:picChg chg="mod">
          <ac:chgData name="Cribbs, Lianne M" userId="bc9dc6d5-fa4a-42a9-93b8-0215bf6f6bf6" providerId="ADAL" clId="{C1CFA81A-E665-4316-BADF-C0369E79FF15}" dt="2023-06-09T08:24:58.687" v="1" actId="962"/>
          <ac:picMkLst>
            <pc:docMk/>
            <pc:sldMk cId="1879164001" sldId="287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33.193" v="8" actId="962"/>
        <pc:sldMkLst>
          <pc:docMk/>
          <pc:sldMk cId="1126619760" sldId="288"/>
        </pc:sldMkLst>
        <pc:picChg chg="mod">
          <ac:chgData name="Cribbs, Lianne M" userId="bc9dc6d5-fa4a-42a9-93b8-0215bf6f6bf6" providerId="ADAL" clId="{C1CFA81A-E665-4316-BADF-C0369E79FF15}" dt="2023-06-09T08:25:33.193" v="8" actId="962"/>
          <ac:picMkLst>
            <pc:docMk/>
            <pc:sldMk cId="1126619760" sldId="288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26.927" v="6" actId="962"/>
        <pc:sldMkLst>
          <pc:docMk/>
          <pc:sldMk cId="3128925180" sldId="290"/>
        </pc:sldMkLst>
        <pc:picChg chg="mod">
          <ac:chgData name="Cribbs, Lianne M" userId="bc9dc6d5-fa4a-42a9-93b8-0215bf6f6bf6" providerId="ADAL" clId="{C1CFA81A-E665-4316-BADF-C0369E79FF15}" dt="2023-06-09T08:25:26.927" v="6" actId="962"/>
          <ac:picMkLst>
            <pc:docMk/>
            <pc:sldMk cId="3128925180" sldId="290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13.923" v="4" actId="962"/>
        <pc:sldMkLst>
          <pc:docMk/>
          <pc:sldMk cId="3860208686" sldId="291"/>
        </pc:sldMkLst>
        <pc:picChg chg="mod">
          <ac:chgData name="Cribbs, Lianne M" userId="bc9dc6d5-fa4a-42a9-93b8-0215bf6f6bf6" providerId="ADAL" clId="{C1CFA81A-E665-4316-BADF-C0369E79FF15}" dt="2023-06-09T08:25:13.923" v="4" actId="962"/>
          <ac:picMkLst>
            <pc:docMk/>
            <pc:sldMk cId="3860208686" sldId="291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38.892" v="10" actId="962"/>
        <pc:sldMkLst>
          <pc:docMk/>
          <pc:sldMk cId="2907570378" sldId="292"/>
        </pc:sldMkLst>
        <pc:picChg chg="mod">
          <ac:chgData name="Cribbs, Lianne M" userId="bc9dc6d5-fa4a-42a9-93b8-0215bf6f6bf6" providerId="ADAL" clId="{C1CFA81A-E665-4316-BADF-C0369E79FF15}" dt="2023-06-09T08:25:38.892" v="10" actId="962"/>
          <ac:picMkLst>
            <pc:docMk/>
            <pc:sldMk cId="2907570378" sldId="292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09.996" v="3" actId="962"/>
        <pc:sldMkLst>
          <pc:docMk/>
          <pc:sldMk cId="2441375488" sldId="293"/>
        </pc:sldMkLst>
        <pc:picChg chg="mod">
          <ac:chgData name="Cribbs, Lianne M" userId="bc9dc6d5-fa4a-42a9-93b8-0215bf6f6bf6" providerId="ADAL" clId="{C1CFA81A-E665-4316-BADF-C0369E79FF15}" dt="2023-06-09T08:25:09.996" v="3" actId="962"/>
          <ac:picMkLst>
            <pc:docMk/>
            <pc:sldMk cId="2441375488" sldId="293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35.969" v="9" actId="962"/>
        <pc:sldMkLst>
          <pc:docMk/>
          <pc:sldMk cId="3577524352" sldId="294"/>
        </pc:sldMkLst>
        <pc:picChg chg="mod">
          <ac:chgData name="Cribbs, Lianne M" userId="bc9dc6d5-fa4a-42a9-93b8-0215bf6f6bf6" providerId="ADAL" clId="{C1CFA81A-E665-4316-BADF-C0369E79FF15}" dt="2023-06-09T08:25:35.969" v="9" actId="962"/>
          <ac:picMkLst>
            <pc:docMk/>
            <pc:sldMk cId="3577524352" sldId="294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1CFA81A-E665-4316-BADF-C0369E79FF15}" dt="2023-06-09T08:25:04.450" v="2" actId="962"/>
        <pc:sldMkLst>
          <pc:docMk/>
          <pc:sldMk cId="3012644841" sldId="295"/>
        </pc:sldMkLst>
        <pc:picChg chg="mod">
          <ac:chgData name="Cribbs, Lianne M" userId="bc9dc6d5-fa4a-42a9-93b8-0215bf6f6bf6" providerId="ADAL" clId="{C1CFA81A-E665-4316-BADF-C0369E79FF15}" dt="2023-06-09T08:25:04.450" v="2" actId="962"/>
          <ac:picMkLst>
            <pc:docMk/>
            <pc:sldMk cId="3012644841" sldId="295"/>
            <ac:picMk id="7" creationId="{ABAC01D6-A606-55E1-7B8E-E809C6F7199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- Blac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UoE_Logo_Black" descr="Logo - University of Essex">
            <a:extLst>
              <a:ext uri="{FF2B5EF4-FFF2-40B4-BE49-F238E27FC236}">
                <a16:creationId xmlns:a16="http://schemas.microsoft.com/office/drawing/2014/main" id="{91F64F71-DD94-BE43-A1BF-90989C0C69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Coloured_Boarder">
            <a:extLst>
              <a:ext uri="{FF2B5EF4-FFF2-40B4-BE49-F238E27FC236}">
                <a16:creationId xmlns:a16="http://schemas.microsoft.com/office/drawing/2014/main" id="{C6F89C8B-0CBB-8642-991D-39E97AB68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175" y="1244333"/>
            <a:ext cx="7965391" cy="48240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_BG">
            <a:extLst>
              <a:ext uri="{FF2B5EF4-FFF2-40B4-BE49-F238E27FC236}">
                <a16:creationId xmlns:a16="http://schemas.microsoft.com/office/drawing/2014/main" id="{5D4998F0-DC3A-364F-ACFE-A254B6B4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104" y="1319533"/>
            <a:ext cx="7894320" cy="4673600"/>
          </a:xfrm>
          <a:prstGeom prst="rect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7" name="Divider_Line">
            <a:extLst>
              <a:ext uri="{FF2B5EF4-FFF2-40B4-BE49-F238E27FC236}">
                <a16:creationId xmlns:a16="http://schemas.microsoft.com/office/drawing/2014/main" id="{822F4922-0983-EE45-B259-9B6104905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345288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_Whit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8" name="Coloured_Boarder">
            <a:extLst>
              <a:ext uri="{FF2B5EF4-FFF2-40B4-BE49-F238E27FC236}">
                <a16:creationId xmlns:a16="http://schemas.microsoft.com/office/drawing/2014/main" id="{B314EC19-20AC-8D4D-9C1B-2543B45C4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175" y="1244333"/>
            <a:ext cx="7965391" cy="48240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_BG">
            <a:extLst>
              <a:ext uri="{FF2B5EF4-FFF2-40B4-BE49-F238E27FC236}">
                <a16:creationId xmlns:a16="http://schemas.microsoft.com/office/drawing/2014/main" id="{AC8BCD2D-A1D4-B941-B5ED-4FC7122E5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104" y="1319533"/>
            <a:ext cx="7894320" cy="4673600"/>
          </a:xfrm>
          <a:prstGeom prst="rect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4" name="Divider_Line">
            <a:extLst>
              <a:ext uri="{FF2B5EF4-FFF2-40B4-BE49-F238E27FC236}">
                <a16:creationId xmlns:a16="http://schemas.microsoft.com/office/drawing/2014/main" id="{AC99BCA3-B941-824C-9684-BAA8B857B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1325132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2978079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7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adient Colour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900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899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0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3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28" r:id="rId2"/>
    <p:sldLayoutId id="2147483817" r:id="rId3"/>
    <p:sldLayoutId id="2147483872" r:id="rId4"/>
    <p:sldLayoutId id="2147483847" r:id="rId5"/>
    <p:sldLayoutId id="2147483875" r:id="rId6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76A4823C-7BE2-CC3F-C6F3-B588DE71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25" y="1413843"/>
            <a:ext cx="10493375" cy="1491139"/>
          </a:xfrm>
        </p:spPr>
        <p:txBody>
          <a:bodyPr/>
          <a:lstStyle/>
          <a:p>
            <a:r>
              <a:rPr lang="en-GB" sz="8800" dirty="0">
                <a:latin typeface="Bahnschrift Light SemiCondensed" panose="020B0502040204020203" pitchFamily="34" charset="0"/>
              </a:rPr>
              <a:t>EDI Key Dates 2023</a:t>
            </a:r>
            <a:endParaRPr lang="en-US" sz="8800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D8BDC08-79E0-3701-6C73-5D57D67F3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625" y="3108182"/>
            <a:ext cx="10493375" cy="1048035"/>
          </a:xfrm>
        </p:spPr>
        <p:txBody>
          <a:bodyPr/>
          <a:lstStyle/>
          <a:p>
            <a:r>
              <a:rPr lang="en-US" dirty="0"/>
              <a:t>(Religious)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2E651E81-66B8-A0A4-261F-6270E94031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0003" y="4854795"/>
            <a:ext cx="2359327" cy="1049418"/>
          </a:xfrm>
        </p:spPr>
        <p:txBody>
          <a:bodyPr/>
          <a:lstStyle/>
          <a:p>
            <a:r>
              <a:rPr lang="en-US" dirty="0"/>
              <a:t>Inclusion Team     </a:t>
            </a:r>
          </a:p>
          <a:p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66F79CC-7806-3593-0391-5778A4824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009" y="3783427"/>
            <a:ext cx="24482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455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541364"/>
            <a:ext cx="10493375" cy="1116263"/>
          </a:xfrm>
        </p:spPr>
        <p:txBody>
          <a:bodyPr/>
          <a:lstStyle/>
          <a:p>
            <a:r>
              <a:rPr lang="en-GB" sz="6600" dirty="0"/>
              <a:t>September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1" y="4200374"/>
            <a:ext cx="9998074" cy="2438400"/>
          </a:xfrm>
        </p:spPr>
        <p:txBody>
          <a:bodyPr numCol="2" anchor="b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6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Krishna Janmashtami (Hinduism)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11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Ethiopian New Year (Rastafari)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12-19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Paryushan</a:t>
            </a:r>
            <a:r>
              <a:rPr lang="en-GB" sz="1400" dirty="0">
                <a:latin typeface="Bahnschrift Light SemiCondensed" panose="020B0502040204020203" pitchFamily="34" charset="0"/>
              </a:rPr>
              <a:t> (Jainism)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15-17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Rosh Hashanah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19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Samvatsari</a:t>
            </a:r>
            <a:r>
              <a:rPr lang="en-GB" sz="1400" dirty="0">
                <a:latin typeface="Bahnschrift Light SemiCondensed" panose="020B0502040204020203" pitchFamily="34" charset="0"/>
              </a:rPr>
              <a:t> International Forgiveness Day </a:t>
            </a:r>
          </a:p>
          <a:p>
            <a:r>
              <a:rPr lang="en-GB" sz="1400" dirty="0">
                <a:latin typeface="Bahnschrift Light SemiCondensed" panose="020B0502040204020203" pitchFamily="34" charset="0"/>
              </a:rPr>
              <a:t>	(Jainism)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Autumnal Equinox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24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Yom Kippur / Day of Atonement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26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The Prophet Muhammad’s Birthday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29 September-6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Sukkot (Judaism)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2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796961" y="1541364"/>
            <a:ext cx="10493375" cy="1116263"/>
          </a:xfrm>
        </p:spPr>
        <p:txBody>
          <a:bodyPr/>
          <a:lstStyle/>
          <a:p>
            <a:r>
              <a:rPr lang="en-GB" sz="6600" dirty="0"/>
              <a:t>October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2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29 September-6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Sukkot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6-8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Shemini Atzeret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7-8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Simchat Torah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12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Bandi</a:t>
            </a:r>
            <a:r>
              <a:rPr lang="en-GB" sz="1400" dirty="0">
                <a:latin typeface="Bahnschrift Light SemiCondensed" panose="020B0502040204020203" pitchFamily="34" charset="0"/>
              </a:rPr>
              <a:t> </a:t>
            </a:r>
            <a:r>
              <a:rPr lang="en-GB" sz="1400" dirty="0" err="1">
                <a:latin typeface="Bahnschrift Light SemiCondensed" panose="020B0502040204020203" pitchFamily="34" charset="0"/>
              </a:rPr>
              <a:t>Chhor</a:t>
            </a:r>
            <a:r>
              <a:rPr lang="en-GB" sz="1400" dirty="0">
                <a:latin typeface="Bahnschrift Light SemiCondensed" panose="020B0502040204020203" pitchFamily="34" charset="0"/>
              </a:rPr>
              <a:t> </a:t>
            </a:r>
            <a:r>
              <a:rPr lang="en-GB" sz="1400" dirty="0" err="1">
                <a:latin typeface="Bahnschrift Light SemiCondensed" panose="020B0502040204020203" pitchFamily="34" charset="0"/>
              </a:rPr>
              <a:t>Divist</a:t>
            </a:r>
            <a:r>
              <a:rPr lang="en-GB" sz="1400" dirty="0">
                <a:latin typeface="Bahnschrift Light SemiCondensed" panose="020B0502040204020203" pitchFamily="34" charset="0"/>
              </a:rPr>
              <a:t> (Sikhism)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Navaratri (Hinduism)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31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Samhain (Paganism)</a:t>
            </a:r>
          </a:p>
          <a:p>
            <a:endParaRPr lang="en-GB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7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538532"/>
            <a:ext cx="10493375" cy="1116263"/>
          </a:xfrm>
        </p:spPr>
        <p:txBody>
          <a:bodyPr/>
          <a:lstStyle/>
          <a:p>
            <a:r>
              <a:rPr lang="en-GB" sz="6600" dirty="0"/>
              <a:t>November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Anniversary of the Crowning of Haile Selassie I (Rastafari)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Birthday of Guru </a:t>
            </a:r>
            <a:r>
              <a:rPr lang="en-GB" sz="1400" dirty="0" err="1">
                <a:latin typeface="Bahnschrift Light SemiCondensed" panose="020B0502040204020203" pitchFamily="34" charset="0"/>
              </a:rPr>
              <a:t>Nank</a:t>
            </a:r>
            <a:r>
              <a:rPr lang="en-GB" sz="1400" dirty="0">
                <a:latin typeface="Bahnschrift Light SemiCondensed" panose="020B0502040204020203" pitchFamily="34" charset="0"/>
              </a:rPr>
              <a:t> (Sikhism)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24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Martyrdom of Guru </a:t>
            </a:r>
            <a:r>
              <a:rPr lang="en-GB" sz="1400" dirty="0" err="1">
                <a:latin typeface="Bahnschrift Light SemiCondensed" panose="020B0502040204020203" pitchFamily="34" charset="0"/>
              </a:rPr>
              <a:t>Tegh</a:t>
            </a:r>
            <a:r>
              <a:rPr lang="en-GB" sz="1400" dirty="0">
                <a:latin typeface="Bahnschrift Light SemiCondensed" panose="020B0502040204020203" pitchFamily="34" charset="0"/>
              </a:rPr>
              <a:t> Bahadur (Sikhism)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30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St. Andrew’s Day (Scotland)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04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538532"/>
            <a:ext cx="10493375" cy="1116263"/>
          </a:xfrm>
        </p:spPr>
        <p:txBody>
          <a:bodyPr/>
          <a:lstStyle/>
          <a:p>
            <a:r>
              <a:rPr lang="en-GB" sz="6600" dirty="0"/>
              <a:t>December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3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Advent Sunday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7-15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Hanukah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Bodhi Day (Buddhism)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Winter Solstice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25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Christmas Day (Christianity)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2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96293" y="1618742"/>
            <a:ext cx="10493375" cy="1116263"/>
          </a:xfrm>
        </p:spPr>
        <p:txBody>
          <a:bodyPr/>
          <a:lstStyle/>
          <a:p>
            <a:r>
              <a:rPr lang="en-GB" sz="6600" dirty="0"/>
              <a:t>January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122995"/>
            <a:ext cx="10123843" cy="2438400"/>
          </a:xfrm>
        </p:spPr>
        <p:txBody>
          <a:bodyPr numCol="2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Gantan-sai</a:t>
            </a:r>
            <a:r>
              <a:rPr lang="en-GB" sz="1400" dirty="0">
                <a:latin typeface="Bahnschrift Light SemiCondensed" panose="020B0502040204020203" pitchFamily="34" charset="0"/>
              </a:rPr>
              <a:t> (Shinto)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5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Birthday of Guru Gobind Singh – </a:t>
            </a:r>
            <a:r>
              <a:rPr lang="en-GB" sz="1400" dirty="0" err="1">
                <a:latin typeface="Bahnschrift Light SemiCondensed" panose="020B0502040204020203" pitchFamily="34" charset="0"/>
              </a:rPr>
              <a:t>Nanakshahi</a:t>
            </a:r>
            <a:r>
              <a:rPr lang="en-GB" sz="1400" dirty="0">
                <a:latin typeface="Bahnschrift Light SemiCondensed" panose="020B0502040204020203" pitchFamily="34" charset="0"/>
              </a:rPr>
              <a:t> Solar </a:t>
            </a:r>
          </a:p>
          <a:p>
            <a:r>
              <a:rPr lang="en-GB" sz="1400" dirty="0">
                <a:latin typeface="Bahnschrift Light SemiCondensed" panose="020B0502040204020203" pitchFamily="34" charset="0"/>
              </a:rPr>
              <a:t>	Calendar (Sikhism)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Epiphany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7-8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Ganna</a:t>
            </a:r>
            <a:r>
              <a:rPr lang="en-GB" sz="1400" dirty="0">
                <a:latin typeface="Bahnschrift Light SemiCondensed" panose="020B0502040204020203" pitchFamily="34" charset="0"/>
              </a:rPr>
              <a:t> (Orthodox / Rastafari)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9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Seijin</a:t>
            </a:r>
            <a:r>
              <a:rPr lang="en-GB" sz="1400" dirty="0">
                <a:latin typeface="Bahnschrift Light SemiCondensed" panose="020B0502040204020203" pitchFamily="34" charset="0"/>
              </a:rPr>
              <a:t> No Hi / Coming of Age Day (Shinto)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13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Lohri</a:t>
            </a:r>
            <a:r>
              <a:rPr lang="en-GB" sz="1400" dirty="0">
                <a:latin typeface="Bahnschrift Light SemiCondensed" panose="020B0502040204020203" pitchFamily="34" charset="0"/>
              </a:rPr>
              <a:t> </a:t>
            </a:r>
            <a:r>
              <a:rPr lang="en-GB" sz="1400" dirty="0" err="1">
                <a:latin typeface="Bahnschrift Light SemiCondensed" panose="020B0502040204020203" pitchFamily="34" charset="0"/>
              </a:rPr>
              <a:t>Maghi</a:t>
            </a:r>
            <a:r>
              <a:rPr lang="en-GB" sz="1400" dirty="0">
                <a:latin typeface="Bahnschrift Light SemiCondensed" panose="020B0502040204020203" pitchFamily="34" charset="0"/>
              </a:rPr>
              <a:t> (Hinduism, 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14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Makar Sankranti (Hindu Dharma)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Religion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18-25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Week of Prayer for Christian Unity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Birthday of Guru Gobind Singh – </a:t>
            </a:r>
            <a:r>
              <a:rPr lang="en-GB" sz="1400" dirty="0" err="1">
                <a:latin typeface="Bahnschrift Light SemiCondensed" panose="020B0502040204020203" pitchFamily="34" charset="0"/>
              </a:rPr>
              <a:t>Bakrami</a:t>
            </a:r>
            <a:r>
              <a:rPr lang="en-GB" sz="1400" dirty="0">
                <a:latin typeface="Bahnschrift Light SemiCondensed" panose="020B0502040204020203" pitchFamily="34" charset="0"/>
              </a:rPr>
              <a:t> Solar </a:t>
            </a:r>
          </a:p>
          <a:p>
            <a:r>
              <a:rPr lang="en-GB" sz="1400" dirty="0">
                <a:latin typeface="Bahnschrift Light SemiCondensed" panose="020B0502040204020203" pitchFamily="34" charset="0"/>
              </a:rPr>
              <a:t>	Calendar (Sikhism)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Lunar New Year / Chinese New Year / Spring Festival /</a:t>
            </a:r>
          </a:p>
          <a:p>
            <a:r>
              <a:rPr lang="en-GB" sz="1400" dirty="0">
                <a:latin typeface="Bahnschrift Light SemiCondensed" panose="020B0502040204020203" pitchFamily="34" charset="0"/>
              </a:rPr>
              <a:t>	Chunjie / Yuan Tan (Chinese)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27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Holocaust Memorial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538532"/>
            <a:ext cx="10493375" cy="1116263"/>
          </a:xfrm>
        </p:spPr>
        <p:txBody>
          <a:bodyPr/>
          <a:lstStyle/>
          <a:p>
            <a:r>
              <a:rPr lang="en-GB" sz="6600" dirty="0"/>
              <a:t>February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187163"/>
            <a:ext cx="10123843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Hijab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Imbolc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Parinirvana</a:t>
            </a:r>
            <a:r>
              <a:rPr lang="en-GB" sz="1400" dirty="0">
                <a:latin typeface="Bahnschrift Light SemiCondensed" panose="020B0502040204020203" pitchFamily="34" charset="0"/>
              </a:rPr>
              <a:t> (Buddhism)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Maha</a:t>
            </a:r>
            <a:r>
              <a:rPr lang="en-GB" sz="1400" dirty="0">
                <a:latin typeface="Bahnschrift Light SemiCondensed" panose="020B0502040204020203" pitchFamily="34" charset="0"/>
              </a:rPr>
              <a:t> Shivaratri (Hindu Dharma)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Shrove Tuesday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Ash Wednesday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Lent (Christianity)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4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132521" y="1538532"/>
            <a:ext cx="10493375" cy="1116263"/>
          </a:xfrm>
        </p:spPr>
        <p:txBody>
          <a:bodyPr/>
          <a:lstStyle/>
          <a:p>
            <a:r>
              <a:rPr lang="en-GB" sz="6600" dirty="0"/>
              <a:t>March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109268"/>
            <a:ext cx="10123843" cy="2438400"/>
          </a:xfrm>
        </p:spPr>
        <p:txBody>
          <a:bodyPr numCol="2" anchor="b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St. David’s Day (Wales)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Magha Puja (Buddhism)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6-7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Purim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Holi (Hinduism)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Holla Mohalla (Sikhism)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17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St. Patrick’s Day (Ireland)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Higan</a:t>
            </a:r>
            <a:r>
              <a:rPr lang="en-GB" sz="1400" dirty="0">
                <a:latin typeface="Bahnschrift Light SemiCondensed" panose="020B0502040204020203" pitchFamily="34" charset="0"/>
              </a:rPr>
              <a:t>-e (Jodo Shinshu / Japanese Buddhism)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Spring / Vernal Equinox (Paganism)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March-21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Ramadan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30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Rama </a:t>
            </a:r>
            <a:r>
              <a:rPr lang="en-GB" sz="1400" dirty="0" err="1">
                <a:latin typeface="Bahnschrift Light SemiCondensed" panose="020B0502040204020203" pitchFamily="34" charset="0"/>
              </a:rPr>
              <a:t>Nivami</a:t>
            </a:r>
            <a:r>
              <a:rPr lang="en-GB" sz="1400" dirty="0">
                <a:latin typeface="Bahnschrift Light SemiCondensed" panose="020B0502040204020203" pitchFamily="34" charset="0"/>
              </a:rPr>
              <a:t> (Hinduism)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7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468081" y="1538532"/>
            <a:ext cx="10493375" cy="1116263"/>
          </a:xfrm>
        </p:spPr>
        <p:txBody>
          <a:bodyPr/>
          <a:lstStyle/>
          <a:p>
            <a:r>
              <a:rPr lang="en-GB" sz="6600" dirty="0"/>
              <a:t>April</a:t>
            </a:r>
          </a:p>
          <a:p>
            <a:endParaRPr lang="en-GB" sz="6600" dirty="0"/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331541"/>
            <a:ext cx="10123843" cy="2438400"/>
          </a:xfrm>
        </p:spPr>
        <p:txBody>
          <a:bodyPr numCol="2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22 March-21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Ramadan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4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Mahavira Jayanti (Jainism)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5-13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Passover / Pesach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Good Friday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Easter Sunday (Christianity)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16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Pascha / Orthodox Easter Sunday (Christianity)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17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Yom Ha-Shoah / Holocaust Day (Judaism)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Lailat</a:t>
            </a:r>
            <a:r>
              <a:rPr lang="en-GB" sz="1400" dirty="0">
                <a:latin typeface="Bahnschrift Light SemiCondensed" panose="020B0502040204020203" pitchFamily="34" charset="0"/>
              </a:rPr>
              <a:t> </a:t>
            </a:r>
            <a:r>
              <a:rPr lang="en-GB" sz="1400" dirty="0" err="1">
                <a:latin typeface="Bahnschrift Light SemiCondensed" panose="020B0502040204020203" pitchFamily="34" charset="0"/>
              </a:rPr>
              <a:t>ul-Qadr</a:t>
            </a:r>
            <a:r>
              <a:rPr lang="en-GB" sz="1400" dirty="0">
                <a:latin typeface="Bahnschrift Light SemiCondensed" panose="020B0502040204020203" pitchFamily="34" charset="0"/>
              </a:rPr>
              <a:t> / The Night of Power (Islam, Shi’a)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Ridvan</a:t>
            </a:r>
            <a:r>
              <a:rPr lang="en-GB" sz="1400" dirty="0">
                <a:latin typeface="Bahnschrift Light SemiCondensed" panose="020B0502040204020203" pitchFamily="34" charset="0"/>
              </a:rPr>
              <a:t> (Baha’i)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Eid al-Fitr / Fest of Fast Breaking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St. George’s Day (England)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0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577138" y="1538532"/>
            <a:ext cx="10493375" cy="1116263"/>
          </a:xfrm>
        </p:spPr>
        <p:txBody>
          <a:bodyPr/>
          <a:lstStyle/>
          <a:p>
            <a:r>
              <a:rPr lang="en-GB" sz="6600" dirty="0"/>
              <a:t>May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2" anchor="t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Beltane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14-20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Christian Aid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25-27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Shauvot</a:t>
            </a:r>
            <a:r>
              <a:rPr lang="en-GB" sz="1400" dirty="0">
                <a:latin typeface="Bahnschrift Light SemiCondensed" panose="020B0502040204020203" pitchFamily="34" charset="0"/>
              </a:rPr>
              <a:t> (Judaism)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28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Pentecost / Whit Sunday (Christianity)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593916" y="1538532"/>
            <a:ext cx="10493375" cy="1116263"/>
          </a:xfrm>
        </p:spPr>
        <p:txBody>
          <a:bodyPr/>
          <a:lstStyle/>
          <a:p>
            <a:r>
              <a:rPr lang="en-GB" sz="6600" dirty="0"/>
              <a:t>June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2" anchor="t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4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Vasakha</a:t>
            </a:r>
            <a:r>
              <a:rPr lang="en-GB" sz="1400" dirty="0">
                <a:latin typeface="Bahnschrift Light SemiCondensed" panose="020B0502040204020203" pitchFamily="34" charset="0"/>
              </a:rPr>
              <a:t> Puja / Buddha Day (Buddhism)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16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Martyrdom of Guru Arjan Dev (Sikhism)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Midsummer Solstice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26 June-1 July</a:t>
            </a:r>
            <a:r>
              <a:rPr lang="en-GB" sz="1400" dirty="0">
                <a:latin typeface="Bahnschrift Light SemiCondensed" panose="020B0502040204020203" pitchFamily="34" charset="0"/>
              </a:rPr>
              <a:t> -&gt; Hajj / Pilgrimage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28 June-2 July</a:t>
            </a:r>
            <a:r>
              <a:rPr lang="en-GB" sz="1400" dirty="0">
                <a:latin typeface="Bahnschrift Light SemiCondensed" panose="020B0502040204020203" pitchFamily="34" charset="0"/>
              </a:rPr>
              <a:t> -&gt; Eid al-Adha (Islam)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2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02305" y="1538532"/>
            <a:ext cx="10493375" cy="1116263"/>
          </a:xfrm>
        </p:spPr>
        <p:txBody>
          <a:bodyPr/>
          <a:lstStyle/>
          <a:p>
            <a:r>
              <a:rPr lang="en-GB" sz="6600" dirty="0"/>
              <a:t>July</a:t>
            </a:r>
          </a:p>
          <a:p>
            <a:endParaRPr lang="en-GB" sz="6600" dirty="0"/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1" anchor="b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26 June-1 July</a:t>
            </a:r>
            <a:r>
              <a:rPr lang="en-GB" sz="1400" dirty="0">
                <a:latin typeface="Bahnschrift Light SemiCondensed" panose="020B0502040204020203" pitchFamily="34" charset="0"/>
              </a:rPr>
              <a:t> -&gt; Hajj / Pilgrimage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28 June-2 July</a:t>
            </a:r>
            <a:r>
              <a:rPr lang="en-GB" sz="1400" dirty="0">
                <a:latin typeface="Bahnschrift Light SemiCondensed" panose="020B0502040204020203" pitchFamily="34" charset="0"/>
              </a:rPr>
              <a:t> -&gt; Eid al-Adha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 July </a:t>
            </a:r>
            <a:r>
              <a:rPr lang="en-GB" sz="1400" dirty="0">
                <a:latin typeface="Bahnschrift Light SemiCondensed" panose="020B0502040204020203" pitchFamily="34" charset="0"/>
              </a:rPr>
              <a:t>-&gt; Dhamma Day (Buddhism)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 July </a:t>
            </a:r>
            <a:r>
              <a:rPr lang="en-GB" sz="1400" dirty="0">
                <a:latin typeface="Bahnschrift Light SemiCondensed" panose="020B0502040204020203" pitchFamily="34" charset="0"/>
              </a:rPr>
              <a:t>-&gt; Al-Hijra / Islamic New Year (Islam)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July </a:t>
            </a:r>
            <a:r>
              <a:rPr lang="en-GB" sz="1400" dirty="0">
                <a:latin typeface="Bahnschrift Light SemiCondensed" panose="020B0502040204020203" pitchFamily="34" charset="0"/>
              </a:rPr>
              <a:t>– Birthday of Haile Selassie I (Rastafari)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26 July </a:t>
            </a:r>
            <a:r>
              <a:rPr lang="en-GB" sz="1400" dirty="0">
                <a:latin typeface="Bahnschrift Light SemiCondensed" panose="020B0502040204020203" pitchFamily="34" charset="0"/>
              </a:rPr>
              <a:t>– Tisha </a:t>
            </a:r>
            <a:r>
              <a:rPr lang="en-GB" sz="1400" dirty="0" err="1">
                <a:latin typeface="Bahnschrift Light SemiCondensed" panose="020B0502040204020203" pitchFamily="34" charset="0"/>
              </a:rPr>
              <a:t>B’Av</a:t>
            </a:r>
            <a:r>
              <a:rPr lang="en-GB" sz="1400" dirty="0">
                <a:latin typeface="Bahnschrift Light SemiCondensed" panose="020B0502040204020203" pitchFamily="34" charset="0"/>
              </a:rPr>
              <a:t> (Judaism)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73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939574" y="1538532"/>
            <a:ext cx="10493375" cy="1116263"/>
          </a:xfrm>
        </p:spPr>
        <p:txBody>
          <a:bodyPr/>
          <a:lstStyle/>
          <a:p>
            <a:r>
              <a:rPr lang="en-GB" sz="6600" dirty="0"/>
              <a:t>August</a:t>
            </a:r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123843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August </a:t>
            </a:r>
            <a:r>
              <a:rPr lang="en-GB" sz="1400" dirty="0">
                <a:latin typeface="Bahnschrift Light SemiCondensed" panose="020B0502040204020203" pitchFamily="34" charset="0"/>
              </a:rPr>
              <a:t>-&gt; Lammas / </a:t>
            </a:r>
            <a:r>
              <a:rPr lang="en-GB" sz="1400" dirty="0" err="1">
                <a:latin typeface="Bahnschrift Light SemiCondensed" panose="020B0502040204020203" pitchFamily="34" charset="0"/>
              </a:rPr>
              <a:t>Lughnasadh</a:t>
            </a:r>
            <a:r>
              <a:rPr lang="en-GB" sz="1400" dirty="0">
                <a:latin typeface="Bahnschrift Light SemiCondensed" panose="020B0502040204020203" pitchFamily="34" charset="0"/>
              </a:rPr>
              <a:t> (Paganism)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 August </a:t>
            </a:r>
            <a:r>
              <a:rPr lang="en-GB" sz="1400" dirty="0">
                <a:latin typeface="Bahnschrift Light SemiCondensed" panose="020B0502040204020203" pitchFamily="34" charset="0"/>
              </a:rPr>
              <a:t>-&gt; Roma Holocaust Memorial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30 August </a:t>
            </a:r>
            <a:r>
              <a:rPr lang="en-GB" sz="1400" dirty="0">
                <a:latin typeface="Bahnschrift Light SemiCondensed" panose="020B0502040204020203" pitchFamily="34" charset="0"/>
              </a:rPr>
              <a:t>-&gt; Raksha Bandhan (Hinduism)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197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Divider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0C121402-B6D9-9744-973B-81A6B776DF11}"/>
    </a:ext>
  </a:extLst>
</a:theme>
</file>

<file path=ppt/theme/theme2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24E1FE93-DBF4-6E41-BD12-7199829D8CB3}"/>
    </a:ext>
  </a:extLst>
</a:theme>
</file>

<file path=ppt/theme/theme3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E1A0A4E8-9C8B-244F-A8BB-F43D8A27A71A}"/>
    </a:ext>
  </a:extLst>
</a:theme>
</file>

<file path=ppt/theme/theme4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BBE50698-18A2-4941-A9C0-C386D61FA33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BA757DD001D6429A804770F209C358" ma:contentTypeVersion="9" ma:contentTypeDescription="Create a new document." ma:contentTypeScope="" ma:versionID="a2af8620d8052c4570ee10b90bc2e287">
  <xsd:schema xmlns:xsd="http://www.w3.org/2001/XMLSchema" xmlns:xs="http://www.w3.org/2001/XMLSchema" xmlns:p="http://schemas.microsoft.com/office/2006/metadata/properties" xmlns:ns2="864fa2f1-e7a3-49ef-aac9-27da4f2d2640" targetNamespace="http://schemas.microsoft.com/office/2006/metadata/properties" ma:root="true" ma:fieldsID="bdde676d73dc32e80c046e4d27a4df6c" ns2:_="">
    <xsd:import namespace="864fa2f1-e7a3-49ef-aac9-27da4f2d2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fa2f1-e7a3-49ef-aac9-27da4f2d2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849799-830B-4E55-9666-63F48AF16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fa2f1-e7a3-49ef-aac9-27da4f2d2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7D91BB-6FD8-4800-B5D5-2773EA19D436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64fa2f1-e7a3-49ef-aac9-27da4f2d264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1985</TotalTime>
  <Words>871</Words>
  <Application>Microsoft Office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Bahnschrift Light SemiCondensed</vt:lpstr>
      <vt:lpstr>Calibri</vt:lpstr>
      <vt:lpstr>System Font Regular</vt:lpstr>
      <vt:lpstr>Wingdings</vt:lpstr>
      <vt:lpstr>Title/Divider Slides</vt:lpstr>
      <vt:lpstr>Text/Media Slides</vt:lpstr>
      <vt:lpstr>Media Slides</vt:lpstr>
      <vt:lpstr>End Slides</vt:lpstr>
      <vt:lpstr>EDI Key Dates 2023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  <vt:lpstr>EDI Key Dates 2023 (Religious)</vt:lpstr>
    </vt:vector>
  </TitlesOfParts>
  <Company>University of Essex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Key Dates 2023</dc:title>
  <dc:creator>Cribbs, Lianne M</dc:creator>
  <cp:lastModifiedBy>Cribbs, Lianne M</cp:lastModifiedBy>
  <cp:revision>1</cp:revision>
  <dcterms:created xsi:type="dcterms:W3CDTF">2023-05-24T13:29:27Z</dcterms:created>
  <dcterms:modified xsi:type="dcterms:W3CDTF">2023-06-09T08:25:52Z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</Properties>
</file>