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4"/>
    <p:sldMasterId id="2147483890" r:id="rId5"/>
    <p:sldMasterId id="2147483927" r:id="rId6"/>
    <p:sldMasterId id="2147483964" r:id="rId7"/>
  </p:sldMasterIdLst>
  <p:notesMasterIdLst>
    <p:notesMasterId r:id="rId21"/>
  </p:notesMasterIdLst>
  <p:handoutMasterIdLst>
    <p:handoutMasterId r:id="rId22"/>
  </p:handoutMasterIdLst>
  <p:sldIdLst>
    <p:sldId id="269" r:id="rId8"/>
    <p:sldId id="287" r:id="rId9"/>
    <p:sldId id="295" r:id="rId10"/>
    <p:sldId id="293" r:id="rId11"/>
    <p:sldId id="291" r:id="rId12"/>
    <p:sldId id="286" r:id="rId13"/>
    <p:sldId id="290" r:id="rId14"/>
    <p:sldId id="283" r:id="rId15"/>
    <p:sldId id="288" r:id="rId16"/>
    <p:sldId id="294" r:id="rId17"/>
    <p:sldId id="292" r:id="rId18"/>
    <p:sldId id="284" r:id="rId19"/>
    <p:sldId id="28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542" autoAdjust="0"/>
  </p:normalViewPr>
  <p:slideViewPr>
    <p:cSldViewPr snapToGrid="0" snapToObjects="1">
      <p:cViewPr varScale="1">
        <p:scale>
          <a:sx n="72" d="100"/>
          <a:sy n="72" d="100"/>
        </p:scale>
        <p:origin x="19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60" d="100"/>
          <a:sy n="160" d="100"/>
        </p:scale>
        <p:origin x="531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bbs, Lianne M" userId="bc9dc6d5-fa4a-42a9-93b8-0215bf6f6bf6" providerId="ADAL" clId="{797A2184-ABAF-48A7-B427-557AEE621A01}"/>
    <pc:docChg chg="modSld">
      <pc:chgData name="Cribbs, Lianne M" userId="bc9dc6d5-fa4a-42a9-93b8-0215bf6f6bf6" providerId="ADAL" clId="{797A2184-ABAF-48A7-B427-557AEE621A01}" dt="2023-05-25T22:35:42.387" v="10" actId="20577"/>
      <pc:docMkLst>
        <pc:docMk/>
      </pc:docMkLst>
      <pc:sldChg chg="modSp mod">
        <pc:chgData name="Cribbs, Lianne M" userId="bc9dc6d5-fa4a-42a9-93b8-0215bf6f6bf6" providerId="ADAL" clId="{797A2184-ABAF-48A7-B427-557AEE621A01}" dt="2023-05-25T22:35:37.117" v="7" actId="20577"/>
        <pc:sldMkLst>
          <pc:docMk/>
          <pc:sldMk cId="557504706" sldId="284"/>
        </pc:sldMkLst>
        <pc:spChg chg="mod">
          <ac:chgData name="Cribbs, Lianne M" userId="bc9dc6d5-fa4a-42a9-93b8-0215bf6f6bf6" providerId="ADAL" clId="{797A2184-ABAF-48A7-B427-557AEE621A01}" dt="2023-05-25T22:35:37.117" v="7" actId="20577"/>
          <ac:spMkLst>
            <pc:docMk/>
            <pc:sldMk cId="557504706" sldId="284"/>
            <ac:spMk id="5" creationId="{D094E477-D025-9439-D6EF-68CF9F9FAEFE}"/>
          </ac:spMkLst>
        </pc:spChg>
      </pc:sldChg>
      <pc:sldChg chg="modSp mod">
        <pc:chgData name="Cribbs, Lianne M" userId="bc9dc6d5-fa4a-42a9-93b8-0215bf6f6bf6" providerId="ADAL" clId="{797A2184-ABAF-48A7-B427-557AEE621A01}" dt="2023-05-25T22:35:42.387" v="10" actId="20577"/>
        <pc:sldMkLst>
          <pc:docMk/>
          <pc:sldMk cId="1639022899" sldId="285"/>
        </pc:sldMkLst>
        <pc:spChg chg="mod">
          <ac:chgData name="Cribbs, Lianne M" userId="bc9dc6d5-fa4a-42a9-93b8-0215bf6f6bf6" providerId="ADAL" clId="{797A2184-ABAF-48A7-B427-557AEE621A01}" dt="2023-05-25T22:35:42.387" v="10" actId="20577"/>
          <ac:spMkLst>
            <pc:docMk/>
            <pc:sldMk cId="1639022899" sldId="285"/>
            <ac:spMk id="5" creationId="{D094E477-D025-9439-D6EF-68CF9F9FAEFE}"/>
          </ac:spMkLst>
        </pc:spChg>
      </pc:sldChg>
      <pc:sldChg chg="modSp mod">
        <pc:chgData name="Cribbs, Lianne M" userId="bc9dc6d5-fa4a-42a9-93b8-0215bf6f6bf6" providerId="ADAL" clId="{797A2184-ABAF-48A7-B427-557AEE621A01}" dt="2023-05-25T22:35:20.385" v="5" actId="20577"/>
        <pc:sldMkLst>
          <pc:docMk/>
          <pc:sldMk cId="1126619760" sldId="288"/>
        </pc:sldMkLst>
        <pc:spChg chg="mod">
          <ac:chgData name="Cribbs, Lianne M" userId="bc9dc6d5-fa4a-42a9-93b8-0215bf6f6bf6" providerId="ADAL" clId="{797A2184-ABAF-48A7-B427-557AEE621A01}" dt="2023-05-25T22:35:20.385" v="5" actId="20577"/>
          <ac:spMkLst>
            <pc:docMk/>
            <pc:sldMk cId="1126619760" sldId="288"/>
            <ac:spMk id="5" creationId="{D094E477-D025-9439-D6EF-68CF9F9FAEFE}"/>
          </ac:spMkLst>
        </pc:spChg>
      </pc:sldChg>
      <pc:sldChg chg="modSp mod">
        <pc:chgData name="Cribbs, Lianne M" userId="bc9dc6d5-fa4a-42a9-93b8-0215bf6f6bf6" providerId="ADAL" clId="{797A2184-ABAF-48A7-B427-557AEE621A01}" dt="2023-05-25T22:35:14.307" v="4" actId="1076"/>
        <pc:sldMkLst>
          <pc:docMk/>
          <pc:sldMk cId="3128925180" sldId="290"/>
        </pc:sldMkLst>
        <pc:spChg chg="mod">
          <ac:chgData name="Cribbs, Lianne M" userId="bc9dc6d5-fa4a-42a9-93b8-0215bf6f6bf6" providerId="ADAL" clId="{797A2184-ABAF-48A7-B427-557AEE621A01}" dt="2023-05-25T22:35:14.307" v="4" actId="1076"/>
          <ac:spMkLst>
            <pc:docMk/>
            <pc:sldMk cId="3128925180" sldId="290"/>
            <ac:spMk id="5" creationId="{D094E477-D025-9439-D6EF-68CF9F9FAEFE}"/>
          </ac:spMkLst>
        </pc:spChg>
      </pc:sldChg>
      <pc:sldChg chg="modSp mod">
        <pc:chgData name="Cribbs, Lianne M" userId="bc9dc6d5-fa4a-42a9-93b8-0215bf6f6bf6" providerId="ADAL" clId="{797A2184-ABAF-48A7-B427-557AEE621A01}" dt="2023-05-25T22:35:26.049" v="6" actId="20577"/>
        <pc:sldMkLst>
          <pc:docMk/>
          <pc:sldMk cId="3577524352" sldId="294"/>
        </pc:sldMkLst>
        <pc:spChg chg="mod">
          <ac:chgData name="Cribbs, Lianne M" userId="bc9dc6d5-fa4a-42a9-93b8-0215bf6f6bf6" providerId="ADAL" clId="{797A2184-ABAF-48A7-B427-557AEE621A01}" dt="2023-05-25T22:35:26.049" v="6" actId="20577"/>
          <ac:spMkLst>
            <pc:docMk/>
            <pc:sldMk cId="3577524352" sldId="294"/>
            <ac:spMk id="5" creationId="{D094E477-D025-9439-D6EF-68CF9F9FAEFE}"/>
          </ac:spMkLst>
        </pc:spChg>
      </pc:sldChg>
      <pc:sldChg chg="modSp mod">
        <pc:chgData name="Cribbs, Lianne M" userId="bc9dc6d5-fa4a-42a9-93b8-0215bf6f6bf6" providerId="ADAL" clId="{797A2184-ABAF-48A7-B427-557AEE621A01}" dt="2023-05-25T22:34:58.145" v="3" actId="20577"/>
        <pc:sldMkLst>
          <pc:docMk/>
          <pc:sldMk cId="3012644841" sldId="295"/>
        </pc:sldMkLst>
        <pc:spChg chg="mod">
          <ac:chgData name="Cribbs, Lianne M" userId="bc9dc6d5-fa4a-42a9-93b8-0215bf6f6bf6" providerId="ADAL" clId="{797A2184-ABAF-48A7-B427-557AEE621A01}" dt="2023-05-25T22:34:58.145" v="3" actId="20577"/>
          <ac:spMkLst>
            <pc:docMk/>
            <pc:sldMk cId="3012644841" sldId="295"/>
            <ac:spMk id="5" creationId="{D094E477-D025-9439-D6EF-68CF9F9FAEFE}"/>
          </ac:spMkLst>
        </pc:spChg>
      </pc:sldChg>
    </pc:docChg>
  </pc:docChgLst>
  <pc:docChgLst>
    <pc:chgData name="Cribbs, Lianne M" userId="bc9dc6d5-fa4a-42a9-93b8-0215bf6f6bf6" providerId="ADAL" clId="{C4DC1CB5-8119-4779-9994-B57058E7CD2E}"/>
    <pc:docChg chg="modSld">
      <pc:chgData name="Cribbs, Lianne M" userId="bc9dc6d5-fa4a-42a9-93b8-0215bf6f6bf6" providerId="ADAL" clId="{C4DC1CB5-8119-4779-9994-B57058E7CD2E}" dt="2023-06-09T08:23:53.154" v="274" actId="962"/>
      <pc:docMkLst>
        <pc:docMk/>
      </pc:docMkLst>
      <pc:sldChg chg="modSp">
        <pc:chgData name="Cribbs, Lianne M" userId="bc9dc6d5-fa4a-42a9-93b8-0215bf6f6bf6" providerId="ADAL" clId="{C4DC1CB5-8119-4779-9994-B57058E7CD2E}" dt="2023-06-09T08:21:58.932" v="260" actId="962"/>
        <pc:sldMkLst>
          <pc:docMk/>
          <pc:sldMk cId="1492455479" sldId="269"/>
        </pc:sldMkLst>
        <pc:picChg chg="mod">
          <ac:chgData name="Cribbs, Lianne M" userId="bc9dc6d5-fa4a-42a9-93b8-0215bf6f6bf6" providerId="ADAL" clId="{C4DC1CB5-8119-4779-9994-B57058E7CD2E}" dt="2023-06-09T08:21:58.932" v="260" actId="962"/>
          <ac:picMkLst>
            <pc:docMk/>
            <pc:sldMk cId="1492455479" sldId="269"/>
            <ac:picMk id="2" creationId="{566F79CC-7806-3593-0391-5778A482488D}"/>
          </ac:picMkLst>
        </pc:picChg>
      </pc:sldChg>
      <pc:sldChg chg="modSp mod">
        <pc:chgData name="Cribbs, Lianne M" userId="bc9dc6d5-fa4a-42a9-93b8-0215bf6f6bf6" providerId="ADAL" clId="{C4DC1CB5-8119-4779-9994-B57058E7CD2E}" dt="2023-06-09T08:23:15.720" v="267" actId="962"/>
        <pc:sldMkLst>
          <pc:docMk/>
          <pc:sldMk cId="3623373297" sldId="283"/>
        </pc:sldMkLst>
        <pc:picChg chg="mod">
          <ac:chgData name="Cribbs, Lianne M" userId="bc9dc6d5-fa4a-42a9-93b8-0215bf6f6bf6" providerId="ADAL" clId="{C4DC1CB5-8119-4779-9994-B57058E7CD2E}" dt="2023-06-09T08:23:15.720" v="267" actId="962"/>
          <ac:picMkLst>
            <pc:docMk/>
            <pc:sldMk cId="3623373297" sldId="283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3:44.642" v="273" actId="962"/>
        <pc:sldMkLst>
          <pc:docMk/>
          <pc:sldMk cId="557504706" sldId="284"/>
        </pc:sldMkLst>
        <pc:picChg chg="mod">
          <ac:chgData name="Cribbs, Lianne M" userId="bc9dc6d5-fa4a-42a9-93b8-0215bf6f6bf6" providerId="ADAL" clId="{C4DC1CB5-8119-4779-9994-B57058E7CD2E}" dt="2023-06-09T08:23:44.642" v="273" actId="962"/>
          <ac:picMkLst>
            <pc:docMk/>
            <pc:sldMk cId="557504706" sldId="284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3:53.154" v="274" actId="962"/>
        <pc:sldMkLst>
          <pc:docMk/>
          <pc:sldMk cId="1639022899" sldId="285"/>
        </pc:sldMkLst>
        <pc:picChg chg="mod">
          <ac:chgData name="Cribbs, Lianne M" userId="bc9dc6d5-fa4a-42a9-93b8-0215bf6f6bf6" providerId="ADAL" clId="{C4DC1CB5-8119-4779-9994-B57058E7CD2E}" dt="2023-06-09T08:23:53.154" v="274" actId="962"/>
          <ac:picMkLst>
            <pc:docMk/>
            <pc:sldMk cId="1639022899" sldId="285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3:03.243" v="265" actId="962"/>
        <pc:sldMkLst>
          <pc:docMk/>
          <pc:sldMk cId="2909399167" sldId="286"/>
        </pc:sldMkLst>
        <pc:picChg chg="mod">
          <ac:chgData name="Cribbs, Lianne M" userId="bc9dc6d5-fa4a-42a9-93b8-0215bf6f6bf6" providerId="ADAL" clId="{C4DC1CB5-8119-4779-9994-B57058E7CD2E}" dt="2023-06-09T08:23:03.243" v="265" actId="962"/>
          <ac:picMkLst>
            <pc:docMk/>
            <pc:sldMk cId="2909399167" sldId="286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2:31.131" v="261" actId="962"/>
        <pc:sldMkLst>
          <pc:docMk/>
          <pc:sldMk cId="1879164001" sldId="287"/>
        </pc:sldMkLst>
        <pc:picChg chg="mod">
          <ac:chgData name="Cribbs, Lianne M" userId="bc9dc6d5-fa4a-42a9-93b8-0215bf6f6bf6" providerId="ADAL" clId="{C4DC1CB5-8119-4779-9994-B57058E7CD2E}" dt="2023-06-09T08:22:31.131" v="261" actId="962"/>
          <ac:picMkLst>
            <pc:docMk/>
            <pc:sldMk cId="1879164001" sldId="287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3:23.034" v="268" actId="962"/>
        <pc:sldMkLst>
          <pc:docMk/>
          <pc:sldMk cId="1126619760" sldId="288"/>
        </pc:sldMkLst>
        <pc:picChg chg="mod">
          <ac:chgData name="Cribbs, Lianne M" userId="bc9dc6d5-fa4a-42a9-93b8-0215bf6f6bf6" providerId="ADAL" clId="{C4DC1CB5-8119-4779-9994-B57058E7CD2E}" dt="2023-06-09T08:23:23.034" v="268" actId="962"/>
          <ac:picMkLst>
            <pc:docMk/>
            <pc:sldMk cId="1126619760" sldId="288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3:09.206" v="266" actId="962"/>
        <pc:sldMkLst>
          <pc:docMk/>
          <pc:sldMk cId="3128925180" sldId="290"/>
        </pc:sldMkLst>
        <pc:picChg chg="mod">
          <ac:chgData name="Cribbs, Lianne M" userId="bc9dc6d5-fa4a-42a9-93b8-0215bf6f6bf6" providerId="ADAL" clId="{C4DC1CB5-8119-4779-9994-B57058E7CD2E}" dt="2023-06-09T08:23:09.206" v="266" actId="962"/>
          <ac:picMkLst>
            <pc:docMk/>
            <pc:sldMk cId="3128925180" sldId="290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2:56.848" v="264" actId="962"/>
        <pc:sldMkLst>
          <pc:docMk/>
          <pc:sldMk cId="3860208686" sldId="291"/>
        </pc:sldMkLst>
        <pc:picChg chg="mod">
          <ac:chgData name="Cribbs, Lianne M" userId="bc9dc6d5-fa4a-42a9-93b8-0215bf6f6bf6" providerId="ADAL" clId="{C4DC1CB5-8119-4779-9994-B57058E7CD2E}" dt="2023-06-09T08:22:56.848" v="264" actId="962"/>
          <ac:picMkLst>
            <pc:docMk/>
            <pc:sldMk cId="3860208686" sldId="291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3:35.526" v="270" actId="962"/>
        <pc:sldMkLst>
          <pc:docMk/>
          <pc:sldMk cId="2907570378" sldId="292"/>
        </pc:sldMkLst>
        <pc:picChg chg="mod">
          <ac:chgData name="Cribbs, Lianne M" userId="bc9dc6d5-fa4a-42a9-93b8-0215bf6f6bf6" providerId="ADAL" clId="{C4DC1CB5-8119-4779-9994-B57058E7CD2E}" dt="2023-06-09T08:23:35.526" v="270" actId="962"/>
          <ac:picMkLst>
            <pc:docMk/>
            <pc:sldMk cId="2907570378" sldId="292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2:49.935" v="263" actId="962"/>
        <pc:sldMkLst>
          <pc:docMk/>
          <pc:sldMk cId="2441375488" sldId="293"/>
        </pc:sldMkLst>
        <pc:picChg chg="mod">
          <ac:chgData name="Cribbs, Lianne M" userId="bc9dc6d5-fa4a-42a9-93b8-0215bf6f6bf6" providerId="ADAL" clId="{C4DC1CB5-8119-4779-9994-B57058E7CD2E}" dt="2023-06-09T08:22:49.935" v="263" actId="962"/>
          <ac:picMkLst>
            <pc:docMk/>
            <pc:sldMk cId="2441375488" sldId="293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3:29.815" v="269" actId="962"/>
        <pc:sldMkLst>
          <pc:docMk/>
          <pc:sldMk cId="3577524352" sldId="294"/>
        </pc:sldMkLst>
        <pc:picChg chg="mod">
          <ac:chgData name="Cribbs, Lianne M" userId="bc9dc6d5-fa4a-42a9-93b8-0215bf6f6bf6" providerId="ADAL" clId="{C4DC1CB5-8119-4779-9994-B57058E7CD2E}" dt="2023-06-09T08:23:29.815" v="269" actId="962"/>
          <ac:picMkLst>
            <pc:docMk/>
            <pc:sldMk cId="3577524352" sldId="294"/>
            <ac:picMk id="7" creationId="{ABAC01D6-A606-55E1-7B8E-E809C6F7199F}"/>
          </ac:picMkLst>
        </pc:picChg>
      </pc:sldChg>
      <pc:sldChg chg="modSp mod">
        <pc:chgData name="Cribbs, Lianne M" userId="bc9dc6d5-fa4a-42a9-93b8-0215bf6f6bf6" providerId="ADAL" clId="{C4DC1CB5-8119-4779-9994-B57058E7CD2E}" dt="2023-06-09T08:22:41.435" v="262" actId="962"/>
        <pc:sldMkLst>
          <pc:docMk/>
          <pc:sldMk cId="3012644841" sldId="295"/>
        </pc:sldMkLst>
        <pc:picChg chg="mod">
          <ac:chgData name="Cribbs, Lianne M" userId="bc9dc6d5-fa4a-42a9-93b8-0215bf6f6bf6" providerId="ADAL" clId="{C4DC1CB5-8119-4779-9994-B57058E7CD2E}" dt="2023-06-09T08:22:41.435" v="262" actId="962"/>
          <ac:picMkLst>
            <pc:docMk/>
            <pc:sldMk cId="3012644841" sldId="295"/>
            <ac:picMk id="7" creationId="{ABAC01D6-A606-55E1-7B8E-E809C6F7199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2F9495-C47E-F74D-989E-66C515E250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A2327-043B-0C4B-9D3B-03D0073D6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BA747-B8FF-874B-AED5-DE9F3E5B409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F2A69-9A3F-C84F-889B-609CAFD70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799EC-65F5-104B-A92F-F8D6845946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1E54-08B8-294F-898B-644954D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F6A5-7605-DF41-945B-909649E00EC8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1D0F-7CCC-3448-8011-367F0D0A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- Black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UoE_Logo_Black" descr="Logo - University of Essex">
            <a:extLst>
              <a:ext uri="{FF2B5EF4-FFF2-40B4-BE49-F238E27FC236}">
                <a16:creationId xmlns:a16="http://schemas.microsoft.com/office/drawing/2014/main" id="{91F64F71-DD94-BE43-A1BF-90989C0C69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Coloured_Boarder">
            <a:extLst>
              <a:ext uri="{FF2B5EF4-FFF2-40B4-BE49-F238E27FC236}">
                <a16:creationId xmlns:a16="http://schemas.microsoft.com/office/drawing/2014/main" id="{C6F89C8B-0CBB-8642-991D-39E97AB68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175" y="1244333"/>
            <a:ext cx="7965391" cy="48240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_BG">
            <a:extLst>
              <a:ext uri="{FF2B5EF4-FFF2-40B4-BE49-F238E27FC236}">
                <a16:creationId xmlns:a16="http://schemas.microsoft.com/office/drawing/2014/main" id="{5D4998F0-DC3A-364F-ACFE-A254B6B4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4104" y="1319533"/>
            <a:ext cx="7894320" cy="4673600"/>
          </a:xfrm>
          <a:prstGeom prst="rect">
            <a:avLst/>
          </a:pr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7" name="Divider_Line">
            <a:extLst>
              <a:ext uri="{FF2B5EF4-FFF2-40B4-BE49-F238E27FC236}">
                <a16:creationId xmlns:a16="http://schemas.microsoft.com/office/drawing/2014/main" id="{822F4922-0983-EE45-B259-9B6104905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345288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Slide, and Continu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6350" indent="0"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1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54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 Point Text Slide, and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4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60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5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9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1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9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and Text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541F36E1-1553-7845-B3E2-0ECD95ED7DD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21164" y="1036800"/>
            <a:ext cx="2876550" cy="324178"/>
          </a:xfrm>
          <a:solidFill>
            <a:schemeClr val="bg1"/>
          </a:solidFill>
        </p:spPr>
        <p:txBody>
          <a:bodyPr tIns="36000" rIns="251999" bIns="72000" anchor="t" anchorCtr="0">
            <a:spAutoFit/>
          </a:bodyPr>
          <a:lstStyle>
            <a:lvl1pPr marL="6350" indent="0" algn="r">
              <a:buFontTx/>
              <a:buNone/>
              <a:defRPr sz="1200"/>
            </a:lvl1pPr>
            <a:lvl2pPr marL="269875" indent="0" algn="r">
              <a:buFontTx/>
              <a:buNone/>
              <a:defRPr sz="1200"/>
            </a:lvl2pPr>
            <a:lvl3pPr marL="450850" indent="0" algn="r">
              <a:buFontTx/>
              <a:buNone/>
              <a:defRPr sz="1200"/>
            </a:lvl3pPr>
            <a:lvl4pPr marL="623888" indent="0" algn="r">
              <a:buFontTx/>
              <a:buNone/>
              <a:defRPr sz="1200"/>
            </a:lvl4pPr>
            <a:lvl5pPr marL="804862" indent="0" algn="r">
              <a:buFontTx/>
              <a:buNone/>
              <a:defRPr sz="1200"/>
            </a:lvl5pPr>
          </a:lstStyle>
          <a:p>
            <a:pPr lvl="0"/>
            <a:r>
              <a:rPr lang="en-GB"/>
              <a:t>Insert image caption here</a:t>
            </a:r>
            <a:endParaRPr lang="en-GB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3998" y="5730249"/>
            <a:ext cx="116840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lIns="144000" tIns="144000" rIns="144000" bIns="144000" anchor="b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_Whit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8" name="Coloured_Boarder">
            <a:extLst>
              <a:ext uri="{FF2B5EF4-FFF2-40B4-BE49-F238E27FC236}">
                <a16:creationId xmlns:a16="http://schemas.microsoft.com/office/drawing/2014/main" id="{B314EC19-20AC-8D4D-9C1B-2543B45C4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175" y="1244333"/>
            <a:ext cx="7965391" cy="4824000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_BG">
            <a:extLst>
              <a:ext uri="{FF2B5EF4-FFF2-40B4-BE49-F238E27FC236}">
                <a16:creationId xmlns:a16="http://schemas.microsoft.com/office/drawing/2014/main" id="{AC8BCD2D-A1D4-B941-B5ED-4FC7122E5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4104" y="1319533"/>
            <a:ext cx="7894320" cy="4673600"/>
          </a:xfrm>
          <a:prstGeom prst="rect">
            <a:avLst/>
          </a:prstGeom>
          <a:solidFill>
            <a:schemeClr val="accent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4" name="Divider_Line">
            <a:extLst>
              <a:ext uri="{FF2B5EF4-FFF2-40B4-BE49-F238E27FC236}">
                <a16:creationId xmlns:a16="http://schemas.microsoft.com/office/drawing/2014/main" id="{AC99BCA3-B941-824C-9684-BAA8B857B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1325132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4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Image_Caption 1">
            <a:extLst>
              <a:ext uri="{FF2B5EF4-FFF2-40B4-BE49-F238E27FC236}">
                <a16:creationId xmlns:a16="http://schemas.microsoft.com/office/drawing/2014/main" id="{B0F2228A-6C92-7348-B3AB-4D805D8894D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321800" y="6149647"/>
            <a:ext cx="2870200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5544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Feature_Box_2">
            <a:extLst>
              <a:ext uri="{FF2B5EF4-FFF2-40B4-BE49-F238E27FC236}">
                <a16:creationId xmlns:a16="http://schemas.microsoft.com/office/drawing/2014/main" id="{2836903F-A228-694C-B678-379D95CBF64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4896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Feature_Box_3">
            <a:extLst>
              <a:ext uri="{FF2B5EF4-FFF2-40B4-BE49-F238E27FC236}">
                <a16:creationId xmlns:a16="http://schemas.microsoft.com/office/drawing/2014/main" id="{A099B133-6CA1-6343-985F-1A751F73B33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4248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4" name="Feature_Box_4">
            <a:extLst>
              <a:ext uri="{FF2B5EF4-FFF2-40B4-BE49-F238E27FC236}">
                <a16:creationId xmlns:a16="http://schemas.microsoft.com/office/drawing/2014/main" id="{AC109010-13F9-D44E-AE30-6C9CDA42B8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03600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59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2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AD742024-086A-5F48-9393-FF97C14B9F3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1651" y="1185863"/>
            <a:ext cx="5468937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A65568DF-0675-7847-A98F-1D87DDC4AD2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1650" y="1857375"/>
            <a:ext cx="5468938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221413" y="890587"/>
            <a:ext cx="5716587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28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254001" y="890587"/>
            <a:ext cx="11684000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32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76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solidFill>
            <a:schemeClr val="bg1"/>
          </a:solidFill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Image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9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Video Placeholder 1">
            <a:extLst>
              <a:ext uri="{FF2B5EF4-FFF2-40B4-BE49-F238E27FC236}">
                <a16:creationId xmlns:a16="http://schemas.microsoft.com/office/drawing/2014/main" id="{638D1704-B2CA-5C47-B959-28C1FC6055CF}"/>
              </a:ext>
            </a:extLst>
          </p:cNvPr>
          <p:cNvSpPr>
            <a:spLocks noGrp="1"/>
          </p:cNvSpPr>
          <p:nvPr>
            <p:ph type="media" sz="quarter" idx="29"/>
          </p:nvPr>
        </p:nvSpPr>
        <p:spPr>
          <a:xfrm>
            <a:off x="0" y="890588"/>
            <a:ext cx="12192000" cy="5713412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Video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91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mparis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597CB458-ECAA-F543-B762-CE0492775E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040512F9-FB20-344E-BC56-8DDE6C1772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01648" y="1306094"/>
            <a:ext cx="11436350" cy="736600"/>
          </a:xfrm>
        </p:spPr>
        <p:txBody>
          <a:bodyPr tIns="0" bIns="0"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3A0A8366-F419-7E4A-8F7C-C6F8447A895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1648" y="2042694"/>
            <a:ext cx="11436350" cy="403225"/>
          </a:xfrm>
        </p:spPr>
        <p:txBody>
          <a:bodyPr tIns="0" bIns="0"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9" name="Picture Placeholder 1">
            <a:extLst>
              <a:ext uri="{FF2B5EF4-FFF2-40B4-BE49-F238E27FC236}">
                <a16:creationId xmlns:a16="http://schemas.microsoft.com/office/drawing/2014/main" id="{4F48015D-A6A6-BD4D-AB39-19CCFCB8B881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1">
            <a:extLst>
              <a:ext uri="{FF2B5EF4-FFF2-40B4-BE49-F238E27FC236}">
                <a16:creationId xmlns:a16="http://schemas.microsoft.com/office/drawing/2014/main" id="{928181AC-A9B4-0F4A-B806-85756E8DF3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ABAA707-1D0F-904D-A6EF-485EE257C12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2">
            <a:extLst>
              <a:ext uri="{FF2B5EF4-FFF2-40B4-BE49-F238E27FC236}">
                <a16:creationId xmlns:a16="http://schemas.microsoft.com/office/drawing/2014/main" id="{AEE3084D-262B-D444-BB09-122F86A0D54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C9180CA7-D6AD-3B4F-9CC8-C9E5358B7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19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with Descri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BA1041B3-EEDD-B747-8B78-82F6A16D7E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Body_Copy">
            <a:extLst>
              <a:ext uri="{FF2B5EF4-FFF2-40B4-BE49-F238E27FC236}">
                <a16:creationId xmlns:a16="http://schemas.microsoft.com/office/drawing/2014/main" id="{15E97B45-0FBC-0444-A384-1396982CD50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31563" y="890588"/>
            <a:ext cx="5808662" cy="3787775"/>
          </a:xfrm>
        </p:spPr>
        <p:txBody>
          <a:bodyPr lIns="144000" tIns="144000" rIns="144000" bIns="144000">
            <a:noAutofit/>
          </a:bodyPr>
          <a:lstStyle>
            <a:lvl1pPr marL="6350" indent="0">
              <a:buFontTx/>
              <a:buNone/>
              <a:defRPr sz="1800"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6062400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Image_Caption 1">
            <a:extLst>
              <a:ext uri="{FF2B5EF4-FFF2-40B4-BE49-F238E27FC236}">
                <a16:creationId xmlns:a16="http://schemas.microsoft.com/office/drawing/2014/main" id="{AF323BD3-548A-354D-ADA9-DA0462ADCE6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A681C19-525C-EB46-8C22-C426D373D10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29600" y="4746400"/>
            <a:ext cx="6062400" cy="18576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41C24D1E-9E96-1844-B2A6-13CA1411EAF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2978079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701839F2-0501-2042-AA1A-339190F1F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Picture Placeholder 1">
            <a:extLst>
              <a:ext uri="{FF2B5EF4-FFF2-40B4-BE49-F238E27FC236}">
                <a16:creationId xmlns:a16="http://schemas.microsoft.com/office/drawing/2014/main" id="{B0246F9D-BBB4-F845-903B-9BCB6A3799F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CB251433-45EA-0548-85FC-44C898DE784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EBC5486-0CC4-8447-8762-C88A95428B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2">
            <a:extLst>
              <a:ext uri="{FF2B5EF4-FFF2-40B4-BE49-F238E27FC236}">
                <a16:creationId xmlns:a16="http://schemas.microsoft.com/office/drawing/2014/main" id="{E6A7B5DF-8207-3443-B760-8C2272B9CE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7600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4F3CBD4-C3C4-CD4F-9BA5-B115DCEF02B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-1038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3">
            <a:extLst>
              <a:ext uri="{FF2B5EF4-FFF2-40B4-BE49-F238E27FC236}">
                <a16:creationId xmlns:a16="http://schemas.microsoft.com/office/drawing/2014/main" id="{8C0B1AC2-5C59-004A-BBD3-ED977709A5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AAE1E5D5-CDA1-504E-888B-B884A6EA6725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128564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4">
            <a:extLst>
              <a:ext uri="{FF2B5EF4-FFF2-40B4-BE49-F238E27FC236}">
                <a16:creationId xmlns:a16="http://schemas.microsoft.com/office/drawing/2014/main" id="{3000F666-1F5D-C740-81BD-EA9E4B2DF79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276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69AE64D-4D5D-1D44-9A53-63F44E948D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89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4F9D373C-5C73-8E4B-8382-B53ED6AA7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5" name="Picture Placeholder 1">
            <a:extLst>
              <a:ext uri="{FF2B5EF4-FFF2-40B4-BE49-F238E27FC236}">
                <a16:creationId xmlns:a16="http://schemas.microsoft.com/office/drawing/2014/main" id="{E39BCACC-73E2-1B41-BE3D-FFB203F3C90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4017600" cy="57132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Image_Caption 1">
            <a:extLst>
              <a:ext uri="{FF2B5EF4-FFF2-40B4-BE49-F238E27FC236}">
                <a16:creationId xmlns:a16="http://schemas.microsoft.com/office/drawing/2014/main" id="{E9FF570A-BE24-9141-87FD-541A6610CCB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521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087018" y="890588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2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241762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889F4D8E-583F-424A-AB00-EFE4131C9C2D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4087018" y="3781425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7" name="Image_Caption 3">
            <a:extLst>
              <a:ext uri="{FF2B5EF4-FFF2-40B4-BE49-F238E27FC236}">
                <a16:creationId xmlns:a16="http://schemas.microsoft.com/office/drawing/2014/main" id="{5873F71E-F244-B045-925D-7A21F05C700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2417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C5C7401-B602-E348-9FA1-326B0C408A84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171656" y="890588"/>
            <a:ext cx="4017962" cy="2822575"/>
          </a:xfrm>
          <a:solidFill>
            <a:schemeClr val="bg1"/>
          </a:solidFill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4">
            <a:extLst>
              <a:ext uri="{FF2B5EF4-FFF2-40B4-BE49-F238E27FC236}">
                <a16:creationId xmlns:a16="http://schemas.microsoft.com/office/drawing/2014/main" id="{5AB450AD-F789-564D-8046-E2973620FD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326563" y="3243184"/>
            <a:ext cx="2862262" cy="324178"/>
          </a:xfrm>
          <a:solidFill>
            <a:schemeClr val="bg1"/>
          </a:solidFill>
        </p:spPr>
        <p:txBody>
          <a:bodyPr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98B438B0-923A-D344-BB96-1E1293FEE953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8171656" y="3781425"/>
            <a:ext cx="4017962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5">
            <a:extLst>
              <a:ext uri="{FF2B5EF4-FFF2-40B4-BE49-F238E27FC236}">
                <a16:creationId xmlns:a16="http://schemas.microsoft.com/office/drawing/2014/main" id="{D3549A48-91FA-794D-A48D-ACF79A20F7D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26563" y="6163353"/>
            <a:ext cx="2865437" cy="324178"/>
          </a:xfrm>
          <a:solidFill>
            <a:schemeClr val="bg1"/>
          </a:solidFill>
        </p:spPr>
        <p:txBody>
          <a:bodyPr wrap="square"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1DFD619F-E9C0-804F-8D75-3339F1C38F53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35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2FD2AB6B-38F4-0849-BB0F-26EBCB570B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16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E5628C3-E97E-0E42-8B96-49A48CA44E4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30672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650A4448-9254-4147-A204-9F1E2D24744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688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2C8A29F9-D47B-3845-867C-03229EC596F5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344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Image_Caption 3">
            <a:extLst>
              <a:ext uri="{FF2B5EF4-FFF2-40B4-BE49-F238E27FC236}">
                <a16:creationId xmlns:a16="http://schemas.microsoft.com/office/drawing/2014/main" id="{2831C12D-5883-954D-976E-7988ED86C58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6360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E0CE9459-AA13-694B-B56E-396874D19FA7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9196800" y="890587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Image_Caption 4">
            <a:extLst>
              <a:ext uri="{FF2B5EF4-FFF2-40B4-BE49-F238E27FC236}">
                <a16:creationId xmlns:a16="http://schemas.microsoft.com/office/drawing/2014/main" id="{E8CF8A0E-5D06-EB46-BEE5-DE0912DA990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98450" y="3243183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576BE624-AB30-D146-A519-002083E8BEA9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6" name="Image_Caption 5">
            <a:extLst>
              <a:ext uri="{FF2B5EF4-FFF2-40B4-BE49-F238E27FC236}">
                <a16:creationId xmlns:a16="http://schemas.microsoft.com/office/drawing/2014/main" id="{A48FE71E-44E3-CC41-979D-D74890C4AB2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016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B30F3EEA-EE8E-E540-A490-292CACC8829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30672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Image_Caption 6">
            <a:extLst>
              <a:ext uri="{FF2B5EF4-FFF2-40B4-BE49-F238E27FC236}">
                <a16:creationId xmlns:a16="http://schemas.microsoft.com/office/drawing/2014/main" id="{EC59CCA3-D9C7-7346-A272-F2028074C58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5688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84C7FCD2-B82E-FC4C-8160-F2D38232EF3D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344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Image_Caption 7">
            <a:extLst>
              <a:ext uri="{FF2B5EF4-FFF2-40B4-BE49-F238E27FC236}">
                <a16:creationId xmlns:a16="http://schemas.microsoft.com/office/drawing/2014/main" id="{7285050C-E073-0046-B167-BC52645539F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6360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1EF650E8-1577-0745-AFB0-DB5615DE9193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9196800" y="3781424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Image_Caption 8">
            <a:extLst>
              <a:ext uri="{FF2B5EF4-FFF2-40B4-BE49-F238E27FC236}">
                <a16:creationId xmlns:a16="http://schemas.microsoft.com/office/drawing/2014/main" id="{A4D2CE44-C98F-8F42-B770-4658491F516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98450" y="6134020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6BBEE3C4-4A6B-EF47-BF0F-7EB67A8CDA28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909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 dirty="0">
                <a:solidFill>
                  <a:schemeClr val="bg1"/>
                </a:solidFill>
                <a:latin typeface="+mj-lt"/>
              </a:rPr>
            </a:br>
            <a:r>
              <a:rPr lang="en-GB" sz="5000" dirty="0">
                <a:solidFill>
                  <a:schemeClr val="bg1"/>
                </a:solidFill>
                <a:latin typeface="+mj-lt"/>
              </a:rPr>
              <a:t>questions?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80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>
                <a:solidFill>
                  <a:schemeClr val="bg1"/>
                </a:solidFill>
                <a:latin typeface="+mj-lt"/>
              </a:rPr>
            </a:br>
            <a:r>
              <a:rPr lang="en-GB" sz="5000">
                <a:solidFill>
                  <a:schemeClr val="bg1"/>
                </a:solidFill>
                <a:latin typeface="+mj-lt"/>
              </a:rPr>
              <a:t>questions</a:t>
            </a:r>
            <a:r>
              <a:rPr lang="en-GB" sz="5000" dirty="0">
                <a:solidFill>
                  <a:schemeClr val="bg1"/>
                </a:solidFill>
                <a:latin typeface="+mj-lt"/>
              </a:rPr>
              <a:t>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0152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3811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  <p:pic>
        <p:nvPicPr>
          <p:cNvPr id="7" name="UoE_Logo_ALT_Test" descr="Logo - University of Essex">
            <a:extLst>
              <a:ext uri="{FF2B5EF4-FFF2-40B4-BE49-F238E27FC236}">
                <a16:creationId xmlns:a16="http://schemas.microsoft.com/office/drawing/2014/main" id="{BFB3B428-603E-5D49-B512-7DD3E147B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550" y="-1755099"/>
            <a:ext cx="2006641" cy="89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7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adient Colour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900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899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0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35675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158455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grpSp>
        <p:nvGrpSpPr>
          <p:cNvPr id="8" name="Open_Box_Graphic">
            <a:extLst>
              <a:ext uri="{FF2B5EF4-FFF2-40B4-BE49-F238E27FC236}">
                <a16:creationId xmlns:a16="http://schemas.microsoft.com/office/drawing/2014/main" id="{B0C6E108-B94A-3140-B5FA-245926CA7457}"/>
              </a:ext>
            </a:extLst>
          </p:cNvPr>
          <p:cNvGrpSpPr/>
          <p:nvPr userDrawn="1"/>
        </p:nvGrpSpPr>
        <p:grpSpPr>
          <a:xfrm>
            <a:off x="959726" y="1148165"/>
            <a:ext cx="2991791" cy="2739162"/>
            <a:chOff x="959726" y="1148165"/>
            <a:chExt cx="2991791" cy="273916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92E59B2-17C1-BC4C-A1CA-DF5B7C037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59726" y="1148165"/>
              <a:ext cx="2739162" cy="2739162"/>
            </a:xfrm>
            <a:prstGeom prst="rect">
              <a:avLst/>
            </a:prstGeom>
            <a:noFill/>
            <a:ln w="114300">
              <a:gradFill>
                <a:gsLst>
                  <a:gs pos="0">
                    <a:srgbClr val="622567"/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079D91-C0B3-BE45-BB7B-DB7531339F1E}"/>
                </a:ext>
              </a:extLst>
            </p:cNvPr>
            <p:cNvSpPr/>
            <p:nvPr userDrawn="1"/>
          </p:nvSpPr>
          <p:spPr>
            <a:xfrm>
              <a:off x="3451863" y="1576137"/>
              <a:ext cx="499654" cy="1875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9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3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28" r:id="rId2"/>
    <p:sldLayoutId id="2147483817" r:id="rId3"/>
    <p:sldLayoutId id="2147483872" r:id="rId4"/>
    <p:sldLayoutId id="2147483847" r:id="rId5"/>
    <p:sldLayoutId id="2147483875" r:id="rId6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5" r:id="rId7"/>
    <p:sldLayoutId id="2147483906" r:id="rId8"/>
    <p:sldLayoutId id="2147483907" r:id="rId9"/>
    <p:sldLayoutId id="2147483908" r:id="rId10"/>
    <p:sldLayoutId id="2147483912" r:id="rId11"/>
    <p:sldLayoutId id="2147483913" r:id="rId12"/>
    <p:sldLayoutId id="2147483916" r:id="rId13"/>
    <p:sldLayoutId id="2147483917" r:id="rId14"/>
    <p:sldLayoutId id="2147483918" r:id="rId15"/>
    <p:sldLayoutId id="2147483919" r:id="rId16"/>
    <p:sldLayoutId id="2147483920" r:id="rId17"/>
    <p:sldLayoutId id="2147483921" r:id="rId18"/>
    <p:sldLayoutId id="2147483922" r:id="rId19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7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6" r:id="rId3"/>
    <p:sldLayoutId id="2147483947" r:id="rId4"/>
    <p:sldLayoutId id="2147483948" r:id="rId5"/>
    <p:sldLayoutId id="2147483951" r:id="rId6"/>
    <p:sldLayoutId id="2147483952" r:id="rId7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76A4823C-7BE2-CC3F-C6F3-B588DE71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625" y="1413843"/>
            <a:ext cx="10493375" cy="1491139"/>
          </a:xfrm>
        </p:spPr>
        <p:txBody>
          <a:bodyPr/>
          <a:lstStyle/>
          <a:p>
            <a:r>
              <a:rPr lang="en-GB" sz="8800" dirty="0">
                <a:latin typeface="Bahnschrift Light SemiCondensed" panose="020B0502040204020203" pitchFamily="34" charset="0"/>
              </a:rPr>
              <a:t>EDI Key Dates 2023</a:t>
            </a:r>
            <a:endParaRPr lang="en-US" sz="8800" dirty="0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D8BDC08-79E0-3701-6C73-5D57D67F3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625" y="3108182"/>
            <a:ext cx="10493375" cy="1048035"/>
          </a:xfrm>
        </p:spPr>
        <p:txBody>
          <a:bodyPr/>
          <a:lstStyle/>
          <a:p>
            <a:r>
              <a:rPr lang="en-US" dirty="0"/>
              <a:t>(Non-Religious)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2E651E81-66B8-A0A4-261F-6270E94031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0003" y="4854795"/>
            <a:ext cx="2359327" cy="1049418"/>
          </a:xfrm>
        </p:spPr>
        <p:txBody>
          <a:bodyPr/>
          <a:lstStyle/>
          <a:p>
            <a:r>
              <a:rPr lang="en-US" dirty="0"/>
              <a:t>Inclusion Team     </a:t>
            </a:r>
          </a:p>
          <a:p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66F79CC-7806-3593-0391-5778A4824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009" y="3783427"/>
            <a:ext cx="244827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455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366411"/>
            <a:ext cx="10493375" cy="1116263"/>
          </a:xfrm>
        </p:spPr>
        <p:txBody>
          <a:bodyPr/>
          <a:lstStyle/>
          <a:p>
            <a:r>
              <a:rPr lang="en-GB" sz="6600" dirty="0"/>
              <a:t>September</a:t>
            </a:r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3" anchor="b"/>
          <a:lstStyle/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World Alzheimer’s Month</a:t>
            </a:r>
          </a:p>
          <a:p>
            <a:pPr algn="ctr"/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10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Suicide Prevention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Afro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18-24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Week of Happiness at Work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18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Equal Pay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23 September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Celebrate Bisexuality Day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24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796961" y="1366411"/>
            <a:ext cx="10493375" cy="1116263"/>
          </a:xfrm>
        </p:spPr>
        <p:txBody>
          <a:bodyPr/>
          <a:lstStyle/>
          <a:p>
            <a:r>
              <a:rPr lang="en-GB" sz="6600" dirty="0"/>
              <a:t>October</a:t>
            </a:r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3" anchor="ctr"/>
          <a:lstStyle/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Black History Month</a:t>
            </a:r>
          </a:p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Global Diversity Month</a:t>
            </a:r>
          </a:p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Down Syndrome Awareness Month</a:t>
            </a:r>
          </a:p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Breast Cancer Awareness Month</a:t>
            </a:r>
          </a:p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Menopause Awareness Month</a:t>
            </a:r>
          </a:p>
          <a:p>
            <a:pPr algn="ctr"/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2" anchor="b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of Older Persons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4-10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Dyslexia Awareness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7-14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National Work Life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10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Mental Health Day 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11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National Coming Out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15-21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Invisible Disabilities Week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18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Pronouns Day </a:t>
            </a: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18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Menopause Day </a:t>
            </a: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20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Wear Red to Work Day </a:t>
            </a: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22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Stuttering Awareness Day </a:t>
            </a: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26 October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Intersex Awareness Day </a:t>
            </a: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30 October–3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Stress Awareness Week</a:t>
            </a:r>
            <a:endParaRPr lang="en-GB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7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366411"/>
            <a:ext cx="10493375" cy="1116263"/>
          </a:xfrm>
        </p:spPr>
        <p:txBody>
          <a:bodyPr/>
          <a:lstStyle/>
          <a:p>
            <a:r>
              <a:rPr lang="en-GB" sz="6600" dirty="0"/>
              <a:t>November</a:t>
            </a:r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2" anchor="b"/>
          <a:lstStyle/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Men’s Health Awareness Month</a:t>
            </a:r>
          </a:p>
          <a:p>
            <a:pPr algn="ctr"/>
            <a:endParaRPr lang="en-GB" sz="1800" dirty="0">
              <a:latin typeface="Bahnschrift Light SemiCondensed" panose="020B0502040204020203" pitchFamily="34" charset="0"/>
            </a:endParaRPr>
          </a:p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UK Disability History Month (16 Nov – 15 Dec)</a:t>
            </a:r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National Stress Awareness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13-19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Transgender Awareness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16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of Tolerance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19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Men’s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20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Transgender Day of Remembrance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25 November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for the Elimination of Violence against Women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04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366411"/>
            <a:ext cx="10493375" cy="1116263"/>
          </a:xfrm>
        </p:spPr>
        <p:txBody>
          <a:bodyPr/>
          <a:lstStyle/>
          <a:p>
            <a:r>
              <a:rPr lang="en-GB" sz="6600" dirty="0"/>
              <a:t>December</a:t>
            </a:r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2" anchor="ctr"/>
          <a:lstStyle/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UK Disability History Month (16 Nov – 15 Dec)</a:t>
            </a:r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AIDS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of Persons with Disabilities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10 December </a:t>
            </a:r>
            <a:r>
              <a:rPr lang="en-GB" sz="1400" dirty="0">
                <a:latin typeface="Bahnschrift Light SemiCondensed" panose="020B0502040204020203" pitchFamily="34" charset="0"/>
              </a:rPr>
              <a:t>-&gt; Human Rights Day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2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696293" y="1366411"/>
            <a:ext cx="10493375" cy="1116263"/>
          </a:xfrm>
        </p:spPr>
        <p:txBody>
          <a:bodyPr/>
          <a:lstStyle/>
          <a:p>
            <a:r>
              <a:rPr lang="en-GB" sz="6600" dirty="0"/>
              <a:t>January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New Year’s Day / Hogmanay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4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Braille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Religion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22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Chinese New Year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27 January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Holocaust Memorial Day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6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553680" y="1366411"/>
            <a:ext cx="10493375" cy="1116263"/>
          </a:xfrm>
        </p:spPr>
        <p:txBody>
          <a:bodyPr/>
          <a:lstStyle/>
          <a:p>
            <a:r>
              <a:rPr lang="en-GB" sz="6600" dirty="0"/>
              <a:t>February</a:t>
            </a:r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3" anchor="b"/>
          <a:lstStyle/>
          <a:p>
            <a:r>
              <a:rPr lang="en-GB" sz="1800" dirty="0">
                <a:latin typeface="Bahnschrift Light SemiCondensed" panose="020B0502040204020203" pitchFamily="34" charset="0"/>
              </a:rPr>
              <a:t>	LGBTQ+ History Month</a:t>
            </a:r>
          </a:p>
          <a:p>
            <a:pPr algn="ctr"/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4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Cancer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6-12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Sexual Abuse &amp; Sexual Violence Awareness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6-12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Race Equality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6-12 February </a:t>
            </a:r>
            <a:r>
              <a:rPr lang="en-GB" sz="1400" dirty="0">
                <a:latin typeface="Bahnschrift Light SemiCondensed" panose="020B0502040204020203" pitchFamily="34" charset="0"/>
              </a:rPr>
              <a:t>-&gt; National Apprenticeship Week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4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132521" y="1366411"/>
            <a:ext cx="10493375" cy="1116263"/>
          </a:xfrm>
        </p:spPr>
        <p:txBody>
          <a:bodyPr/>
          <a:lstStyle/>
          <a:p>
            <a:r>
              <a:rPr lang="en-GB" sz="6600" dirty="0"/>
              <a:t>March</a:t>
            </a:r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3" anchor="ctr"/>
          <a:lstStyle/>
          <a:p>
            <a:r>
              <a:rPr lang="en-GB" sz="1800" dirty="0">
                <a:latin typeface="Bahnschrift Light SemiCondensed" panose="020B0502040204020203" pitchFamily="34" charset="0"/>
              </a:rPr>
              <a:t>	Women’s History Month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972793" cy="2438400"/>
          </a:xfrm>
        </p:spPr>
        <p:txBody>
          <a:bodyPr numCol="2" anchor="b"/>
          <a:lstStyle/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Employee Appreciation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6-11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National Careers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8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Women’s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13-19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Neurodiversity Celebration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19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Mother’s Day UK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20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of Happiness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21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for the Elimination of Race Discrimination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21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Down Syndrome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23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National Day of Reflection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31 March </a:t>
            </a:r>
            <a:r>
              <a:rPr lang="en-GB" sz="1400" dirty="0">
                <a:latin typeface="Bahnschrift Light SemiCondensed" panose="020B0502040204020203" pitchFamily="34" charset="0"/>
              </a:rPr>
              <a:t>-&gt; Transgender Day of Visibility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75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468081" y="1366411"/>
            <a:ext cx="10493375" cy="1116263"/>
          </a:xfrm>
        </p:spPr>
        <p:txBody>
          <a:bodyPr/>
          <a:lstStyle/>
          <a:p>
            <a:r>
              <a:rPr lang="en-GB" sz="6600" dirty="0"/>
              <a:t>April</a:t>
            </a:r>
          </a:p>
          <a:p>
            <a:endParaRPr lang="en-GB" sz="6600" dirty="0"/>
          </a:p>
          <a:p>
            <a:endParaRPr lang="en-GB" sz="6600" dirty="0"/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2" anchor="b"/>
          <a:lstStyle/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Stress Awareness Month</a:t>
            </a:r>
          </a:p>
          <a:p>
            <a:pPr algn="ctr"/>
            <a:endParaRPr lang="en-GB" sz="1800" dirty="0">
              <a:latin typeface="Bahnschrift Light SemiCondensed" panose="020B0502040204020203" pitchFamily="34" charset="0"/>
            </a:endParaRPr>
          </a:p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World Autism Acceptance Month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2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Autism Awareness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7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Health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8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Romani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23 April </a:t>
            </a:r>
            <a:r>
              <a:rPr lang="en-GB" sz="1400" dirty="0">
                <a:latin typeface="Bahnschrift Light SemiCondensed" panose="020B0502040204020203" pitchFamily="34" charset="0"/>
              </a:rPr>
              <a:t>-&gt; Lesbian Visibility Day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0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577138" y="1366411"/>
            <a:ext cx="10493375" cy="1116263"/>
          </a:xfrm>
        </p:spPr>
        <p:txBody>
          <a:bodyPr/>
          <a:lstStyle/>
          <a:p>
            <a:r>
              <a:rPr lang="en-GB" sz="6600" dirty="0"/>
              <a:t>May</a:t>
            </a:r>
          </a:p>
          <a:p>
            <a:endParaRPr lang="en-GB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10493375" cy="2438400"/>
          </a:xfrm>
        </p:spPr>
        <p:txBody>
          <a:bodyPr numCol="2" anchor="b"/>
          <a:lstStyle/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1-7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Deaf Awareness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2-8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Maternal Mental Health Awareness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12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Global Accessibility Awareness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15-21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Mental Health Awareness Week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15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of Families</a:t>
            </a: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17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Day against Homophobia, Biphobia, and Transphobia</a:t>
            </a:r>
          </a:p>
          <a:p>
            <a:pPr lvl="0"/>
            <a:r>
              <a:rPr lang="en-GB" sz="1400" b="1" dirty="0">
                <a:latin typeface="Bahnschrift Light SemiCondensed" panose="020B0502040204020203" pitchFamily="34" charset="0"/>
              </a:rPr>
              <a:t>21 May </a:t>
            </a:r>
            <a:r>
              <a:rPr lang="en-GB" sz="1400" dirty="0">
                <a:latin typeface="Bahnschrift Light SemiCondensed" panose="020B0502040204020203" pitchFamily="34" charset="0"/>
              </a:rPr>
              <a:t>-&gt; World Day for Cultural Diversity for Dialogue and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9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593916" y="1366411"/>
            <a:ext cx="10493375" cy="1116263"/>
          </a:xfrm>
        </p:spPr>
        <p:txBody>
          <a:bodyPr/>
          <a:lstStyle/>
          <a:p>
            <a:r>
              <a:rPr lang="en-GB" sz="6600" dirty="0"/>
              <a:t>June</a:t>
            </a:r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2" anchor="b"/>
          <a:lstStyle/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LGBTQ+ Pride Month</a:t>
            </a:r>
          </a:p>
          <a:p>
            <a:pPr algn="ctr"/>
            <a:endParaRPr lang="en-GB" sz="1800" dirty="0">
              <a:latin typeface="Bahnschrift Light SemiCondensed" panose="020B0502040204020203" pitchFamily="34" charset="0"/>
            </a:endParaRPr>
          </a:p>
          <a:p>
            <a:pPr algn="ctr"/>
            <a:r>
              <a:rPr lang="en-GB" sz="1800" dirty="0">
                <a:latin typeface="Bahnschrift Light SemiCondensed" panose="020B0502040204020203" pitchFamily="34" charset="0"/>
              </a:rPr>
              <a:t>Gypsy, Roma &amp; Traveller History Month</a:t>
            </a:r>
          </a:p>
          <a:p>
            <a:pPr algn="ctr"/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084984"/>
            <a:ext cx="9502775" cy="2438400"/>
          </a:xfrm>
        </p:spPr>
        <p:txBody>
          <a:bodyPr numCol="2" anchor="b"/>
          <a:lstStyle/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Global Day of Parents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6-12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Carer’s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18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Father’s Day UK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19-25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Learning Disability Week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19-25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Refugee Week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20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World Refugee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21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International Father’s Mental Health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22 June</a:t>
            </a:r>
            <a:r>
              <a:rPr lang="en-GB" sz="1400" dirty="0">
                <a:latin typeface="Bahnschrift Light SemiCondensed" panose="020B0502040204020203" pitchFamily="34" charset="0"/>
              </a:rPr>
              <a:t> -&gt; Windrush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26 June-2</a:t>
            </a:r>
            <a:r>
              <a:rPr lang="en-GB" sz="1400" dirty="0">
                <a:latin typeface="Bahnschrift Light SemiCondensed" panose="020B0502040204020203" pitchFamily="34" charset="0"/>
              </a:rPr>
              <a:t> </a:t>
            </a:r>
            <a:r>
              <a:rPr lang="en-GB" sz="1400" b="1" dirty="0">
                <a:latin typeface="Bahnschrift Light SemiCondensed" panose="020B0502040204020203" pitchFamily="34" charset="0"/>
              </a:rPr>
              <a:t>July</a:t>
            </a:r>
            <a:r>
              <a:rPr lang="en-GB" sz="1400" dirty="0">
                <a:latin typeface="Bahnschrift Light SemiCondensed" panose="020B0502040204020203" pitchFamily="34" charset="0"/>
              </a:rPr>
              <a:t> -&gt; </a:t>
            </a:r>
            <a:r>
              <a:rPr lang="en-GB" sz="1400" dirty="0" err="1">
                <a:latin typeface="Bahnschrift Light SemiCondensed" panose="020B0502040204020203" pitchFamily="34" charset="0"/>
              </a:rPr>
              <a:t>DeafBlind</a:t>
            </a:r>
            <a:r>
              <a:rPr lang="en-GB" sz="1400" dirty="0">
                <a:latin typeface="Bahnschrift Light SemiCondensed" panose="020B0502040204020203" pitchFamily="34" charset="0"/>
              </a:rPr>
              <a:t> Awareness Week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2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02305" y="1366411"/>
            <a:ext cx="10493375" cy="1116263"/>
          </a:xfrm>
        </p:spPr>
        <p:txBody>
          <a:bodyPr/>
          <a:lstStyle/>
          <a:p>
            <a:r>
              <a:rPr lang="en-GB" sz="6600" dirty="0"/>
              <a:t>July</a:t>
            </a:r>
          </a:p>
          <a:p>
            <a:endParaRPr lang="en-GB" sz="6600" dirty="0"/>
          </a:p>
          <a:p>
            <a:endParaRPr lang="en-GB" sz="6600" dirty="0"/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1" anchor="ctr"/>
          <a:lstStyle/>
          <a:p>
            <a:r>
              <a:rPr lang="en-GB" sz="1800" dirty="0">
                <a:latin typeface="Bahnschrift Light SemiCondensed" panose="020B0502040204020203" pitchFamily="34" charset="0"/>
              </a:rPr>
              <a:t>	South Asian Heritage Month (18 July–17 Aug)</a:t>
            </a:r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14 July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Non-Binary People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24 July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Self Care Day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73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DCEB-9AFB-86BC-4379-AE9A586DA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EDI Key Dates 2023 (Non-Religious)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A22D2-F9B3-EDBF-3B01-E6F8F8F95FA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939574" y="1366411"/>
            <a:ext cx="10493375" cy="1116263"/>
          </a:xfrm>
        </p:spPr>
        <p:txBody>
          <a:bodyPr/>
          <a:lstStyle/>
          <a:p>
            <a:r>
              <a:rPr lang="en-GB" sz="6600" dirty="0"/>
              <a:t>August</a:t>
            </a:r>
          </a:p>
          <a:p>
            <a:endParaRPr lang="en-GB" sz="6600" dirty="0"/>
          </a:p>
          <a:p>
            <a:endParaRPr lang="en-GB" sz="6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11405-37E2-2117-1215-DA90E4FD0ED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778465" y="2449585"/>
            <a:ext cx="10301682" cy="1002275"/>
          </a:xfrm>
        </p:spPr>
        <p:txBody>
          <a:bodyPr numCol="1" anchor="ctr"/>
          <a:lstStyle/>
          <a:p>
            <a:r>
              <a:rPr lang="en-GB" sz="1800" dirty="0">
                <a:latin typeface="Bahnschrift Light SemiCondensed" panose="020B0502040204020203" pitchFamily="34" charset="0"/>
              </a:rPr>
              <a:t>	South Asian Heritage Month (18 July–17 Aug)</a:t>
            </a:r>
            <a:endParaRPr lang="en-GB" sz="1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4E477-D025-9439-D6EF-68CF9F9FAE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53680" y="4203205"/>
            <a:ext cx="9502775" cy="2438400"/>
          </a:xfrm>
        </p:spPr>
        <p:txBody>
          <a:bodyPr numCol="1" anchor="ctr"/>
          <a:lstStyle/>
          <a:p>
            <a:r>
              <a:rPr lang="en-GB" sz="1400" b="1" dirty="0">
                <a:latin typeface="Bahnschrift Light SemiCondensed" panose="020B0502040204020203" pitchFamily="34" charset="0"/>
              </a:rPr>
              <a:t>2 August </a:t>
            </a:r>
            <a:r>
              <a:rPr lang="en-GB" sz="1400" dirty="0">
                <a:latin typeface="Bahnschrift Light SemiCondensed" panose="020B0502040204020203" pitchFamily="34" charset="0"/>
              </a:rPr>
              <a:t>-&gt; Roma Holocaust Memorial Day</a:t>
            </a:r>
          </a:p>
          <a:p>
            <a:r>
              <a:rPr lang="en-GB" sz="1400" b="1" dirty="0">
                <a:latin typeface="Bahnschrift Light SemiCondensed" panose="020B0502040204020203" pitchFamily="34" charset="0"/>
              </a:rPr>
              <a:t>12 August </a:t>
            </a:r>
            <a:r>
              <a:rPr lang="en-GB" sz="1400" dirty="0">
                <a:latin typeface="Bahnschrift Light SemiCondensed" panose="020B0502040204020203" pitchFamily="34" charset="0"/>
              </a:rPr>
              <a:t>-&gt; International Youth Day</a:t>
            </a:r>
          </a:p>
          <a:p>
            <a:endParaRPr lang="en-GB" sz="1400" dirty="0">
              <a:latin typeface="Bahnschrift Light SemiCondensed" panose="020B0502040204020203" pitchFamily="34" charset="0"/>
            </a:endParaRPr>
          </a:p>
          <a:p>
            <a:endParaRPr lang="en-GB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ABC1-076B-F7C7-B5F2-D8904055E43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AC01D6-A606-55E1-7B8E-E809C6F71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9" y="2764948"/>
            <a:ext cx="1124871" cy="132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1976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Divider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0C121402-B6D9-9744-973B-81A6B776DF11}"/>
    </a:ext>
  </a:extLst>
</a:theme>
</file>

<file path=ppt/theme/theme2.xml><?xml version="1.0" encoding="utf-8"?>
<a:theme xmlns:a="http://schemas.openxmlformats.org/drawingml/2006/main" name="Text/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24E1FE93-DBF4-6E41-BD12-7199829D8CB3}"/>
    </a:ext>
  </a:extLst>
</a:theme>
</file>

<file path=ppt/theme/theme3.xml><?xml version="1.0" encoding="utf-8"?>
<a:theme xmlns:a="http://schemas.openxmlformats.org/drawingml/2006/main" name="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E1A0A4E8-9C8B-244F-A8BB-F43D8A27A71A}"/>
    </a:ext>
  </a:extLst>
</a:theme>
</file>

<file path=ppt/theme/theme4.xml><?xml version="1.0" encoding="utf-8"?>
<a:theme xmlns:a="http://schemas.openxmlformats.org/drawingml/2006/main" name="End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5h" id="{A0A2580B-49FC-4342-BB82-4F3B07E0F1C9}" vid="{BBE50698-18A2-4941-A9C0-C386D61FA33F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BA757DD001D6429A804770F209C358" ma:contentTypeVersion="9" ma:contentTypeDescription="Create a new document." ma:contentTypeScope="" ma:versionID="a2af8620d8052c4570ee10b90bc2e287">
  <xsd:schema xmlns:xsd="http://www.w3.org/2001/XMLSchema" xmlns:xs="http://www.w3.org/2001/XMLSchema" xmlns:p="http://schemas.microsoft.com/office/2006/metadata/properties" xmlns:ns2="864fa2f1-e7a3-49ef-aac9-27da4f2d2640" targetNamespace="http://schemas.microsoft.com/office/2006/metadata/properties" ma:root="true" ma:fieldsID="bdde676d73dc32e80c046e4d27a4df6c" ns2:_="">
    <xsd:import namespace="864fa2f1-e7a3-49ef-aac9-27da4f2d26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fa2f1-e7a3-49ef-aac9-27da4f2d26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74A378-A40D-4D10-9A36-F1DBB1C7D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7D91BB-6FD8-4800-B5D5-2773EA19D436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864fa2f1-e7a3-49ef-aac9-27da4f2d2640"/>
  </ds:schemaRefs>
</ds:datastoreItem>
</file>

<file path=customXml/itemProps3.xml><?xml version="1.0" encoding="utf-8"?>
<ds:datastoreItem xmlns:ds="http://schemas.openxmlformats.org/officeDocument/2006/customXml" ds:itemID="{8E849799-830B-4E55-9666-63F48AF16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fa2f1-e7a3-49ef-aac9-27da4f2d26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1989</TotalTime>
  <Words>694</Words>
  <Application>Microsoft Office PowerPoint</Application>
  <PresentationFormat>Widescreen</PresentationFormat>
  <Paragraphs>145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Bahnschrift Light SemiCondensed</vt:lpstr>
      <vt:lpstr>Calibri</vt:lpstr>
      <vt:lpstr>System Font Regular</vt:lpstr>
      <vt:lpstr>Wingdings</vt:lpstr>
      <vt:lpstr>Title/Divider Slides</vt:lpstr>
      <vt:lpstr>Text/Media Slides</vt:lpstr>
      <vt:lpstr>Media Slides</vt:lpstr>
      <vt:lpstr>End Slides</vt:lpstr>
      <vt:lpstr>EDI Key Dates 2023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  <vt:lpstr>EDI Key Dates 2023 (Non-Religious)</vt:lpstr>
    </vt:vector>
  </TitlesOfParts>
  <Company>University of Essex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 Key Dates 2023</dc:title>
  <dc:creator>Cribbs, Lianne M</dc:creator>
  <cp:lastModifiedBy>Cribbs, Lianne M</cp:lastModifiedBy>
  <cp:revision>1</cp:revision>
  <dcterms:created xsi:type="dcterms:W3CDTF">2023-05-24T13:29:27Z</dcterms:created>
  <dcterms:modified xsi:type="dcterms:W3CDTF">2023-06-09T08:24:27Z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0x0101002BBA757DD001D6429A804770F209C358</vt:lpwstr>
  </property>
</Properties>
</file>