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1" r:id="rId1"/>
    <p:sldMasterId id="2147483805" r:id="rId2"/>
    <p:sldMasterId id="2147483777" r:id="rId3"/>
    <p:sldMasterId id="2147483734" r:id="rId4"/>
    <p:sldMasterId id="2147483749" r:id="rId5"/>
    <p:sldMasterId id="2147483763" r:id="rId6"/>
    <p:sldMasterId id="2147483820" r:id="rId7"/>
    <p:sldMasterId id="2147483834" r:id="rId8"/>
    <p:sldMasterId id="2147483848" r:id="rId9"/>
  </p:sldMasterIdLst>
  <p:notesMasterIdLst>
    <p:notesMasterId r:id="rId42"/>
  </p:notesMasterIdLst>
  <p:handoutMasterIdLst>
    <p:handoutMasterId r:id="rId43"/>
  </p:handoutMasterIdLst>
  <p:sldIdLst>
    <p:sldId id="538" r:id="rId10"/>
    <p:sldId id="747" r:id="rId11"/>
    <p:sldId id="753" r:id="rId12"/>
    <p:sldId id="531" r:id="rId13"/>
    <p:sldId id="754" r:id="rId14"/>
    <p:sldId id="758" r:id="rId15"/>
    <p:sldId id="726" r:id="rId16"/>
    <p:sldId id="750" r:id="rId17"/>
    <p:sldId id="751" r:id="rId18"/>
    <p:sldId id="752" r:id="rId19"/>
    <p:sldId id="755" r:id="rId20"/>
    <p:sldId id="759" r:id="rId21"/>
    <p:sldId id="703" r:id="rId22"/>
    <p:sldId id="450" r:id="rId23"/>
    <p:sldId id="448" r:id="rId24"/>
    <p:sldId id="445" r:id="rId25"/>
    <p:sldId id="756" r:id="rId26"/>
    <p:sldId id="481" r:id="rId27"/>
    <p:sldId id="717" r:id="rId28"/>
    <p:sldId id="641" r:id="rId29"/>
    <p:sldId id="749" r:id="rId30"/>
    <p:sldId id="740" r:id="rId31"/>
    <p:sldId id="760" r:id="rId32"/>
    <p:sldId id="741" r:id="rId33"/>
    <p:sldId id="716" r:id="rId34"/>
    <p:sldId id="719" r:id="rId35"/>
    <p:sldId id="723" r:id="rId36"/>
    <p:sldId id="761" r:id="rId37"/>
    <p:sldId id="724" r:id="rId38"/>
    <p:sldId id="520" r:id="rId39"/>
    <p:sldId id="733" r:id="rId40"/>
    <p:sldId id="762" r:id="rId41"/>
  </p:sldIdLst>
  <p:sldSz cx="9144000" cy="5143500" type="screen16x9"/>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FB2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08" autoAdjust="0"/>
    <p:restoredTop sz="94660"/>
  </p:normalViewPr>
  <p:slideViewPr>
    <p:cSldViewPr snapToGrid="0" snapToObjects="1">
      <p:cViewPr varScale="1">
        <p:scale>
          <a:sx n="110" d="100"/>
          <a:sy n="110" d="100"/>
        </p:scale>
        <p:origin x="614" y="6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handoutMaster" Target="handoutMasters/handout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192B71-F379-6C4F-816A-55CC36CE115F}" type="doc">
      <dgm:prSet loTypeId="urn:microsoft.com/office/officeart/2005/8/layout/radial3" loCatId="" qsTypeId="urn:microsoft.com/office/officeart/2005/8/quickstyle/simple4" qsCatId="simple" csTypeId="urn:microsoft.com/office/officeart/2005/8/colors/accent1_2" csCatId="accent1" phldr="1"/>
      <dgm:spPr/>
    </dgm:pt>
    <dgm:pt modelId="{B8E7D38B-B620-6D4B-898A-68435ED03173}">
      <dgm:prSet phldrT="[Text]" custT="1"/>
      <dgm:spPr/>
      <dgm:t>
        <a:bodyPr/>
        <a:lstStyle/>
        <a:p>
          <a:r>
            <a:rPr lang="en-GB" sz="1200" dirty="0" smtClean="0"/>
            <a:t>Student characteristics</a:t>
          </a:r>
          <a:endParaRPr lang="en-GB" sz="1200" dirty="0"/>
        </a:p>
      </dgm:t>
    </dgm:pt>
    <dgm:pt modelId="{B5D35CE5-C2D1-6743-9361-E9F5D6BC1266}" type="parTrans" cxnId="{AC105317-38AA-F24A-8468-5D392526DA6B}">
      <dgm:prSet/>
      <dgm:spPr/>
      <dgm:t>
        <a:bodyPr/>
        <a:lstStyle/>
        <a:p>
          <a:endParaRPr lang="en-GB"/>
        </a:p>
      </dgm:t>
    </dgm:pt>
    <dgm:pt modelId="{BE40E469-C44F-1641-851E-0BF39CB006C0}" type="sibTrans" cxnId="{AC105317-38AA-F24A-8468-5D392526DA6B}">
      <dgm:prSet/>
      <dgm:spPr/>
      <dgm:t>
        <a:bodyPr/>
        <a:lstStyle/>
        <a:p>
          <a:endParaRPr lang="en-GB"/>
        </a:p>
      </dgm:t>
    </dgm:pt>
    <dgm:pt modelId="{1CF157D1-0D3E-CF42-8D54-3C4F867B7F9C}">
      <dgm:prSet phldrT="[Text]"/>
      <dgm:spPr/>
      <dgm:t>
        <a:bodyPr/>
        <a:lstStyle/>
        <a:p>
          <a:endParaRPr lang="en-GB"/>
        </a:p>
      </dgm:t>
    </dgm:pt>
    <dgm:pt modelId="{D7807698-31FE-5C44-B2D2-8B22117682D8}" type="parTrans" cxnId="{AE40D13F-63B1-4B47-9D14-1D8BC8811ADD}">
      <dgm:prSet/>
      <dgm:spPr/>
      <dgm:t>
        <a:bodyPr/>
        <a:lstStyle/>
        <a:p>
          <a:endParaRPr lang="en-GB"/>
        </a:p>
      </dgm:t>
    </dgm:pt>
    <dgm:pt modelId="{7E315D5D-4C22-D441-B948-6E2050232AD2}" type="sibTrans" cxnId="{AE40D13F-63B1-4B47-9D14-1D8BC8811ADD}">
      <dgm:prSet/>
      <dgm:spPr/>
      <dgm:t>
        <a:bodyPr/>
        <a:lstStyle/>
        <a:p>
          <a:endParaRPr lang="en-GB"/>
        </a:p>
      </dgm:t>
    </dgm:pt>
    <dgm:pt modelId="{7C8417AC-96C8-7B4D-85DD-6C83158210A1}">
      <dgm:prSet phldrT="[Text]"/>
      <dgm:spPr/>
      <dgm:t>
        <a:bodyPr/>
        <a:lstStyle/>
        <a:p>
          <a:endParaRPr lang="en-GB"/>
        </a:p>
      </dgm:t>
    </dgm:pt>
    <dgm:pt modelId="{B3DDEC8F-C8A2-D340-9C75-153D28C9FDF6}" type="parTrans" cxnId="{E9BA8F80-88E9-6845-A8D0-16EC57114BD6}">
      <dgm:prSet/>
      <dgm:spPr/>
      <dgm:t>
        <a:bodyPr/>
        <a:lstStyle/>
        <a:p>
          <a:endParaRPr lang="en-GB"/>
        </a:p>
      </dgm:t>
    </dgm:pt>
    <dgm:pt modelId="{E1F55222-6FEA-0947-9CFF-96175CC36FB1}" type="sibTrans" cxnId="{E9BA8F80-88E9-6845-A8D0-16EC57114BD6}">
      <dgm:prSet/>
      <dgm:spPr/>
      <dgm:t>
        <a:bodyPr/>
        <a:lstStyle/>
        <a:p>
          <a:endParaRPr lang="en-GB"/>
        </a:p>
      </dgm:t>
    </dgm:pt>
    <dgm:pt modelId="{BC0BB15D-1B54-E14A-8065-F56DCC49C8F4}">
      <dgm:prSet phldrT="[Text]" custT="1"/>
      <dgm:spPr/>
      <dgm:t>
        <a:bodyPr/>
        <a:lstStyle/>
        <a:p>
          <a:r>
            <a:rPr lang="en-GB" sz="1200" dirty="0" smtClean="0"/>
            <a:t>Age</a:t>
          </a:r>
          <a:endParaRPr lang="en-GB" sz="1200" dirty="0"/>
        </a:p>
      </dgm:t>
    </dgm:pt>
    <dgm:pt modelId="{96E8CE41-1973-3C4F-90CE-4FC31C69ABA1}" type="parTrans" cxnId="{9F8FF651-61B6-C242-A207-2532ECF92BF5}">
      <dgm:prSet/>
      <dgm:spPr/>
      <dgm:t>
        <a:bodyPr/>
        <a:lstStyle/>
        <a:p>
          <a:endParaRPr lang="en-GB"/>
        </a:p>
      </dgm:t>
    </dgm:pt>
    <dgm:pt modelId="{67300966-643D-824D-B1EA-BE2E2FE94AF4}" type="sibTrans" cxnId="{9F8FF651-61B6-C242-A207-2532ECF92BF5}">
      <dgm:prSet/>
      <dgm:spPr/>
      <dgm:t>
        <a:bodyPr/>
        <a:lstStyle/>
        <a:p>
          <a:endParaRPr lang="en-GB"/>
        </a:p>
      </dgm:t>
    </dgm:pt>
    <dgm:pt modelId="{CAB641FB-74D8-C34C-B437-D8156BD670C5}">
      <dgm:prSet phldrT="[Text]" custT="1"/>
      <dgm:spPr/>
      <dgm:t>
        <a:bodyPr/>
        <a:lstStyle/>
        <a:p>
          <a:r>
            <a:rPr lang="en-GB" sz="1100" dirty="0" smtClean="0"/>
            <a:t>Gender</a:t>
          </a:r>
          <a:endParaRPr lang="en-GB" sz="1100" dirty="0"/>
        </a:p>
      </dgm:t>
    </dgm:pt>
    <dgm:pt modelId="{F7490EA8-A1B5-A64B-B648-75E26D401A87}" type="parTrans" cxnId="{303F570C-3B20-774A-A647-4A9EED851065}">
      <dgm:prSet/>
      <dgm:spPr/>
      <dgm:t>
        <a:bodyPr/>
        <a:lstStyle/>
        <a:p>
          <a:endParaRPr lang="en-GB"/>
        </a:p>
      </dgm:t>
    </dgm:pt>
    <dgm:pt modelId="{97AC1609-30E4-BD4D-8067-4BD222D36BB2}" type="sibTrans" cxnId="{303F570C-3B20-774A-A647-4A9EED851065}">
      <dgm:prSet/>
      <dgm:spPr/>
      <dgm:t>
        <a:bodyPr/>
        <a:lstStyle/>
        <a:p>
          <a:endParaRPr lang="en-GB"/>
        </a:p>
      </dgm:t>
    </dgm:pt>
    <dgm:pt modelId="{22551A17-6B32-A243-9608-445C880DD00D}">
      <dgm:prSet phldrT="[Text]" custT="1"/>
      <dgm:spPr/>
      <dgm:t>
        <a:bodyPr/>
        <a:lstStyle/>
        <a:p>
          <a:r>
            <a:rPr lang="en-GB" sz="1200" dirty="0" smtClean="0"/>
            <a:t>New/continuous</a:t>
          </a:r>
          <a:endParaRPr lang="en-GB" sz="1200" dirty="0"/>
        </a:p>
      </dgm:t>
    </dgm:pt>
    <dgm:pt modelId="{C2EBB39B-91E8-6341-B44C-FA7A577D3F2E}" type="parTrans" cxnId="{06FC889B-205A-4945-90A9-1DAE36ED7F72}">
      <dgm:prSet/>
      <dgm:spPr/>
      <dgm:t>
        <a:bodyPr/>
        <a:lstStyle/>
        <a:p>
          <a:endParaRPr lang="en-GB"/>
        </a:p>
      </dgm:t>
    </dgm:pt>
    <dgm:pt modelId="{7106084E-BC50-244E-8190-B1A9D21F83D4}" type="sibTrans" cxnId="{06FC889B-205A-4945-90A9-1DAE36ED7F72}">
      <dgm:prSet/>
      <dgm:spPr/>
      <dgm:t>
        <a:bodyPr/>
        <a:lstStyle/>
        <a:p>
          <a:endParaRPr lang="en-GB"/>
        </a:p>
      </dgm:t>
    </dgm:pt>
    <dgm:pt modelId="{7847128E-B9DD-4A44-B4ED-59B17674D9B3}">
      <dgm:prSet phldrT="[Text]" custT="1"/>
      <dgm:spPr/>
      <dgm:t>
        <a:bodyPr/>
        <a:lstStyle/>
        <a:p>
          <a:r>
            <a:rPr lang="en-GB" sz="900" dirty="0" smtClean="0"/>
            <a:t>Disability</a:t>
          </a:r>
          <a:endParaRPr lang="en-GB" sz="900" dirty="0"/>
        </a:p>
      </dgm:t>
    </dgm:pt>
    <dgm:pt modelId="{CA9595DF-74AD-6146-BAD6-48E8CB412D21}" type="parTrans" cxnId="{32D25639-D6CB-4345-A1CC-8301108E9060}">
      <dgm:prSet/>
      <dgm:spPr/>
      <dgm:t>
        <a:bodyPr/>
        <a:lstStyle/>
        <a:p>
          <a:endParaRPr lang="en-GB"/>
        </a:p>
      </dgm:t>
    </dgm:pt>
    <dgm:pt modelId="{F1290608-4A37-0D41-91A1-C5A420A4BB47}" type="sibTrans" cxnId="{32D25639-D6CB-4345-A1CC-8301108E9060}">
      <dgm:prSet/>
      <dgm:spPr/>
      <dgm:t>
        <a:bodyPr/>
        <a:lstStyle/>
        <a:p>
          <a:endParaRPr lang="en-GB"/>
        </a:p>
      </dgm:t>
    </dgm:pt>
    <dgm:pt modelId="{2EF35455-D912-8647-B581-7D0451DB7BF6}">
      <dgm:prSet phldrT="[Text]" custT="1"/>
      <dgm:spPr/>
      <dgm:t>
        <a:bodyPr/>
        <a:lstStyle/>
        <a:p>
          <a:r>
            <a:rPr lang="en-GB" sz="1000" dirty="0" smtClean="0"/>
            <a:t>Ethnicity</a:t>
          </a:r>
          <a:endParaRPr lang="en-GB" sz="1000" dirty="0"/>
        </a:p>
      </dgm:t>
    </dgm:pt>
    <dgm:pt modelId="{A8A002F3-4E71-F349-B5E5-C142DE546371}" type="parTrans" cxnId="{1F1E106A-173B-BE4F-940C-123F7E8A1F1F}">
      <dgm:prSet/>
      <dgm:spPr/>
      <dgm:t>
        <a:bodyPr/>
        <a:lstStyle/>
        <a:p>
          <a:endParaRPr lang="en-GB"/>
        </a:p>
      </dgm:t>
    </dgm:pt>
    <dgm:pt modelId="{4DE6E24C-3FE8-CF41-AD62-36FD8CACF46D}" type="sibTrans" cxnId="{1F1E106A-173B-BE4F-940C-123F7E8A1F1F}">
      <dgm:prSet/>
      <dgm:spPr/>
      <dgm:t>
        <a:bodyPr/>
        <a:lstStyle/>
        <a:p>
          <a:endParaRPr lang="en-GB"/>
        </a:p>
      </dgm:t>
    </dgm:pt>
    <dgm:pt modelId="{6A18826B-0EA1-C842-8EF6-380B7A82D05E}">
      <dgm:prSet phldrT="[Text]" custT="1"/>
      <dgm:spPr/>
      <dgm:t>
        <a:bodyPr/>
        <a:lstStyle/>
        <a:p>
          <a:r>
            <a:rPr lang="en-GB" sz="1200" dirty="0" smtClean="0"/>
            <a:t>Education </a:t>
          </a:r>
          <a:endParaRPr lang="en-GB" sz="1200" dirty="0"/>
        </a:p>
      </dgm:t>
    </dgm:pt>
    <dgm:pt modelId="{27BA55BC-06AB-DB41-8A50-F3821A8469FD}" type="parTrans" cxnId="{C54E46B8-A848-D943-B779-055199BA138C}">
      <dgm:prSet/>
      <dgm:spPr/>
      <dgm:t>
        <a:bodyPr/>
        <a:lstStyle/>
        <a:p>
          <a:endParaRPr lang="en-GB"/>
        </a:p>
      </dgm:t>
    </dgm:pt>
    <dgm:pt modelId="{3EE901F5-3F21-C74B-8D0D-C97BBE397764}" type="sibTrans" cxnId="{C54E46B8-A848-D943-B779-055199BA138C}">
      <dgm:prSet/>
      <dgm:spPr/>
      <dgm:t>
        <a:bodyPr/>
        <a:lstStyle/>
        <a:p>
          <a:endParaRPr lang="en-GB"/>
        </a:p>
      </dgm:t>
    </dgm:pt>
    <dgm:pt modelId="{7D529549-DC51-C449-AA59-C07FA455FABB}">
      <dgm:prSet phldrT="[Text]" custT="1"/>
      <dgm:spPr/>
      <dgm:t>
        <a:bodyPr/>
        <a:lstStyle/>
        <a:p>
          <a:r>
            <a:rPr lang="en-GB" sz="1200" dirty="0" smtClean="0"/>
            <a:t>IMD band</a:t>
          </a:r>
          <a:endParaRPr lang="en-GB" sz="1200" dirty="0"/>
        </a:p>
      </dgm:t>
    </dgm:pt>
    <dgm:pt modelId="{A8606560-DEE4-7041-B462-A65E42E463C2}" type="parTrans" cxnId="{A607BF6A-AB52-2741-91F3-C6C1CFBB2E36}">
      <dgm:prSet/>
      <dgm:spPr/>
      <dgm:t>
        <a:bodyPr/>
        <a:lstStyle/>
        <a:p>
          <a:endParaRPr lang="en-GB"/>
        </a:p>
      </dgm:t>
    </dgm:pt>
    <dgm:pt modelId="{CA5C416E-07A8-2047-BBCB-9B44DCE11280}" type="sibTrans" cxnId="{A607BF6A-AB52-2741-91F3-C6C1CFBB2E36}">
      <dgm:prSet/>
      <dgm:spPr/>
      <dgm:t>
        <a:bodyPr/>
        <a:lstStyle/>
        <a:p>
          <a:endParaRPr lang="en-GB"/>
        </a:p>
      </dgm:t>
    </dgm:pt>
    <dgm:pt modelId="{57736043-7E20-DA4C-A97B-1ED7943A5DFD}">
      <dgm:prSet phldrT="[Text]"/>
      <dgm:spPr/>
      <dgm:t>
        <a:bodyPr/>
        <a:lstStyle/>
        <a:p>
          <a:endParaRPr lang="en-GB"/>
        </a:p>
      </dgm:t>
    </dgm:pt>
    <dgm:pt modelId="{7971D3BE-B9E5-7F4B-B705-B3F9BED8EBCF}" type="parTrans" cxnId="{E18F90BC-0F6E-C544-AAE7-BCE1C92B62FA}">
      <dgm:prSet/>
      <dgm:spPr/>
      <dgm:t>
        <a:bodyPr/>
        <a:lstStyle/>
        <a:p>
          <a:endParaRPr lang="en-GB"/>
        </a:p>
      </dgm:t>
    </dgm:pt>
    <dgm:pt modelId="{4243A935-DE93-6944-8552-430E4E314F02}" type="sibTrans" cxnId="{E18F90BC-0F6E-C544-AAE7-BCE1C92B62FA}">
      <dgm:prSet/>
      <dgm:spPr/>
      <dgm:t>
        <a:bodyPr/>
        <a:lstStyle/>
        <a:p>
          <a:endParaRPr lang="en-GB"/>
        </a:p>
      </dgm:t>
    </dgm:pt>
    <dgm:pt modelId="{DCA37784-D4F4-E345-814F-DF3E2A1965BF}">
      <dgm:prSet phldrT="[Text]"/>
      <dgm:spPr/>
      <dgm:t>
        <a:bodyPr/>
        <a:lstStyle/>
        <a:p>
          <a:endParaRPr lang="en-GB"/>
        </a:p>
      </dgm:t>
    </dgm:pt>
    <dgm:pt modelId="{4C180CC3-5887-1F42-A367-E8784B4F44A0}" type="parTrans" cxnId="{E3C43B9B-5722-0549-B7B4-BCB0A3EB4372}">
      <dgm:prSet/>
      <dgm:spPr/>
      <dgm:t>
        <a:bodyPr/>
        <a:lstStyle/>
        <a:p>
          <a:endParaRPr lang="en-GB"/>
        </a:p>
      </dgm:t>
    </dgm:pt>
    <dgm:pt modelId="{C0C3BD46-28CF-8944-A47E-72BA2B74D3D4}" type="sibTrans" cxnId="{E3C43B9B-5722-0549-B7B4-BCB0A3EB4372}">
      <dgm:prSet/>
      <dgm:spPr/>
      <dgm:t>
        <a:bodyPr/>
        <a:lstStyle/>
        <a:p>
          <a:endParaRPr lang="en-GB"/>
        </a:p>
      </dgm:t>
    </dgm:pt>
    <dgm:pt modelId="{75B908DE-DA96-564E-BEB7-C4A0F8F753B9}">
      <dgm:prSet phldrT="[Text]" custT="1"/>
      <dgm:spPr/>
      <dgm:t>
        <a:bodyPr/>
        <a:lstStyle/>
        <a:p>
          <a:r>
            <a:rPr lang="en-GB" sz="1000" dirty="0" smtClean="0"/>
            <a:t>Best previous score</a:t>
          </a:r>
          <a:endParaRPr lang="en-GB" sz="1000" dirty="0"/>
        </a:p>
      </dgm:t>
    </dgm:pt>
    <dgm:pt modelId="{A9835A5A-80F6-714D-8D0E-5940836215C8}" type="parTrans" cxnId="{DA8D4FBE-6181-E74C-ACF8-3CE556EFF476}">
      <dgm:prSet/>
      <dgm:spPr/>
      <dgm:t>
        <a:bodyPr/>
        <a:lstStyle/>
        <a:p>
          <a:endParaRPr lang="en-GB"/>
        </a:p>
      </dgm:t>
    </dgm:pt>
    <dgm:pt modelId="{3C5EB4E5-054D-204C-8A5D-7721B2408D77}" type="sibTrans" cxnId="{DA8D4FBE-6181-E74C-ACF8-3CE556EFF476}">
      <dgm:prSet/>
      <dgm:spPr/>
      <dgm:t>
        <a:bodyPr/>
        <a:lstStyle/>
        <a:p>
          <a:endParaRPr lang="en-GB"/>
        </a:p>
      </dgm:t>
    </dgm:pt>
    <dgm:pt modelId="{D82006C3-BD97-594C-899C-B47035D6DAAE}">
      <dgm:prSet phldrT="[Text]" custT="1"/>
      <dgm:spPr/>
      <dgm:t>
        <a:bodyPr/>
        <a:lstStyle/>
        <a:p>
          <a:r>
            <a:rPr lang="en-GB" sz="1000" dirty="0" smtClean="0"/>
            <a:t>Sum of previous credits</a:t>
          </a:r>
          <a:endParaRPr lang="en-GB" sz="1000" dirty="0"/>
        </a:p>
      </dgm:t>
    </dgm:pt>
    <dgm:pt modelId="{6D1CE626-16AA-A545-91BD-12774D9F8EBE}" type="parTrans" cxnId="{B5BEF954-2F70-734C-B5EB-2A36E2023CBA}">
      <dgm:prSet/>
      <dgm:spPr/>
      <dgm:t>
        <a:bodyPr/>
        <a:lstStyle/>
        <a:p>
          <a:endParaRPr lang="en-GB"/>
        </a:p>
      </dgm:t>
    </dgm:pt>
    <dgm:pt modelId="{B4308283-2447-EC4A-9BAE-E54E7F254DAD}" type="sibTrans" cxnId="{B5BEF954-2F70-734C-B5EB-2A36E2023CBA}">
      <dgm:prSet/>
      <dgm:spPr/>
      <dgm:t>
        <a:bodyPr/>
        <a:lstStyle/>
        <a:p>
          <a:endParaRPr lang="en-GB"/>
        </a:p>
      </dgm:t>
    </dgm:pt>
    <dgm:pt modelId="{D4E28DDB-2927-7D45-8FA8-2982E927353E}">
      <dgm:prSet phldrT="[Text]"/>
      <dgm:spPr/>
      <dgm:t>
        <a:bodyPr/>
        <a:lstStyle/>
        <a:p>
          <a:endParaRPr lang="en-GB"/>
        </a:p>
      </dgm:t>
    </dgm:pt>
    <dgm:pt modelId="{E50000F0-DDCA-F249-ACD7-5155D0B3EA41}" type="parTrans" cxnId="{4AD5FB75-E934-914D-9018-D29606F532CD}">
      <dgm:prSet/>
      <dgm:spPr/>
      <dgm:t>
        <a:bodyPr/>
        <a:lstStyle/>
        <a:p>
          <a:endParaRPr lang="en-GB"/>
        </a:p>
      </dgm:t>
    </dgm:pt>
    <dgm:pt modelId="{FC5973C6-0783-584E-B241-A2CABD0075C0}" type="sibTrans" cxnId="{4AD5FB75-E934-914D-9018-D29606F532CD}">
      <dgm:prSet/>
      <dgm:spPr/>
      <dgm:t>
        <a:bodyPr/>
        <a:lstStyle/>
        <a:p>
          <a:endParaRPr lang="en-GB"/>
        </a:p>
      </dgm:t>
    </dgm:pt>
    <dgm:pt modelId="{28CE99C6-A0F6-9141-BDCA-FE5F61088958}">
      <dgm:prSet phldrT="[Text]"/>
      <dgm:spPr/>
      <dgm:t>
        <a:bodyPr/>
        <a:lstStyle/>
        <a:p>
          <a:endParaRPr lang="en-GB"/>
        </a:p>
      </dgm:t>
    </dgm:pt>
    <dgm:pt modelId="{0CECFFB0-A10E-294E-8876-133ECDCD2F8D}" type="parTrans" cxnId="{1208D058-742A-FD4F-B3C7-F95A6CC1F637}">
      <dgm:prSet/>
      <dgm:spPr/>
      <dgm:t>
        <a:bodyPr/>
        <a:lstStyle/>
        <a:p>
          <a:endParaRPr lang="en-GB"/>
        </a:p>
      </dgm:t>
    </dgm:pt>
    <dgm:pt modelId="{0BBE47CF-C72A-B04C-B36E-55EC2CE33F21}" type="sibTrans" cxnId="{1208D058-742A-FD4F-B3C7-F95A6CC1F637}">
      <dgm:prSet/>
      <dgm:spPr/>
      <dgm:t>
        <a:bodyPr/>
        <a:lstStyle/>
        <a:p>
          <a:endParaRPr lang="en-GB"/>
        </a:p>
      </dgm:t>
    </dgm:pt>
    <dgm:pt modelId="{64B79463-DAF1-A84C-AE5A-E9523412873A}" type="pres">
      <dgm:prSet presAssocID="{89192B71-F379-6C4F-816A-55CC36CE115F}" presName="composite" presStyleCnt="0">
        <dgm:presLayoutVars>
          <dgm:chMax val="1"/>
          <dgm:dir/>
          <dgm:resizeHandles val="exact"/>
        </dgm:presLayoutVars>
      </dgm:prSet>
      <dgm:spPr/>
    </dgm:pt>
    <dgm:pt modelId="{16FC163D-C6B9-0E4B-9A9F-0D1869D501CC}" type="pres">
      <dgm:prSet presAssocID="{89192B71-F379-6C4F-816A-55CC36CE115F}" presName="radial" presStyleCnt="0">
        <dgm:presLayoutVars>
          <dgm:animLvl val="ctr"/>
        </dgm:presLayoutVars>
      </dgm:prSet>
      <dgm:spPr/>
    </dgm:pt>
    <dgm:pt modelId="{53DC3F12-B3AC-9943-B5B2-8951C72F8260}" type="pres">
      <dgm:prSet presAssocID="{B8E7D38B-B620-6D4B-898A-68435ED03173}" presName="centerShape" presStyleLbl="vennNode1" presStyleIdx="0" presStyleCnt="10"/>
      <dgm:spPr/>
      <dgm:t>
        <a:bodyPr/>
        <a:lstStyle/>
        <a:p>
          <a:endParaRPr lang="en-GB"/>
        </a:p>
      </dgm:t>
    </dgm:pt>
    <dgm:pt modelId="{96BB40CE-212A-134B-8767-415959072F7D}" type="pres">
      <dgm:prSet presAssocID="{BC0BB15D-1B54-E14A-8065-F56DCC49C8F4}" presName="node" presStyleLbl="vennNode1" presStyleIdx="1" presStyleCnt="10">
        <dgm:presLayoutVars>
          <dgm:bulletEnabled val="1"/>
        </dgm:presLayoutVars>
      </dgm:prSet>
      <dgm:spPr/>
      <dgm:t>
        <a:bodyPr/>
        <a:lstStyle/>
        <a:p>
          <a:endParaRPr lang="en-GB"/>
        </a:p>
      </dgm:t>
    </dgm:pt>
    <dgm:pt modelId="{EC726379-3263-B14C-B279-D8C8EFE4F392}" type="pres">
      <dgm:prSet presAssocID="{CAB641FB-74D8-C34C-B437-D8156BD670C5}" presName="node" presStyleLbl="vennNode1" presStyleIdx="2" presStyleCnt="10">
        <dgm:presLayoutVars>
          <dgm:bulletEnabled val="1"/>
        </dgm:presLayoutVars>
      </dgm:prSet>
      <dgm:spPr/>
      <dgm:t>
        <a:bodyPr/>
        <a:lstStyle/>
        <a:p>
          <a:endParaRPr lang="en-GB"/>
        </a:p>
      </dgm:t>
    </dgm:pt>
    <dgm:pt modelId="{CEAD0FA8-041A-E14C-A9E8-78BF3C336CBA}" type="pres">
      <dgm:prSet presAssocID="{22551A17-6B32-A243-9608-445C880DD00D}" presName="node" presStyleLbl="vennNode1" presStyleIdx="3" presStyleCnt="10">
        <dgm:presLayoutVars>
          <dgm:bulletEnabled val="1"/>
        </dgm:presLayoutVars>
      </dgm:prSet>
      <dgm:spPr/>
      <dgm:t>
        <a:bodyPr/>
        <a:lstStyle/>
        <a:p>
          <a:endParaRPr lang="en-GB"/>
        </a:p>
      </dgm:t>
    </dgm:pt>
    <dgm:pt modelId="{12716426-FC50-E644-92E9-9431A55BDCAC}" type="pres">
      <dgm:prSet presAssocID="{7847128E-B9DD-4A44-B4ED-59B17674D9B3}" presName="node" presStyleLbl="vennNode1" presStyleIdx="4" presStyleCnt="10">
        <dgm:presLayoutVars>
          <dgm:bulletEnabled val="1"/>
        </dgm:presLayoutVars>
      </dgm:prSet>
      <dgm:spPr/>
      <dgm:t>
        <a:bodyPr/>
        <a:lstStyle/>
        <a:p>
          <a:endParaRPr lang="en-GB"/>
        </a:p>
      </dgm:t>
    </dgm:pt>
    <dgm:pt modelId="{569981C8-AEB8-5F4F-80B0-80246E6A60CA}" type="pres">
      <dgm:prSet presAssocID="{2EF35455-D912-8647-B581-7D0451DB7BF6}" presName="node" presStyleLbl="vennNode1" presStyleIdx="5" presStyleCnt="10">
        <dgm:presLayoutVars>
          <dgm:bulletEnabled val="1"/>
        </dgm:presLayoutVars>
      </dgm:prSet>
      <dgm:spPr/>
      <dgm:t>
        <a:bodyPr/>
        <a:lstStyle/>
        <a:p>
          <a:endParaRPr lang="en-GB"/>
        </a:p>
      </dgm:t>
    </dgm:pt>
    <dgm:pt modelId="{23163A1F-57CC-5C47-A3DA-CAF232CBD30E}" type="pres">
      <dgm:prSet presAssocID="{6A18826B-0EA1-C842-8EF6-380B7A82D05E}" presName="node" presStyleLbl="vennNode1" presStyleIdx="6" presStyleCnt="10">
        <dgm:presLayoutVars>
          <dgm:bulletEnabled val="1"/>
        </dgm:presLayoutVars>
      </dgm:prSet>
      <dgm:spPr/>
      <dgm:t>
        <a:bodyPr/>
        <a:lstStyle/>
        <a:p>
          <a:endParaRPr lang="en-GB"/>
        </a:p>
      </dgm:t>
    </dgm:pt>
    <dgm:pt modelId="{D374B98B-B987-2448-9D8B-16D0413A74D0}" type="pres">
      <dgm:prSet presAssocID="{7D529549-DC51-C449-AA59-C07FA455FABB}" presName="node" presStyleLbl="vennNode1" presStyleIdx="7" presStyleCnt="10">
        <dgm:presLayoutVars>
          <dgm:bulletEnabled val="1"/>
        </dgm:presLayoutVars>
      </dgm:prSet>
      <dgm:spPr/>
      <dgm:t>
        <a:bodyPr/>
        <a:lstStyle/>
        <a:p>
          <a:endParaRPr lang="en-GB"/>
        </a:p>
      </dgm:t>
    </dgm:pt>
    <dgm:pt modelId="{0AA6E7FD-A126-1246-A25A-D02D9B14D817}" type="pres">
      <dgm:prSet presAssocID="{75B908DE-DA96-564E-BEB7-C4A0F8F753B9}" presName="node" presStyleLbl="vennNode1" presStyleIdx="8" presStyleCnt="10">
        <dgm:presLayoutVars>
          <dgm:bulletEnabled val="1"/>
        </dgm:presLayoutVars>
      </dgm:prSet>
      <dgm:spPr/>
      <dgm:t>
        <a:bodyPr/>
        <a:lstStyle/>
        <a:p>
          <a:endParaRPr lang="en-GB"/>
        </a:p>
      </dgm:t>
    </dgm:pt>
    <dgm:pt modelId="{869764FE-DED7-2A42-ACF7-0FB4417CDDA8}" type="pres">
      <dgm:prSet presAssocID="{D82006C3-BD97-594C-899C-B47035D6DAAE}" presName="node" presStyleLbl="vennNode1" presStyleIdx="9" presStyleCnt="10">
        <dgm:presLayoutVars>
          <dgm:bulletEnabled val="1"/>
        </dgm:presLayoutVars>
      </dgm:prSet>
      <dgm:spPr/>
      <dgm:t>
        <a:bodyPr/>
        <a:lstStyle/>
        <a:p>
          <a:endParaRPr lang="en-GB"/>
        </a:p>
      </dgm:t>
    </dgm:pt>
  </dgm:ptLst>
  <dgm:cxnLst>
    <dgm:cxn modelId="{B792487B-F171-4AE3-A903-111897DE6FB8}" type="presOf" srcId="{2EF35455-D912-8647-B581-7D0451DB7BF6}" destId="{569981C8-AEB8-5F4F-80B0-80246E6A60CA}" srcOrd="0" destOrd="0" presId="urn:microsoft.com/office/officeart/2005/8/layout/radial3"/>
    <dgm:cxn modelId="{4AD5FB75-E934-914D-9018-D29606F532CD}" srcId="{1CF157D1-0D3E-CF42-8D54-3C4F867B7F9C}" destId="{D4E28DDB-2927-7D45-8FA8-2982E927353E}" srcOrd="2" destOrd="0" parTransId="{E50000F0-DDCA-F249-ACD7-5155D0B3EA41}" sibTransId="{FC5973C6-0783-584E-B241-A2CABD0075C0}"/>
    <dgm:cxn modelId="{7E29CADD-465D-45B7-B453-53BC2CF4E01A}" type="presOf" srcId="{BC0BB15D-1B54-E14A-8065-F56DCC49C8F4}" destId="{96BB40CE-212A-134B-8767-415959072F7D}" srcOrd="0" destOrd="0" presId="urn:microsoft.com/office/officeart/2005/8/layout/radial3"/>
    <dgm:cxn modelId="{5CB2299A-DB97-49FB-9780-0CE3D1960AD3}" type="presOf" srcId="{75B908DE-DA96-564E-BEB7-C4A0F8F753B9}" destId="{0AA6E7FD-A126-1246-A25A-D02D9B14D817}" srcOrd="0" destOrd="0" presId="urn:microsoft.com/office/officeart/2005/8/layout/radial3"/>
    <dgm:cxn modelId="{E18F90BC-0F6E-C544-AAE7-BCE1C92B62FA}" srcId="{1CF157D1-0D3E-CF42-8D54-3C4F867B7F9C}" destId="{57736043-7E20-DA4C-A97B-1ED7943A5DFD}" srcOrd="0" destOrd="0" parTransId="{7971D3BE-B9E5-7F4B-B705-B3F9BED8EBCF}" sibTransId="{4243A935-DE93-6944-8552-430E4E314F02}"/>
    <dgm:cxn modelId="{A288225F-3E16-4A3C-8DE1-05024F419036}" type="presOf" srcId="{22551A17-6B32-A243-9608-445C880DD00D}" destId="{CEAD0FA8-041A-E14C-A9E8-78BF3C336CBA}" srcOrd="0" destOrd="0" presId="urn:microsoft.com/office/officeart/2005/8/layout/radial3"/>
    <dgm:cxn modelId="{9F8FF651-61B6-C242-A207-2532ECF92BF5}" srcId="{B8E7D38B-B620-6D4B-898A-68435ED03173}" destId="{BC0BB15D-1B54-E14A-8065-F56DCC49C8F4}" srcOrd="0" destOrd="0" parTransId="{96E8CE41-1973-3C4F-90CE-4FC31C69ABA1}" sibTransId="{67300966-643D-824D-B1EA-BE2E2FE94AF4}"/>
    <dgm:cxn modelId="{AC105317-38AA-F24A-8468-5D392526DA6B}" srcId="{89192B71-F379-6C4F-816A-55CC36CE115F}" destId="{B8E7D38B-B620-6D4B-898A-68435ED03173}" srcOrd="0" destOrd="0" parTransId="{B5D35CE5-C2D1-6743-9361-E9F5D6BC1266}" sibTransId="{BE40E469-C44F-1641-851E-0BF39CB006C0}"/>
    <dgm:cxn modelId="{303F570C-3B20-774A-A647-4A9EED851065}" srcId="{B8E7D38B-B620-6D4B-898A-68435ED03173}" destId="{CAB641FB-74D8-C34C-B437-D8156BD670C5}" srcOrd="1" destOrd="0" parTransId="{F7490EA8-A1B5-A64B-B648-75E26D401A87}" sibTransId="{97AC1609-30E4-BD4D-8067-4BD222D36BB2}"/>
    <dgm:cxn modelId="{DAC84D20-B14D-4F1D-843D-F508FF192579}" type="presOf" srcId="{B8E7D38B-B620-6D4B-898A-68435ED03173}" destId="{53DC3F12-B3AC-9943-B5B2-8951C72F8260}" srcOrd="0" destOrd="0" presId="urn:microsoft.com/office/officeart/2005/8/layout/radial3"/>
    <dgm:cxn modelId="{E9BA8F80-88E9-6845-A8D0-16EC57114BD6}" srcId="{89192B71-F379-6C4F-816A-55CC36CE115F}" destId="{7C8417AC-96C8-7B4D-85DD-6C83158210A1}" srcOrd="2" destOrd="0" parTransId="{B3DDEC8F-C8A2-D340-9C75-153D28C9FDF6}" sibTransId="{E1F55222-6FEA-0947-9CFF-96175CC36FB1}"/>
    <dgm:cxn modelId="{DA8D4FBE-6181-E74C-ACF8-3CE556EFF476}" srcId="{B8E7D38B-B620-6D4B-898A-68435ED03173}" destId="{75B908DE-DA96-564E-BEB7-C4A0F8F753B9}" srcOrd="7" destOrd="0" parTransId="{A9835A5A-80F6-714D-8D0E-5940836215C8}" sibTransId="{3C5EB4E5-054D-204C-8A5D-7721B2408D77}"/>
    <dgm:cxn modelId="{AE40D13F-63B1-4B47-9D14-1D8BC8811ADD}" srcId="{89192B71-F379-6C4F-816A-55CC36CE115F}" destId="{1CF157D1-0D3E-CF42-8D54-3C4F867B7F9C}" srcOrd="1" destOrd="0" parTransId="{D7807698-31FE-5C44-B2D2-8B22117682D8}" sibTransId="{7E315D5D-4C22-D441-B948-6E2050232AD2}"/>
    <dgm:cxn modelId="{A607BF6A-AB52-2741-91F3-C6C1CFBB2E36}" srcId="{B8E7D38B-B620-6D4B-898A-68435ED03173}" destId="{7D529549-DC51-C449-AA59-C07FA455FABB}" srcOrd="6" destOrd="0" parTransId="{A8606560-DEE4-7041-B462-A65E42E463C2}" sibTransId="{CA5C416E-07A8-2047-BBCB-9B44DCE11280}"/>
    <dgm:cxn modelId="{B5BEF954-2F70-734C-B5EB-2A36E2023CBA}" srcId="{B8E7D38B-B620-6D4B-898A-68435ED03173}" destId="{D82006C3-BD97-594C-899C-B47035D6DAAE}" srcOrd="8" destOrd="0" parTransId="{6D1CE626-16AA-A545-91BD-12774D9F8EBE}" sibTransId="{B4308283-2447-EC4A-9BAE-E54E7F254DAD}"/>
    <dgm:cxn modelId="{32D25639-D6CB-4345-A1CC-8301108E9060}" srcId="{B8E7D38B-B620-6D4B-898A-68435ED03173}" destId="{7847128E-B9DD-4A44-B4ED-59B17674D9B3}" srcOrd="3" destOrd="0" parTransId="{CA9595DF-74AD-6146-BAD6-48E8CB412D21}" sibTransId="{F1290608-4A37-0D41-91A1-C5A420A4BB47}"/>
    <dgm:cxn modelId="{68943240-C480-449E-83C5-06B717AA1FC7}" type="presOf" srcId="{6A18826B-0EA1-C842-8EF6-380B7A82D05E}" destId="{23163A1F-57CC-5C47-A3DA-CAF232CBD30E}" srcOrd="0" destOrd="0" presId="urn:microsoft.com/office/officeart/2005/8/layout/radial3"/>
    <dgm:cxn modelId="{06FC889B-205A-4945-90A9-1DAE36ED7F72}" srcId="{B8E7D38B-B620-6D4B-898A-68435ED03173}" destId="{22551A17-6B32-A243-9608-445C880DD00D}" srcOrd="2" destOrd="0" parTransId="{C2EBB39B-91E8-6341-B44C-FA7A577D3F2E}" sibTransId="{7106084E-BC50-244E-8190-B1A9D21F83D4}"/>
    <dgm:cxn modelId="{C54E46B8-A848-D943-B779-055199BA138C}" srcId="{B8E7D38B-B620-6D4B-898A-68435ED03173}" destId="{6A18826B-0EA1-C842-8EF6-380B7A82D05E}" srcOrd="5" destOrd="0" parTransId="{27BA55BC-06AB-DB41-8A50-F3821A8469FD}" sibTransId="{3EE901F5-3F21-C74B-8D0D-C97BBE397764}"/>
    <dgm:cxn modelId="{71C4B1CA-B642-4400-89B4-7C530584FC9F}" type="presOf" srcId="{D82006C3-BD97-594C-899C-B47035D6DAAE}" destId="{869764FE-DED7-2A42-ACF7-0FB4417CDDA8}" srcOrd="0" destOrd="0" presId="urn:microsoft.com/office/officeart/2005/8/layout/radial3"/>
    <dgm:cxn modelId="{1F1E106A-173B-BE4F-940C-123F7E8A1F1F}" srcId="{B8E7D38B-B620-6D4B-898A-68435ED03173}" destId="{2EF35455-D912-8647-B581-7D0451DB7BF6}" srcOrd="4" destOrd="0" parTransId="{A8A002F3-4E71-F349-B5E5-C142DE546371}" sibTransId="{4DE6E24C-3FE8-CF41-AD62-36FD8CACF46D}"/>
    <dgm:cxn modelId="{0849DB9C-DFEB-4A10-8901-D41FE46EA807}" type="presOf" srcId="{7D529549-DC51-C449-AA59-C07FA455FABB}" destId="{D374B98B-B987-2448-9D8B-16D0413A74D0}" srcOrd="0" destOrd="0" presId="urn:microsoft.com/office/officeart/2005/8/layout/radial3"/>
    <dgm:cxn modelId="{1208D058-742A-FD4F-B3C7-F95A6CC1F637}" srcId="{7C8417AC-96C8-7B4D-85DD-6C83158210A1}" destId="{28CE99C6-A0F6-9141-BDCA-FE5F61088958}" srcOrd="0" destOrd="0" parTransId="{0CECFFB0-A10E-294E-8876-133ECDCD2F8D}" sibTransId="{0BBE47CF-C72A-B04C-B36E-55EC2CE33F21}"/>
    <dgm:cxn modelId="{E3C43B9B-5722-0549-B7B4-BCB0A3EB4372}" srcId="{1CF157D1-0D3E-CF42-8D54-3C4F867B7F9C}" destId="{DCA37784-D4F4-E345-814F-DF3E2A1965BF}" srcOrd="1" destOrd="0" parTransId="{4C180CC3-5887-1F42-A367-E8784B4F44A0}" sibTransId="{C0C3BD46-28CF-8944-A47E-72BA2B74D3D4}"/>
    <dgm:cxn modelId="{99F1A5C7-BE07-4D04-9F64-01CC8D800469}" type="presOf" srcId="{7847128E-B9DD-4A44-B4ED-59B17674D9B3}" destId="{12716426-FC50-E644-92E9-9431A55BDCAC}" srcOrd="0" destOrd="0" presId="urn:microsoft.com/office/officeart/2005/8/layout/radial3"/>
    <dgm:cxn modelId="{E04CEA3D-A2B2-4F97-9401-9B4685390D35}" type="presOf" srcId="{89192B71-F379-6C4F-816A-55CC36CE115F}" destId="{64B79463-DAF1-A84C-AE5A-E9523412873A}" srcOrd="0" destOrd="0" presId="urn:microsoft.com/office/officeart/2005/8/layout/radial3"/>
    <dgm:cxn modelId="{1203B76D-46E0-45BA-B9C7-5A13A7C3B99C}" type="presOf" srcId="{CAB641FB-74D8-C34C-B437-D8156BD670C5}" destId="{EC726379-3263-B14C-B279-D8C8EFE4F392}" srcOrd="0" destOrd="0" presId="urn:microsoft.com/office/officeart/2005/8/layout/radial3"/>
    <dgm:cxn modelId="{AE0420D6-231A-43A8-8B73-65F5CE3E31FD}" type="presParOf" srcId="{64B79463-DAF1-A84C-AE5A-E9523412873A}" destId="{16FC163D-C6B9-0E4B-9A9F-0D1869D501CC}" srcOrd="0" destOrd="0" presId="urn:microsoft.com/office/officeart/2005/8/layout/radial3"/>
    <dgm:cxn modelId="{1004419B-D01A-4376-804E-73FCBC4CB0D4}" type="presParOf" srcId="{16FC163D-C6B9-0E4B-9A9F-0D1869D501CC}" destId="{53DC3F12-B3AC-9943-B5B2-8951C72F8260}" srcOrd="0" destOrd="0" presId="urn:microsoft.com/office/officeart/2005/8/layout/radial3"/>
    <dgm:cxn modelId="{5913C3FA-6996-473B-84E5-6A61AD255612}" type="presParOf" srcId="{16FC163D-C6B9-0E4B-9A9F-0D1869D501CC}" destId="{96BB40CE-212A-134B-8767-415959072F7D}" srcOrd="1" destOrd="0" presId="urn:microsoft.com/office/officeart/2005/8/layout/radial3"/>
    <dgm:cxn modelId="{47D89C3B-F3B5-423E-A2FC-60D72EFA29F3}" type="presParOf" srcId="{16FC163D-C6B9-0E4B-9A9F-0D1869D501CC}" destId="{EC726379-3263-B14C-B279-D8C8EFE4F392}" srcOrd="2" destOrd="0" presId="urn:microsoft.com/office/officeart/2005/8/layout/radial3"/>
    <dgm:cxn modelId="{020F6543-8AAD-4C5A-8BFC-9BFA2337D18C}" type="presParOf" srcId="{16FC163D-C6B9-0E4B-9A9F-0D1869D501CC}" destId="{CEAD0FA8-041A-E14C-A9E8-78BF3C336CBA}" srcOrd="3" destOrd="0" presId="urn:microsoft.com/office/officeart/2005/8/layout/radial3"/>
    <dgm:cxn modelId="{6D64DD78-B228-4253-8B64-A999ACD40BAB}" type="presParOf" srcId="{16FC163D-C6B9-0E4B-9A9F-0D1869D501CC}" destId="{12716426-FC50-E644-92E9-9431A55BDCAC}" srcOrd="4" destOrd="0" presId="urn:microsoft.com/office/officeart/2005/8/layout/radial3"/>
    <dgm:cxn modelId="{3F19A94B-3394-4F53-AB65-260F4A7F1297}" type="presParOf" srcId="{16FC163D-C6B9-0E4B-9A9F-0D1869D501CC}" destId="{569981C8-AEB8-5F4F-80B0-80246E6A60CA}" srcOrd="5" destOrd="0" presId="urn:microsoft.com/office/officeart/2005/8/layout/radial3"/>
    <dgm:cxn modelId="{CDF906D9-5921-43AB-9696-DC04648BAC9A}" type="presParOf" srcId="{16FC163D-C6B9-0E4B-9A9F-0D1869D501CC}" destId="{23163A1F-57CC-5C47-A3DA-CAF232CBD30E}" srcOrd="6" destOrd="0" presId="urn:microsoft.com/office/officeart/2005/8/layout/radial3"/>
    <dgm:cxn modelId="{475832EC-EE54-4028-9600-809F13B25EA5}" type="presParOf" srcId="{16FC163D-C6B9-0E4B-9A9F-0D1869D501CC}" destId="{D374B98B-B987-2448-9D8B-16D0413A74D0}" srcOrd="7" destOrd="0" presId="urn:microsoft.com/office/officeart/2005/8/layout/radial3"/>
    <dgm:cxn modelId="{A7A9B55E-B598-4877-951A-D2C49B0CA9DA}" type="presParOf" srcId="{16FC163D-C6B9-0E4B-9A9F-0D1869D501CC}" destId="{0AA6E7FD-A126-1246-A25A-D02D9B14D817}" srcOrd="8" destOrd="0" presId="urn:microsoft.com/office/officeart/2005/8/layout/radial3"/>
    <dgm:cxn modelId="{0A0C5069-0ED8-4568-A235-6189189095C6}" type="presParOf" srcId="{16FC163D-C6B9-0E4B-9A9F-0D1869D501CC}" destId="{869764FE-DED7-2A42-ACF7-0FB4417CDDA8}" srcOrd="9"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F61154-766C-9F49-9332-E92693A6D5B2}" type="doc">
      <dgm:prSet loTypeId="urn:microsoft.com/office/officeart/2005/8/layout/radial3" loCatId="" qsTypeId="urn:microsoft.com/office/officeart/2005/8/quickstyle/simple4" qsCatId="simple" csTypeId="urn:microsoft.com/office/officeart/2005/8/colors/accent1_2" csCatId="accent1" phldr="1"/>
      <dgm:spPr/>
      <dgm:t>
        <a:bodyPr/>
        <a:lstStyle/>
        <a:p>
          <a:endParaRPr lang="en-GB"/>
        </a:p>
      </dgm:t>
    </dgm:pt>
    <dgm:pt modelId="{5B44CFBD-26C8-B84F-B8F6-4B1E00805047}">
      <dgm:prSet phldrT="[Text]"/>
      <dgm:spPr/>
      <dgm:t>
        <a:bodyPr/>
        <a:lstStyle/>
        <a:p>
          <a:r>
            <a:rPr lang="en-GB" dirty="0" smtClean="0"/>
            <a:t>Teacher characteristics</a:t>
          </a:r>
          <a:endParaRPr lang="en-GB" dirty="0"/>
        </a:p>
      </dgm:t>
    </dgm:pt>
    <dgm:pt modelId="{68878CE3-67F7-8F40-8004-E470AFFC2A17}" type="parTrans" cxnId="{93F905E5-4680-164A-A346-0AB5A05895E5}">
      <dgm:prSet/>
      <dgm:spPr/>
      <dgm:t>
        <a:bodyPr/>
        <a:lstStyle/>
        <a:p>
          <a:endParaRPr lang="en-GB"/>
        </a:p>
      </dgm:t>
    </dgm:pt>
    <dgm:pt modelId="{5BB28948-4D81-0541-BFCE-3FEA9E78D92F}" type="sibTrans" cxnId="{93F905E5-4680-164A-A346-0AB5A05895E5}">
      <dgm:prSet/>
      <dgm:spPr/>
      <dgm:t>
        <a:bodyPr/>
        <a:lstStyle/>
        <a:p>
          <a:endParaRPr lang="en-GB"/>
        </a:p>
      </dgm:t>
    </dgm:pt>
    <dgm:pt modelId="{91A6768D-2276-6F41-BA6A-D2EE4CF6BCFE}">
      <dgm:prSet phldrT="[Text]"/>
      <dgm:spPr/>
      <dgm:t>
        <a:bodyPr/>
        <a:lstStyle/>
        <a:p>
          <a:r>
            <a:rPr lang="en-GB" dirty="0" smtClean="0"/>
            <a:t>Module presentations per teacher</a:t>
          </a:r>
          <a:endParaRPr lang="en-GB" dirty="0"/>
        </a:p>
      </dgm:t>
    </dgm:pt>
    <dgm:pt modelId="{2E97AAAA-34F9-A946-B8EB-110F8C251A62}" type="parTrans" cxnId="{5B8AC436-1C80-2842-8CB7-919975E5D45D}">
      <dgm:prSet/>
      <dgm:spPr/>
      <dgm:t>
        <a:bodyPr/>
        <a:lstStyle/>
        <a:p>
          <a:endParaRPr lang="en-GB"/>
        </a:p>
      </dgm:t>
    </dgm:pt>
    <dgm:pt modelId="{F5DA0D5A-9B15-E24A-A88B-B1A651E00689}" type="sibTrans" cxnId="{5B8AC436-1C80-2842-8CB7-919975E5D45D}">
      <dgm:prSet/>
      <dgm:spPr/>
      <dgm:t>
        <a:bodyPr/>
        <a:lstStyle/>
        <a:p>
          <a:endParaRPr lang="en-GB"/>
        </a:p>
      </dgm:t>
    </dgm:pt>
    <dgm:pt modelId="{7B7212B2-D524-3F4C-BF0C-6C86CC810656}">
      <dgm:prSet phldrT="[Text]"/>
      <dgm:spPr/>
      <dgm:t>
        <a:bodyPr/>
        <a:lstStyle/>
        <a:p>
          <a:r>
            <a:rPr lang="en-GB" dirty="0" smtClean="0"/>
            <a:t>Students per module presentation</a:t>
          </a:r>
          <a:endParaRPr lang="en-GB" dirty="0"/>
        </a:p>
      </dgm:t>
    </dgm:pt>
    <dgm:pt modelId="{C8A4BE25-2785-5140-AF80-FC3DD9B53CDF}" type="parTrans" cxnId="{0A67914D-2F2A-014B-84AD-66606D1CEF24}">
      <dgm:prSet/>
      <dgm:spPr/>
      <dgm:t>
        <a:bodyPr/>
        <a:lstStyle/>
        <a:p>
          <a:endParaRPr lang="en-GB"/>
        </a:p>
      </dgm:t>
    </dgm:pt>
    <dgm:pt modelId="{F20968CB-0907-4143-8EE6-AD8A30756995}" type="sibTrans" cxnId="{0A67914D-2F2A-014B-84AD-66606D1CEF24}">
      <dgm:prSet/>
      <dgm:spPr/>
      <dgm:t>
        <a:bodyPr/>
        <a:lstStyle/>
        <a:p>
          <a:endParaRPr lang="en-GB"/>
        </a:p>
      </dgm:t>
    </dgm:pt>
    <dgm:pt modelId="{8859B0AD-7F83-A046-98C6-58D398DE2FE1}">
      <dgm:prSet phldrT="[Text]"/>
      <dgm:spPr/>
      <dgm:t>
        <a:bodyPr/>
        <a:lstStyle/>
        <a:p>
          <a:r>
            <a:rPr lang="en-GB" dirty="0" smtClean="0"/>
            <a:t>OUA usage</a:t>
          </a:r>
          <a:endParaRPr lang="en-GB" dirty="0"/>
        </a:p>
      </dgm:t>
    </dgm:pt>
    <dgm:pt modelId="{741343B4-A315-7D41-A096-2C88B5E71E1E}" type="parTrans" cxnId="{CA079382-EE19-2745-905E-B64C6982D70F}">
      <dgm:prSet/>
      <dgm:spPr/>
      <dgm:t>
        <a:bodyPr/>
        <a:lstStyle/>
        <a:p>
          <a:endParaRPr lang="en-GB"/>
        </a:p>
      </dgm:t>
    </dgm:pt>
    <dgm:pt modelId="{8592206D-64C7-5B41-A26A-FA9523E846E7}" type="sibTrans" cxnId="{CA079382-EE19-2745-905E-B64C6982D70F}">
      <dgm:prSet/>
      <dgm:spPr/>
      <dgm:t>
        <a:bodyPr/>
        <a:lstStyle/>
        <a:p>
          <a:endParaRPr lang="en-GB"/>
        </a:p>
      </dgm:t>
    </dgm:pt>
    <dgm:pt modelId="{D0A594A4-238F-CC45-978E-1B094D5C3611}">
      <dgm:prSet phldrT="[Text]"/>
      <dgm:spPr/>
      <dgm:t>
        <a:bodyPr/>
        <a:lstStyle/>
        <a:p>
          <a:endParaRPr lang="en-GB" dirty="0"/>
        </a:p>
      </dgm:t>
    </dgm:pt>
    <dgm:pt modelId="{161323D1-27A9-EF4B-9E0A-DC5A98493992}" type="parTrans" cxnId="{37718E68-EEF1-9A48-B1F8-878CFF094531}">
      <dgm:prSet/>
      <dgm:spPr/>
      <dgm:t>
        <a:bodyPr/>
        <a:lstStyle/>
        <a:p>
          <a:endParaRPr lang="en-GB"/>
        </a:p>
      </dgm:t>
    </dgm:pt>
    <dgm:pt modelId="{B7C8A7BD-8368-7F44-A750-23173508A69F}" type="sibTrans" cxnId="{37718E68-EEF1-9A48-B1F8-878CFF094531}">
      <dgm:prSet/>
      <dgm:spPr/>
      <dgm:t>
        <a:bodyPr/>
        <a:lstStyle/>
        <a:p>
          <a:endParaRPr lang="en-GB"/>
        </a:p>
      </dgm:t>
    </dgm:pt>
    <dgm:pt modelId="{385EE4FF-D5F9-234C-9432-06599AFB77F4}" type="pres">
      <dgm:prSet presAssocID="{3BF61154-766C-9F49-9332-E92693A6D5B2}" presName="composite" presStyleCnt="0">
        <dgm:presLayoutVars>
          <dgm:chMax val="1"/>
          <dgm:dir/>
          <dgm:resizeHandles val="exact"/>
        </dgm:presLayoutVars>
      </dgm:prSet>
      <dgm:spPr/>
      <dgm:t>
        <a:bodyPr/>
        <a:lstStyle/>
        <a:p>
          <a:endParaRPr lang="en-GB"/>
        </a:p>
      </dgm:t>
    </dgm:pt>
    <dgm:pt modelId="{E874440D-35E0-554C-A43F-DD43769A39F8}" type="pres">
      <dgm:prSet presAssocID="{3BF61154-766C-9F49-9332-E92693A6D5B2}" presName="radial" presStyleCnt="0">
        <dgm:presLayoutVars>
          <dgm:animLvl val="ctr"/>
        </dgm:presLayoutVars>
      </dgm:prSet>
      <dgm:spPr/>
    </dgm:pt>
    <dgm:pt modelId="{8553C5A1-8066-2C40-9E14-80A30E9D2293}" type="pres">
      <dgm:prSet presAssocID="{5B44CFBD-26C8-B84F-B8F6-4B1E00805047}" presName="centerShape" presStyleLbl="vennNode1" presStyleIdx="0" presStyleCnt="4"/>
      <dgm:spPr/>
      <dgm:t>
        <a:bodyPr/>
        <a:lstStyle/>
        <a:p>
          <a:endParaRPr lang="en-GB"/>
        </a:p>
      </dgm:t>
    </dgm:pt>
    <dgm:pt modelId="{A8A6ED91-8C90-0049-9277-65254837AC7C}" type="pres">
      <dgm:prSet presAssocID="{91A6768D-2276-6F41-BA6A-D2EE4CF6BCFE}" presName="node" presStyleLbl="vennNode1" presStyleIdx="1" presStyleCnt="4">
        <dgm:presLayoutVars>
          <dgm:bulletEnabled val="1"/>
        </dgm:presLayoutVars>
      </dgm:prSet>
      <dgm:spPr/>
      <dgm:t>
        <a:bodyPr/>
        <a:lstStyle/>
        <a:p>
          <a:endParaRPr lang="en-GB"/>
        </a:p>
      </dgm:t>
    </dgm:pt>
    <dgm:pt modelId="{BF565FC9-B4C0-6940-A0B0-16FFD9CA1AB3}" type="pres">
      <dgm:prSet presAssocID="{7B7212B2-D524-3F4C-BF0C-6C86CC810656}" presName="node" presStyleLbl="vennNode1" presStyleIdx="2" presStyleCnt="4">
        <dgm:presLayoutVars>
          <dgm:bulletEnabled val="1"/>
        </dgm:presLayoutVars>
      </dgm:prSet>
      <dgm:spPr/>
      <dgm:t>
        <a:bodyPr/>
        <a:lstStyle/>
        <a:p>
          <a:endParaRPr lang="en-GB"/>
        </a:p>
      </dgm:t>
    </dgm:pt>
    <dgm:pt modelId="{CD54754F-8AE8-C442-BEFF-65A2417CEE42}" type="pres">
      <dgm:prSet presAssocID="{8859B0AD-7F83-A046-98C6-58D398DE2FE1}" presName="node" presStyleLbl="vennNode1" presStyleIdx="3" presStyleCnt="4">
        <dgm:presLayoutVars>
          <dgm:bulletEnabled val="1"/>
        </dgm:presLayoutVars>
      </dgm:prSet>
      <dgm:spPr/>
      <dgm:t>
        <a:bodyPr/>
        <a:lstStyle/>
        <a:p>
          <a:endParaRPr lang="en-GB"/>
        </a:p>
      </dgm:t>
    </dgm:pt>
  </dgm:ptLst>
  <dgm:cxnLst>
    <dgm:cxn modelId="{5B8AC436-1C80-2842-8CB7-919975E5D45D}" srcId="{5B44CFBD-26C8-B84F-B8F6-4B1E00805047}" destId="{91A6768D-2276-6F41-BA6A-D2EE4CF6BCFE}" srcOrd="0" destOrd="0" parTransId="{2E97AAAA-34F9-A946-B8EB-110F8C251A62}" sibTransId="{F5DA0D5A-9B15-E24A-A88B-B1A651E00689}"/>
    <dgm:cxn modelId="{37718E68-EEF1-9A48-B1F8-878CFF094531}" srcId="{3BF61154-766C-9F49-9332-E92693A6D5B2}" destId="{D0A594A4-238F-CC45-978E-1B094D5C3611}" srcOrd="1" destOrd="0" parTransId="{161323D1-27A9-EF4B-9E0A-DC5A98493992}" sibTransId="{B7C8A7BD-8368-7F44-A750-23173508A69F}"/>
    <dgm:cxn modelId="{CA079382-EE19-2745-905E-B64C6982D70F}" srcId="{5B44CFBD-26C8-B84F-B8F6-4B1E00805047}" destId="{8859B0AD-7F83-A046-98C6-58D398DE2FE1}" srcOrd="2" destOrd="0" parTransId="{741343B4-A315-7D41-A096-2C88B5E71E1E}" sibTransId="{8592206D-64C7-5B41-A26A-FA9523E846E7}"/>
    <dgm:cxn modelId="{C4954865-1DD6-4288-9C9E-026BE447C5F1}" type="presOf" srcId="{7B7212B2-D524-3F4C-BF0C-6C86CC810656}" destId="{BF565FC9-B4C0-6940-A0B0-16FFD9CA1AB3}" srcOrd="0" destOrd="0" presId="urn:microsoft.com/office/officeart/2005/8/layout/radial3"/>
    <dgm:cxn modelId="{0B035608-7BA9-47E2-AC6B-C11C0872C44B}" type="presOf" srcId="{91A6768D-2276-6F41-BA6A-D2EE4CF6BCFE}" destId="{A8A6ED91-8C90-0049-9277-65254837AC7C}" srcOrd="0" destOrd="0" presId="urn:microsoft.com/office/officeart/2005/8/layout/radial3"/>
    <dgm:cxn modelId="{6E9EFCD5-D549-443D-801D-AB8F9258FD75}" type="presOf" srcId="{8859B0AD-7F83-A046-98C6-58D398DE2FE1}" destId="{CD54754F-8AE8-C442-BEFF-65A2417CEE42}" srcOrd="0" destOrd="0" presId="urn:microsoft.com/office/officeart/2005/8/layout/radial3"/>
    <dgm:cxn modelId="{0A67914D-2F2A-014B-84AD-66606D1CEF24}" srcId="{5B44CFBD-26C8-B84F-B8F6-4B1E00805047}" destId="{7B7212B2-D524-3F4C-BF0C-6C86CC810656}" srcOrd="1" destOrd="0" parTransId="{C8A4BE25-2785-5140-AF80-FC3DD9B53CDF}" sibTransId="{F20968CB-0907-4143-8EE6-AD8A30756995}"/>
    <dgm:cxn modelId="{BD18243F-D310-49E3-83BE-2D722E01042A}" type="presOf" srcId="{3BF61154-766C-9F49-9332-E92693A6D5B2}" destId="{385EE4FF-D5F9-234C-9432-06599AFB77F4}" srcOrd="0" destOrd="0" presId="urn:microsoft.com/office/officeart/2005/8/layout/radial3"/>
    <dgm:cxn modelId="{D7AE9672-E0A6-44FE-9117-132B9CE6CE06}" type="presOf" srcId="{5B44CFBD-26C8-B84F-B8F6-4B1E00805047}" destId="{8553C5A1-8066-2C40-9E14-80A30E9D2293}" srcOrd="0" destOrd="0" presId="urn:microsoft.com/office/officeart/2005/8/layout/radial3"/>
    <dgm:cxn modelId="{93F905E5-4680-164A-A346-0AB5A05895E5}" srcId="{3BF61154-766C-9F49-9332-E92693A6D5B2}" destId="{5B44CFBD-26C8-B84F-B8F6-4B1E00805047}" srcOrd="0" destOrd="0" parTransId="{68878CE3-67F7-8F40-8004-E470AFFC2A17}" sibTransId="{5BB28948-4D81-0541-BFCE-3FEA9E78D92F}"/>
    <dgm:cxn modelId="{7AB823C8-119B-4673-B0AE-1303E432648D}" type="presParOf" srcId="{385EE4FF-D5F9-234C-9432-06599AFB77F4}" destId="{E874440D-35E0-554C-A43F-DD43769A39F8}" srcOrd="0" destOrd="0" presId="urn:microsoft.com/office/officeart/2005/8/layout/radial3"/>
    <dgm:cxn modelId="{AB3445C0-B3D9-49EF-8A30-0184259D35A7}" type="presParOf" srcId="{E874440D-35E0-554C-A43F-DD43769A39F8}" destId="{8553C5A1-8066-2C40-9E14-80A30E9D2293}" srcOrd="0" destOrd="0" presId="urn:microsoft.com/office/officeart/2005/8/layout/radial3"/>
    <dgm:cxn modelId="{F86ECF9C-39FC-4D3E-AB75-168CE12B01EA}" type="presParOf" srcId="{E874440D-35E0-554C-A43F-DD43769A39F8}" destId="{A8A6ED91-8C90-0049-9277-65254837AC7C}" srcOrd="1" destOrd="0" presId="urn:microsoft.com/office/officeart/2005/8/layout/radial3"/>
    <dgm:cxn modelId="{5274EE5C-858A-4432-BF35-5AAC9A2AD751}" type="presParOf" srcId="{E874440D-35E0-554C-A43F-DD43769A39F8}" destId="{BF565FC9-B4C0-6940-A0B0-16FFD9CA1AB3}" srcOrd="2" destOrd="0" presId="urn:microsoft.com/office/officeart/2005/8/layout/radial3"/>
    <dgm:cxn modelId="{46DA4FE1-F4BE-4432-A278-F2D18A3E3AFF}" type="presParOf" srcId="{E874440D-35E0-554C-A43F-DD43769A39F8}" destId="{CD54754F-8AE8-C442-BEFF-65A2417CEE42}" srcOrd="3" destOrd="0" presId="urn:microsoft.com/office/officeart/2005/8/layout/radial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BFCEF7-6E4B-084A-820B-413BF185D49C}" type="doc">
      <dgm:prSet loTypeId="urn:microsoft.com/office/officeart/2005/8/layout/radial3" loCatId="" qsTypeId="urn:microsoft.com/office/officeart/2005/8/quickstyle/simple4" qsCatId="simple" csTypeId="urn:microsoft.com/office/officeart/2005/8/colors/accent1_2" csCatId="accent1" phldr="1"/>
      <dgm:spPr/>
      <dgm:t>
        <a:bodyPr/>
        <a:lstStyle/>
        <a:p>
          <a:endParaRPr lang="en-GB"/>
        </a:p>
      </dgm:t>
    </dgm:pt>
    <dgm:pt modelId="{4F5F9B49-0F26-8D4B-9EB8-F39E4ECE6FF3}">
      <dgm:prSet phldrT="[Text]"/>
      <dgm:spPr/>
      <dgm:t>
        <a:bodyPr/>
        <a:lstStyle/>
        <a:p>
          <a:r>
            <a:rPr lang="en-GB" dirty="0" smtClean="0"/>
            <a:t>module design </a:t>
          </a:r>
          <a:endParaRPr lang="en-GB" dirty="0"/>
        </a:p>
      </dgm:t>
    </dgm:pt>
    <dgm:pt modelId="{93450E1A-D0C4-4A43-9E38-15A29AC8C3F0}" type="parTrans" cxnId="{5A67D9E2-0229-064C-8FC7-4E1A3E1A7FF0}">
      <dgm:prSet/>
      <dgm:spPr/>
      <dgm:t>
        <a:bodyPr/>
        <a:lstStyle/>
        <a:p>
          <a:endParaRPr lang="en-GB"/>
        </a:p>
      </dgm:t>
    </dgm:pt>
    <dgm:pt modelId="{8F5FB35D-C99D-3446-9E55-B88086038708}" type="sibTrans" cxnId="{5A67D9E2-0229-064C-8FC7-4E1A3E1A7FF0}">
      <dgm:prSet/>
      <dgm:spPr/>
      <dgm:t>
        <a:bodyPr/>
        <a:lstStyle/>
        <a:p>
          <a:endParaRPr lang="en-GB"/>
        </a:p>
      </dgm:t>
    </dgm:pt>
    <dgm:pt modelId="{AC04DD8A-8AFF-BD43-9F84-E11CD2B8856F}">
      <dgm:prSet phldrT="[Text]"/>
      <dgm:spPr/>
      <dgm:t>
        <a:bodyPr/>
        <a:lstStyle/>
        <a:p>
          <a:endParaRPr lang="en-GB" dirty="0"/>
        </a:p>
      </dgm:t>
    </dgm:pt>
    <dgm:pt modelId="{CD40959A-6136-9B45-AD05-8B2DD689D96B}" type="parTrans" cxnId="{A551FD4C-758B-924A-BF7B-D6BED4C04D4F}">
      <dgm:prSet/>
      <dgm:spPr/>
      <dgm:t>
        <a:bodyPr/>
        <a:lstStyle/>
        <a:p>
          <a:endParaRPr lang="en-GB"/>
        </a:p>
      </dgm:t>
    </dgm:pt>
    <dgm:pt modelId="{9F7A075F-7D7C-7F41-B08F-DB4424FD334A}" type="sibTrans" cxnId="{A551FD4C-758B-924A-BF7B-D6BED4C04D4F}">
      <dgm:prSet/>
      <dgm:spPr/>
      <dgm:t>
        <a:bodyPr/>
        <a:lstStyle/>
        <a:p>
          <a:endParaRPr lang="en-GB"/>
        </a:p>
      </dgm:t>
    </dgm:pt>
    <dgm:pt modelId="{0582D36B-6536-8046-B5C6-D9F4366D392E}" type="pres">
      <dgm:prSet presAssocID="{D8BFCEF7-6E4B-084A-820B-413BF185D49C}" presName="composite" presStyleCnt="0">
        <dgm:presLayoutVars>
          <dgm:chMax val="1"/>
          <dgm:dir/>
          <dgm:resizeHandles val="exact"/>
        </dgm:presLayoutVars>
      </dgm:prSet>
      <dgm:spPr/>
      <dgm:t>
        <a:bodyPr/>
        <a:lstStyle/>
        <a:p>
          <a:endParaRPr lang="en-GB"/>
        </a:p>
      </dgm:t>
    </dgm:pt>
    <dgm:pt modelId="{0528E258-D484-1048-BCAE-25836159BDBB}" type="pres">
      <dgm:prSet presAssocID="{D8BFCEF7-6E4B-084A-820B-413BF185D49C}" presName="radial" presStyleCnt="0">
        <dgm:presLayoutVars>
          <dgm:animLvl val="ctr"/>
        </dgm:presLayoutVars>
      </dgm:prSet>
      <dgm:spPr/>
    </dgm:pt>
    <dgm:pt modelId="{577BD4CD-DD09-BD49-9D5E-165A3F576419}" type="pres">
      <dgm:prSet presAssocID="{4F5F9B49-0F26-8D4B-9EB8-F39E4ECE6FF3}" presName="centerShape" presStyleLbl="vennNode1" presStyleIdx="0" presStyleCnt="1" custLinFactNeighborX="-5947" custLinFactNeighborY="-1681"/>
      <dgm:spPr/>
      <dgm:t>
        <a:bodyPr/>
        <a:lstStyle/>
        <a:p>
          <a:endParaRPr lang="en-GB"/>
        </a:p>
      </dgm:t>
    </dgm:pt>
  </dgm:ptLst>
  <dgm:cxnLst>
    <dgm:cxn modelId="{A551FD4C-758B-924A-BF7B-D6BED4C04D4F}" srcId="{D8BFCEF7-6E4B-084A-820B-413BF185D49C}" destId="{AC04DD8A-8AFF-BD43-9F84-E11CD2B8856F}" srcOrd="1" destOrd="0" parTransId="{CD40959A-6136-9B45-AD05-8B2DD689D96B}" sibTransId="{9F7A075F-7D7C-7F41-B08F-DB4424FD334A}"/>
    <dgm:cxn modelId="{A1A77C4B-3C65-4957-BA9C-B98C11F5018B}" type="presOf" srcId="{4F5F9B49-0F26-8D4B-9EB8-F39E4ECE6FF3}" destId="{577BD4CD-DD09-BD49-9D5E-165A3F576419}" srcOrd="0" destOrd="0" presId="urn:microsoft.com/office/officeart/2005/8/layout/radial3"/>
    <dgm:cxn modelId="{5A67D9E2-0229-064C-8FC7-4E1A3E1A7FF0}" srcId="{D8BFCEF7-6E4B-084A-820B-413BF185D49C}" destId="{4F5F9B49-0F26-8D4B-9EB8-F39E4ECE6FF3}" srcOrd="0" destOrd="0" parTransId="{93450E1A-D0C4-4A43-9E38-15A29AC8C3F0}" sibTransId="{8F5FB35D-C99D-3446-9E55-B88086038708}"/>
    <dgm:cxn modelId="{BF748C16-4B22-403C-B2EB-900A9C24DB97}" type="presOf" srcId="{D8BFCEF7-6E4B-084A-820B-413BF185D49C}" destId="{0582D36B-6536-8046-B5C6-D9F4366D392E}" srcOrd="0" destOrd="0" presId="urn:microsoft.com/office/officeart/2005/8/layout/radial3"/>
    <dgm:cxn modelId="{1DA17E46-8D19-42F4-B36B-8B3291BEA229}" type="presParOf" srcId="{0582D36B-6536-8046-B5C6-D9F4366D392E}" destId="{0528E258-D484-1048-BCAE-25836159BDBB}" srcOrd="0" destOrd="0" presId="urn:microsoft.com/office/officeart/2005/8/layout/radial3"/>
    <dgm:cxn modelId="{6D52C0BC-117B-4101-80DA-C4457133F92B}" type="presParOf" srcId="{0528E258-D484-1048-BCAE-25836159BDBB}" destId="{577BD4CD-DD09-BD49-9D5E-165A3F576419}" srcOrd="0" destOrd="0" presId="urn:microsoft.com/office/officeart/2005/8/layout/radial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9FC5D9-99C7-3142-AD69-D65158AAD22C}" type="doc">
      <dgm:prSet loTypeId="urn:microsoft.com/office/officeart/2005/8/layout/radial3" loCatId="" qsTypeId="urn:microsoft.com/office/officeart/2005/8/quickstyle/simple4" qsCatId="simple" csTypeId="urn:microsoft.com/office/officeart/2005/8/colors/accent1_2" csCatId="accent1" phldr="1"/>
      <dgm:spPr/>
      <dgm:t>
        <a:bodyPr/>
        <a:lstStyle/>
        <a:p>
          <a:endParaRPr lang="en-GB"/>
        </a:p>
      </dgm:t>
    </dgm:pt>
    <dgm:pt modelId="{54230905-3BFE-7E4F-8350-D394EC1EC00D}">
      <dgm:prSet phldrT="[Text]"/>
      <dgm:spPr/>
      <dgm:t>
        <a:bodyPr/>
        <a:lstStyle/>
        <a:p>
          <a:r>
            <a:rPr lang="en-GB" dirty="0" smtClean="0"/>
            <a:t>Best predictors of pass rates</a:t>
          </a:r>
          <a:endParaRPr lang="en-GB" dirty="0"/>
        </a:p>
      </dgm:t>
    </dgm:pt>
    <dgm:pt modelId="{653FEF9F-8F84-EE42-97A3-F5C9BA5ADE0F}" type="parTrans" cxnId="{493A7C86-C594-C242-B254-977DF4B24D5F}">
      <dgm:prSet/>
      <dgm:spPr/>
      <dgm:t>
        <a:bodyPr/>
        <a:lstStyle/>
        <a:p>
          <a:endParaRPr lang="en-GB"/>
        </a:p>
      </dgm:t>
    </dgm:pt>
    <dgm:pt modelId="{61468F01-4BD7-554C-A0F6-71B9C1FE1630}" type="sibTrans" cxnId="{493A7C86-C594-C242-B254-977DF4B24D5F}">
      <dgm:prSet/>
      <dgm:spPr/>
      <dgm:t>
        <a:bodyPr/>
        <a:lstStyle/>
        <a:p>
          <a:endParaRPr lang="en-GB"/>
        </a:p>
      </dgm:t>
    </dgm:pt>
    <dgm:pt modelId="{A9BE6C45-5233-054C-AE97-070851F59FB2}">
      <dgm:prSet phldrT="[Text]"/>
      <dgm:spPr/>
      <dgm:t>
        <a:bodyPr/>
        <a:lstStyle/>
        <a:p>
          <a:r>
            <a:rPr lang="en-GB" dirty="0" smtClean="0"/>
            <a:t>OUA usage</a:t>
          </a:r>
          <a:endParaRPr lang="en-GB" dirty="0"/>
        </a:p>
      </dgm:t>
    </dgm:pt>
    <dgm:pt modelId="{F47D1E90-D9B3-2741-94A2-9FADAE8C04E8}" type="parTrans" cxnId="{7A18BBC5-D6E7-B846-A2F6-4BD1CA180422}">
      <dgm:prSet/>
      <dgm:spPr/>
      <dgm:t>
        <a:bodyPr/>
        <a:lstStyle/>
        <a:p>
          <a:endParaRPr lang="en-GB"/>
        </a:p>
      </dgm:t>
    </dgm:pt>
    <dgm:pt modelId="{786D03C6-ED67-C847-9EB7-EA47268B12E5}" type="sibTrans" cxnId="{7A18BBC5-D6E7-B846-A2F6-4BD1CA180422}">
      <dgm:prSet/>
      <dgm:spPr/>
      <dgm:t>
        <a:bodyPr/>
        <a:lstStyle/>
        <a:p>
          <a:endParaRPr lang="en-GB"/>
        </a:p>
      </dgm:t>
    </dgm:pt>
    <dgm:pt modelId="{62A9760B-6612-2745-A3DF-33ACCD7EB04B}">
      <dgm:prSet phldrT="[Text]"/>
      <dgm:spPr/>
      <dgm:t>
        <a:bodyPr/>
        <a:lstStyle/>
        <a:p>
          <a:r>
            <a:rPr lang="en-GB" dirty="0" smtClean="0"/>
            <a:t>Best previous score</a:t>
          </a:r>
          <a:endParaRPr lang="en-GB" dirty="0"/>
        </a:p>
      </dgm:t>
    </dgm:pt>
    <dgm:pt modelId="{B40CB80B-1E60-5F4A-855E-BD647C1AB9D3}" type="parTrans" cxnId="{4A61BDAE-1CE0-1C44-AA81-B19D95B05434}">
      <dgm:prSet/>
      <dgm:spPr/>
      <dgm:t>
        <a:bodyPr/>
        <a:lstStyle/>
        <a:p>
          <a:endParaRPr lang="en-GB"/>
        </a:p>
      </dgm:t>
    </dgm:pt>
    <dgm:pt modelId="{C6127CDA-B560-B242-B566-5C87E85AFAF3}" type="sibTrans" cxnId="{4A61BDAE-1CE0-1C44-AA81-B19D95B05434}">
      <dgm:prSet/>
      <dgm:spPr/>
      <dgm:t>
        <a:bodyPr/>
        <a:lstStyle/>
        <a:p>
          <a:endParaRPr lang="en-GB"/>
        </a:p>
      </dgm:t>
    </dgm:pt>
    <dgm:pt modelId="{5B8C42E9-2DD2-4949-9C88-4A9ECA7E2763}" type="pres">
      <dgm:prSet presAssocID="{F99FC5D9-99C7-3142-AD69-D65158AAD22C}" presName="composite" presStyleCnt="0">
        <dgm:presLayoutVars>
          <dgm:chMax val="1"/>
          <dgm:dir/>
          <dgm:resizeHandles val="exact"/>
        </dgm:presLayoutVars>
      </dgm:prSet>
      <dgm:spPr/>
      <dgm:t>
        <a:bodyPr/>
        <a:lstStyle/>
        <a:p>
          <a:endParaRPr lang="en-GB"/>
        </a:p>
      </dgm:t>
    </dgm:pt>
    <dgm:pt modelId="{F97C48CE-130E-BC42-9FFA-2BBDAB37C545}" type="pres">
      <dgm:prSet presAssocID="{F99FC5D9-99C7-3142-AD69-D65158AAD22C}" presName="radial" presStyleCnt="0">
        <dgm:presLayoutVars>
          <dgm:animLvl val="ctr"/>
        </dgm:presLayoutVars>
      </dgm:prSet>
      <dgm:spPr/>
    </dgm:pt>
    <dgm:pt modelId="{A94DDD7E-7231-704A-8B0E-6949C7D25C64}" type="pres">
      <dgm:prSet presAssocID="{54230905-3BFE-7E4F-8350-D394EC1EC00D}" presName="centerShape" presStyleLbl="vennNode1" presStyleIdx="0" presStyleCnt="3"/>
      <dgm:spPr/>
      <dgm:t>
        <a:bodyPr/>
        <a:lstStyle/>
        <a:p>
          <a:endParaRPr lang="en-GB"/>
        </a:p>
      </dgm:t>
    </dgm:pt>
    <dgm:pt modelId="{15B50581-1D76-D041-8645-CE593996D680}" type="pres">
      <dgm:prSet presAssocID="{A9BE6C45-5233-054C-AE97-070851F59FB2}" presName="node" presStyleLbl="vennNode1" presStyleIdx="1" presStyleCnt="3">
        <dgm:presLayoutVars>
          <dgm:bulletEnabled val="1"/>
        </dgm:presLayoutVars>
      </dgm:prSet>
      <dgm:spPr/>
      <dgm:t>
        <a:bodyPr/>
        <a:lstStyle/>
        <a:p>
          <a:endParaRPr lang="en-GB"/>
        </a:p>
      </dgm:t>
    </dgm:pt>
    <dgm:pt modelId="{79AF1FB5-244A-6942-91DA-B2E0C59CF711}" type="pres">
      <dgm:prSet presAssocID="{62A9760B-6612-2745-A3DF-33ACCD7EB04B}" presName="node" presStyleLbl="vennNode1" presStyleIdx="2" presStyleCnt="3">
        <dgm:presLayoutVars>
          <dgm:bulletEnabled val="1"/>
        </dgm:presLayoutVars>
      </dgm:prSet>
      <dgm:spPr/>
      <dgm:t>
        <a:bodyPr/>
        <a:lstStyle/>
        <a:p>
          <a:endParaRPr lang="en-GB"/>
        </a:p>
      </dgm:t>
    </dgm:pt>
  </dgm:ptLst>
  <dgm:cxnLst>
    <dgm:cxn modelId="{493A7C86-C594-C242-B254-977DF4B24D5F}" srcId="{F99FC5D9-99C7-3142-AD69-D65158AAD22C}" destId="{54230905-3BFE-7E4F-8350-D394EC1EC00D}" srcOrd="0" destOrd="0" parTransId="{653FEF9F-8F84-EE42-97A3-F5C9BA5ADE0F}" sibTransId="{61468F01-4BD7-554C-A0F6-71B9C1FE1630}"/>
    <dgm:cxn modelId="{4A61BDAE-1CE0-1C44-AA81-B19D95B05434}" srcId="{54230905-3BFE-7E4F-8350-D394EC1EC00D}" destId="{62A9760B-6612-2745-A3DF-33ACCD7EB04B}" srcOrd="1" destOrd="0" parTransId="{B40CB80B-1E60-5F4A-855E-BD647C1AB9D3}" sibTransId="{C6127CDA-B560-B242-B566-5C87E85AFAF3}"/>
    <dgm:cxn modelId="{7A18BBC5-D6E7-B846-A2F6-4BD1CA180422}" srcId="{54230905-3BFE-7E4F-8350-D394EC1EC00D}" destId="{A9BE6C45-5233-054C-AE97-070851F59FB2}" srcOrd="0" destOrd="0" parTransId="{F47D1E90-D9B3-2741-94A2-9FADAE8C04E8}" sibTransId="{786D03C6-ED67-C847-9EB7-EA47268B12E5}"/>
    <dgm:cxn modelId="{F3AB8758-71BF-45D4-8B4C-8F87F9D878B8}" type="presOf" srcId="{62A9760B-6612-2745-A3DF-33ACCD7EB04B}" destId="{79AF1FB5-244A-6942-91DA-B2E0C59CF711}" srcOrd="0" destOrd="0" presId="urn:microsoft.com/office/officeart/2005/8/layout/radial3"/>
    <dgm:cxn modelId="{28934AC0-8A7C-4423-8D9B-164E99623E0C}" type="presOf" srcId="{F99FC5D9-99C7-3142-AD69-D65158AAD22C}" destId="{5B8C42E9-2DD2-4949-9C88-4A9ECA7E2763}" srcOrd="0" destOrd="0" presId="urn:microsoft.com/office/officeart/2005/8/layout/radial3"/>
    <dgm:cxn modelId="{85A732B1-0AAC-48E4-BE4C-409F119BF5E7}" type="presOf" srcId="{A9BE6C45-5233-054C-AE97-070851F59FB2}" destId="{15B50581-1D76-D041-8645-CE593996D680}" srcOrd="0" destOrd="0" presId="urn:microsoft.com/office/officeart/2005/8/layout/radial3"/>
    <dgm:cxn modelId="{51C39B1B-DFCE-485E-924B-A51C9E183790}" type="presOf" srcId="{54230905-3BFE-7E4F-8350-D394EC1EC00D}" destId="{A94DDD7E-7231-704A-8B0E-6949C7D25C64}" srcOrd="0" destOrd="0" presId="urn:microsoft.com/office/officeart/2005/8/layout/radial3"/>
    <dgm:cxn modelId="{CB14F759-3E6B-4E33-8553-FD2EADA51A52}" type="presParOf" srcId="{5B8C42E9-2DD2-4949-9C88-4A9ECA7E2763}" destId="{F97C48CE-130E-BC42-9FFA-2BBDAB37C545}" srcOrd="0" destOrd="0" presId="urn:microsoft.com/office/officeart/2005/8/layout/radial3"/>
    <dgm:cxn modelId="{3278FB97-2A18-40C9-837B-064A7DA5DC02}" type="presParOf" srcId="{F97C48CE-130E-BC42-9FFA-2BBDAB37C545}" destId="{A94DDD7E-7231-704A-8B0E-6949C7D25C64}" srcOrd="0" destOrd="0" presId="urn:microsoft.com/office/officeart/2005/8/layout/radial3"/>
    <dgm:cxn modelId="{9A3D75A0-0312-42A7-9D81-A21316C5EFC9}" type="presParOf" srcId="{F97C48CE-130E-BC42-9FFA-2BBDAB37C545}" destId="{15B50581-1D76-D041-8645-CE593996D680}" srcOrd="1" destOrd="0" presId="urn:microsoft.com/office/officeart/2005/8/layout/radial3"/>
    <dgm:cxn modelId="{0A82B579-B8F0-4E5C-A6D3-09E47F28A724}" type="presParOf" srcId="{F97C48CE-130E-BC42-9FFA-2BBDAB37C545}" destId="{79AF1FB5-244A-6942-91DA-B2E0C59CF711}" srcOrd="2"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DC3F12-B3AC-9943-B5B2-8951C72F8260}">
      <dsp:nvSpPr>
        <dsp:cNvPr id="0" name=""/>
        <dsp:cNvSpPr/>
      </dsp:nvSpPr>
      <dsp:spPr>
        <a:xfrm>
          <a:off x="1115443" y="607746"/>
          <a:ext cx="1476407" cy="1476407"/>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kern="1200" dirty="0" smtClean="0"/>
            <a:t>Student characteristics</a:t>
          </a:r>
          <a:endParaRPr lang="en-GB" sz="1200" kern="1200" dirty="0"/>
        </a:p>
      </dsp:txBody>
      <dsp:txXfrm>
        <a:off x="1331658" y="823961"/>
        <a:ext cx="1043977" cy="1043977"/>
      </dsp:txXfrm>
    </dsp:sp>
    <dsp:sp modelId="{96BB40CE-212A-134B-8767-415959072F7D}">
      <dsp:nvSpPr>
        <dsp:cNvPr id="0" name=""/>
        <dsp:cNvSpPr/>
      </dsp:nvSpPr>
      <dsp:spPr>
        <a:xfrm>
          <a:off x="1484545" y="14598"/>
          <a:ext cx="738203" cy="738203"/>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kern="1200" dirty="0" smtClean="0"/>
            <a:t>Age</a:t>
          </a:r>
          <a:endParaRPr lang="en-GB" sz="1200" kern="1200" dirty="0"/>
        </a:p>
      </dsp:txBody>
      <dsp:txXfrm>
        <a:off x="1592652" y="122705"/>
        <a:ext cx="521989" cy="521989"/>
      </dsp:txXfrm>
    </dsp:sp>
    <dsp:sp modelId="{EC726379-3263-B14C-B279-D8C8EFE4F392}">
      <dsp:nvSpPr>
        <dsp:cNvPr id="0" name=""/>
        <dsp:cNvSpPr/>
      </dsp:nvSpPr>
      <dsp:spPr>
        <a:xfrm>
          <a:off x="2103068" y="239722"/>
          <a:ext cx="738203" cy="738203"/>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smtClean="0"/>
            <a:t>Gender</a:t>
          </a:r>
          <a:endParaRPr lang="en-GB" sz="1100" kern="1200" dirty="0"/>
        </a:p>
      </dsp:txBody>
      <dsp:txXfrm>
        <a:off x="2211175" y="347829"/>
        <a:ext cx="521989" cy="521989"/>
      </dsp:txXfrm>
    </dsp:sp>
    <dsp:sp modelId="{CEAD0FA8-041A-E14C-A9E8-78BF3C336CBA}">
      <dsp:nvSpPr>
        <dsp:cNvPr id="0" name=""/>
        <dsp:cNvSpPr/>
      </dsp:nvSpPr>
      <dsp:spPr>
        <a:xfrm>
          <a:off x="2432177" y="809755"/>
          <a:ext cx="738203" cy="738203"/>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kern="1200" dirty="0" smtClean="0"/>
            <a:t>New/continuous</a:t>
          </a:r>
          <a:endParaRPr lang="en-GB" sz="1200" kern="1200" dirty="0"/>
        </a:p>
      </dsp:txBody>
      <dsp:txXfrm>
        <a:off x="2540284" y="917862"/>
        <a:ext cx="521989" cy="521989"/>
      </dsp:txXfrm>
    </dsp:sp>
    <dsp:sp modelId="{12716426-FC50-E644-92E9-9431A55BDCAC}">
      <dsp:nvSpPr>
        <dsp:cNvPr id="0" name=""/>
        <dsp:cNvSpPr/>
      </dsp:nvSpPr>
      <dsp:spPr>
        <a:xfrm>
          <a:off x="2317878" y="1457973"/>
          <a:ext cx="738203" cy="738203"/>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GB" sz="900" kern="1200" dirty="0" smtClean="0"/>
            <a:t>Disability</a:t>
          </a:r>
          <a:endParaRPr lang="en-GB" sz="900" kern="1200" dirty="0"/>
        </a:p>
      </dsp:txBody>
      <dsp:txXfrm>
        <a:off x="2425985" y="1566080"/>
        <a:ext cx="521989" cy="521989"/>
      </dsp:txXfrm>
    </dsp:sp>
    <dsp:sp modelId="{569981C8-AEB8-5F4F-80B0-80246E6A60CA}">
      <dsp:nvSpPr>
        <dsp:cNvPr id="0" name=""/>
        <dsp:cNvSpPr/>
      </dsp:nvSpPr>
      <dsp:spPr>
        <a:xfrm>
          <a:off x="1813654" y="1881067"/>
          <a:ext cx="738203" cy="738203"/>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GB" sz="1000" kern="1200" dirty="0" smtClean="0"/>
            <a:t>Ethnicity</a:t>
          </a:r>
          <a:endParaRPr lang="en-GB" sz="1000" kern="1200" dirty="0"/>
        </a:p>
      </dsp:txBody>
      <dsp:txXfrm>
        <a:off x="1921761" y="1989174"/>
        <a:ext cx="521989" cy="521989"/>
      </dsp:txXfrm>
    </dsp:sp>
    <dsp:sp modelId="{23163A1F-57CC-5C47-A3DA-CAF232CBD30E}">
      <dsp:nvSpPr>
        <dsp:cNvPr id="0" name=""/>
        <dsp:cNvSpPr/>
      </dsp:nvSpPr>
      <dsp:spPr>
        <a:xfrm>
          <a:off x="1155436" y="1881067"/>
          <a:ext cx="738203" cy="738203"/>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kern="1200" dirty="0" smtClean="0"/>
            <a:t>Education </a:t>
          </a:r>
          <a:endParaRPr lang="en-GB" sz="1200" kern="1200" dirty="0"/>
        </a:p>
      </dsp:txBody>
      <dsp:txXfrm>
        <a:off x="1263543" y="1989174"/>
        <a:ext cx="521989" cy="521989"/>
      </dsp:txXfrm>
    </dsp:sp>
    <dsp:sp modelId="{D374B98B-B987-2448-9D8B-16D0413A74D0}">
      <dsp:nvSpPr>
        <dsp:cNvPr id="0" name=""/>
        <dsp:cNvSpPr/>
      </dsp:nvSpPr>
      <dsp:spPr>
        <a:xfrm>
          <a:off x="651212" y="1457973"/>
          <a:ext cx="738203" cy="738203"/>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kern="1200" dirty="0" smtClean="0"/>
            <a:t>IMD band</a:t>
          </a:r>
          <a:endParaRPr lang="en-GB" sz="1200" kern="1200" dirty="0"/>
        </a:p>
      </dsp:txBody>
      <dsp:txXfrm>
        <a:off x="759319" y="1566080"/>
        <a:ext cx="521989" cy="521989"/>
      </dsp:txXfrm>
    </dsp:sp>
    <dsp:sp modelId="{0AA6E7FD-A126-1246-A25A-D02D9B14D817}">
      <dsp:nvSpPr>
        <dsp:cNvPr id="0" name=""/>
        <dsp:cNvSpPr/>
      </dsp:nvSpPr>
      <dsp:spPr>
        <a:xfrm>
          <a:off x="536914" y="809755"/>
          <a:ext cx="738203" cy="738203"/>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GB" sz="1000" kern="1200" dirty="0" smtClean="0"/>
            <a:t>Best previous score</a:t>
          </a:r>
          <a:endParaRPr lang="en-GB" sz="1000" kern="1200" dirty="0"/>
        </a:p>
      </dsp:txBody>
      <dsp:txXfrm>
        <a:off x="645021" y="917862"/>
        <a:ext cx="521989" cy="521989"/>
      </dsp:txXfrm>
    </dsp:sp>
    <dsp:sp modelId="{869764FE-DED7-2A42-ACF7-0FB4417CDDA8}">
      <dsp:nvSpPr>
        <dsp:cNvPr id="0" name=""/>
        <dsp:cNvSpPr/>
      </dsp:nvSpPr>
      <dsp:spPr>
        <a:xfrm>
          <a:off x="866023" y="239722"/>
          <a:ext cx="738203" cy="738203"/>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GB" sz="1000" kern="1200" dirty="0" smtClean="0"/>
            <a:t>Sum of previous credits</a:t>
          </a:r>
          <a:endParaRPr lang="en-GB" sz="1000" kern="1200" dirty="0"/>
        </a:p>
      </dsp:txBody>
      <dsp:txXfrm>
        <a:off x="974130" y="347829"/>
        <a:ext cx="521989" cy="5219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53C5A1-8066-2C40-9E14-80A30E9D2293}">
      <dsp:nvSpPr>
        <dsp:cNvPr id="0" name=""/>
        <dsp:cNvSpPr/>
      </dsp:nvSpPr>
      <dsp:spPr>
        <a:xfrm>
          <a:off x="1144304" y="854642"/>
          <a:ext cx="1793060" cy="1793060"/>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GB" sz="1500" kern="1200" dirty="0" smtClean="0"/>
            <a:t>Teacher characteristics</a:t>
          </a:r>
          <a:endParaRPr lang="en-GB" sz="1500" kern="1200" dirty="0"/>
        </a:p>
      </dsp:txBody>
      <dsp:txXfrm>
        <a:off x="1406892" y="1117230"/>
        <a:ext cx="1267884" cy="1267884"/>
      </dsp:txXfrm>
    </dsp:sp>
    <dsp:sp modelId="{A8A6ED91-8C90-0049-9277-65254837AC7C}">
      <dsp:nvSpPr>
        <dsp:cNvPr id="0" name=""/>
        <dsp:cNvSpPr/>
      </dsp:nvSpPr>
      <dsp:spPr>
        <a:xfrm>
          <a:off x="1592569" y="136353"/>
          <a:ext cx="896530" cy="896530"/>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GB" sz="800" kern="1200" dirty="0" smtClean="0"/>
            <a:t>Module presentations per teacher</a:t>
          </a:r>
          <a:endParaRPr lang="en-GB" sz="800" kern="1200" dirty="0"/>
        </a:p>
      </dsp:txBody>
      <dsp:txXfrm>
        <a:off x="1723863" y="267647"/>
        <a:ext cx="633942" cy="633942"/>
      </dsp:txXfrm>
    </dsp:sp>
    <dsp:sp modelId="{BF565FC9-B4C0-6940-A0B0-16FFD9CA1AB3}">
      <dsp:nvSpPr>
        <dsp:cNvPr id="0" name=""/>
        <dsp:cNvSpPr/>
      </dsp:nvSpPr>
      <dsp:spPr>
        <a:xfrm>
          <a:off x="2602834" y="1886183"/>
          <a:ext cx="896530" cy="896530"/>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GB" sz="800" kern="1200" dirty="0" smtClean="0"/>
            <a:t>Students per module presentation</a:t>
          </a:r>
          <a:endParaRPr lang="en-GB" sz="800" kern="1200" dirty="0"/>
        </a:p>
      </dsp:txBody>
      <dsp:txXfrm>
        <a:off x="2734128" y="2017477"/>
        <a:ext cx="633942" cy="633942"/>
      </dsp:txXfrm>
    </dsp:sp>
    <dsp:sp modelId="{CD54754F-8AE8-C442-BEFF-65A2417CEE42}">
      <dsp:nvSpPr>
        <dsp:cNvPr id="0" name=""/>
        <dsp:cNvSpPr/>
      </dsp:nvSpPr>
      <dsp:spPr>
        <a:xfrm>
          <a:off x="582305" y="1886183"/>
          <a:ext cx="896530" cy="896530"/>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GB" sz="800" kern="1200" dirty="0" smtClean="0"/>
            <a:t>OUA usage</a:t>
          </a:r>
          <a:endParaRPr lang="en-GB" sz="800" kern="1200" dirty="0"/>
        </a:p>
      </dsp:txBody>
      <dsp:txXfrm>
        <a:off x="713599" y="2017477"/>
        <a:ext cx="633942" cy="6339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7BD4CD-DD09-BD49-9D5E-165A3F576419}">
      <dsp:nvSpPr>
        <dsp:cNvPr id="0" name=""/>
        <dsp:cNvSpPr/>
      </dsp:nvSpPr>
      <dsp:spPr>
        <a:xfrm>
          <a:off x="68483" y="0"/>
          <a:ext cx="2074241" cy="2074241"/>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n-GB" sz="3300" kern="1200" dirty="0" smtClean="0"/>
            <a:t>module design </a:t>
          </a:r>
          <a:endParaRPr lang="en-GB" sz="3300" kern="1200" dirty="0"/>
        </a:p>
      </dsp:txBody>
      <dsp:txXfrm>
        <a:off x="372249" y="303766"/>
        <a:ext cx="1466709" cy="14667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DDD7E-7231-704A-8B0E-6949C7D25C64}">
      <dsp:nvSpPr>
        <dsp:cNvPr id="0" name=""/>
        <dsp:cNvSpPr/>
      </dsp:nvSpPr>
      <dsp:spPr>
        <a:xfrm>
          <a:off x="1606402" y="784077"/>
          <a:ext cx="1953317" cy="1953317"/>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n-GB" sz="2300" kern="1200" dirty="0" smtClean="0"/>
            <a:t>Best predictors of pass rates</a:t>
          </a:r>
          <a:endParaRPr lang="en-GB" sz="2300" kern="1200" dirty="0"/>
        </a:p>
      </dsp:txBody>
      <dsp:txXfrm>
        <a:off x="1892459" y="1070134"/>
        <a:ext cx="1381203" cy="1381203"/>
      </dsp:txXfrm>
    </dsp:sp>
    <dsp:sp modelId="{15B50581-1D76-D041-8645-CE593996D680}">
      <dsp:nvSpPr>
        <dsp:cNvPr id="0" name=""/>
        <dsp:cNvSpPr/>
      </dsp:nvSpPr>
      <dsp:spPr>
        <a:xfrm>
          <a:off x="2094731" y="348"/>
          <a:ext cx="976658" cy="976658"/>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GB" sz="1300" kern="1200" dirty="0" smtClean="0"/>
            <a:t>OUA usage</a:t>
          </a:r>
          <a:endParaRPr lang="en-GB" sz="1300" kern="1200" dirty="0"/>
        </a:p>
      </dsp:txBody>
      <dsp:txXfrm>
        <a:off x="2237759" y="143376"/>
        <a:ext cx="690602" cy="690602"/>
      </dsp:txXfrm>
    </dsp:sp>
    <dsp:sp modelId="{79AF1FB5-244A-6942-91DA-B2E0C59CF711}">
      <dsp:nvSpPr>
        <dsp:cNvPr id="0" name=""/>
        <dsp:cNvSpPr/>
      </dsp:nvSpPr>
      <dsp:spPr>
        <a:xfrm>
          <a:off x="2094731" y="2544465"/>
          <a:ext cx="976658" cy="976658"/>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GB" sz="1300" kern="1200" dirty="0" smtClean="0"/>
            <a:t>Best previous score</a:t>
          </a:r>
          <a:endParaRPr lang="en-GB" sz="1300" kern="1200" dirty="0"/>
        </a:p>
      </dsp:txBody>
      <dsp:txXfrm>
        <a:off x="2237759" y="2687493"/>
        <a:ext cx="690602" cy="690602"/>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B73C3399-F1C2-4D5E-B589-D88993EAE8AE}" type="datetimeFigureOut">
              <a:rPr lang="en-GB" smtClean="0"/>
              <a:t>22/08/2018</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906CCF7B-B373-464A-A535-CFBA7EDF1EF2}" type="slidenum">
              <a:rPr lang="en-GB" smtClean="0"/>
              <a:t>‹#›</a:t>
            </a:fld>
            <a:endParaRPr lang="en-GB"/>
          </a:p>
        </p:txBody>
      </p:sp>
    </p:spTree>
    <p:extLst>
      <p:ext uri="{BB962C8B-B14F-4D97-AF65-F5344CB8AC3E}">
        <p14:creationId xmlns:p14="http://schemas.microsoft.com/office/powerpoint/2010/main" val="24411952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B1F178FC-56C0-4232-BAA0-C39343635C85}" type="datetimeFigureOut">
              <a:rPr lang="en-GB" smtClean="0"/>
              <a:pPr/>
              <a:t>22/08/2018</a:t>
            </a:fld>
            <a:endParaRPr lang="en-GB"/>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32050656-39E9-46AE-9E69-16D99003F0F3}" type="slidenum">
              <a:rPr lang="en-GB" smtClean="0"/>
              <a:pPr/>
              <a:t>‹#›</a:t>
            </a:fld>
            <a:endParaRPr lang="en-GB"/>
          </a:p>
        </p:txBody>
      </p:sp>
    </p:spTree>
    <p:extLst>
      <p:ext uri="{BB962C8B-B14F-4D97-AF65-F5344CB8AC3E}">
        <p14:creationId xmlns:p14="http://schemas.microsoft.com/office/powerpoint/2010/main" val="3058832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2050656-39E9-46AE-9E69-16D99003F0F3}" type="slidenum">
              <a:rPr lang="en-GB" smtClean="0"/>
              <a:pPr/>
              <a:t>1</a:t>
            </a:fld>
            <a:endParaRPr lang="en-GB"/>
          </a:p>
        </p:txBody>
      </p:sp>
    </p:spTree>
    <p:extLst>
      <p:ext uri="{BB962C8B-B14F-4D97-AF65-F5344CB8AC3E}">
        <p14:creationId xmlns:p14="http://schemas.microsoft.com/office/powerpoint/2010/main" val="2363879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
Poll Title: So what happens when you give learning visualisations to teachers?
https://www.polleverywhere.com/multiple_choice_polls/KXEJ86zVPtZeU4y</a:t>
            </a:r>
            <a:endParaRPr lang="en-GB"/>
          </a:p>
        </p:txBody>
      </p:sp>
      <p:sp>
        <p:nvSpPr>
          <p:cNvPr id="4" name="Slide Number Placeholder 3"/>
          <p:cNvSpPr>
            <a:spLocks noGrp="1"/>
          </p:cNvSpPr>
          <p:nvPr>
            <p:ph type="sldNum" sz="quarter" idx="10"/>
          </p:nvPr>
        </p:nvSpPr>
        <p:spPr/>
        <p:txBody>
          <a:bodyPr/>
          <a:lstStyle/>
          <a:p>
            <a:fld id="{32050656-39E9-46AE-9E69-16D99003F0F3}" type="slidenum">
              <a:rPr lang="en-GB" smtClean="0"/>
              <a:pPr/>
              <a:t>23</a:t>
            </a:fld>
            <a:endParaRPr lang="en-GB"/>
          </a:p>
        </p:txBody>
      </p:sp>
      <p:sp>
        <p:nvSpPr>
          <p:cNvPr id="5" name="TextBox 4"/>
          <p:cNvSpPr txBox="1"/>
          <p:nvPr/>
        </p:nvSpPr>
        <p:spPr>
          <a:xfrm>
            <a:off x="0" y="0"/>
            <a:ext cx="3810000" cy="1270000"/>
          </a:xfrm>
          <a:prstGeom prst="rect">
            <a:avLst/>
          </a:prstGeom>
          <a:noFill/>
        </p:spPr>
        <p:txBody>
          <a:bodyPr vert="horz" rtlCol="0">
            <a:spAutoFit/>
          </a:bodyPr>
          <a:lstStyle/>
          <a:p>
            <a:endParaRPr lang="en-GB"/>
          </a:p>
        </p:txBody>
      </p:sp>
    </p:spTree>
    <p:extLst>
      <p:ext uri="{BB962C8B-B14F-4D97-AF65-F5344CB8AC3E}">
        <p14:creationId xmlns:p14="http://schemas.microsoft.com/office/powerpoint/2010/main" val="3512686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C5EB07-C2F8-2C48-8B7E-66B2468E546C}"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2718631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8413CB1-5A70-46A2-ACD0-0F4D6C879BAB}"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1529558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
Poll Title: So after students' initial performance, what is the biggest predictor of passing a module?
https://www.polleverywhere.com/multiple_choice_polls/1WohjbRMUEgd0df</a:t>
            </a:r>
            <a:endParaRPr lang="en-GB"/>
          </a:p>
        </p:txBody>
      </p:sp>
      <p:sp>
        <p:nvSpPr>
          <p:cNvPr id="4" name="Slide Number Placeholder 3"/>
          <p:cNvSpPr>
            <a:spLocks noGrp="1"/>
          </p:cNvSpPr>
          <p:nvPr>
            <p:ph type="sldNum" sz="quarter" idx="10"/>
          </p:nvPr>
        </p:nvSpPr>
        <p:spPr/>
        <p:txBody>
          <a:bodyPr/>
          <a:lstStyle/>
          <a:p>
            <a:fld id="{32050656-39E9-46AE-9E69-16D99003F0F3}" type="slidenum">
              <a:rPr lang="en-GB" smtClean="0"/>
              <a:pPr/>
              <a:t>28</a:t>
            </a:fld>
            <a:endParaRPr lang="en-GB"/>
          </a:p>
        </p:txBody>
      </p:sp>
      <p:sp>
        <p:nvSpPr>
          <p:cNvPr id="5" name="TextBox 4"/>
          <p:cNvSpPr txBox="1"/>
          <p:nvPr/>
        </p:nvSpPr>
        <p:spPr>
          <a:xfrm>
            <a:off x="0" y="0"/>
            <a:ext cx="3810000" cy="1270000"/>
          </a:xfrm>
          <a:prstGeom prst="rect">
            <a:avLst/>
          </a:prstGeom>
          <a:noFill/>
        </p:spPr>
        <p:txBody>
          <a:bodyPr vert="horz" rtlCol="0">
            <a:spAutoFit/>
          </a:bodyPr>
          <a:lstStyle/>
          <a:p>
            <a:endParaRPr lang="en-GB"/>
          </a:p>
        </p:txBody>
      </p:sp>
    </p:spTree>
    <p:extLst>
      <p:ext uri="{BB962C8B-B14F-4D97-AF65-F5344CB8AC3E}">
        <p14:creationId xmlns:p14="http://schemas.microsoft.com/office/powerpoint/2010/main" val="1706414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Same results for completion rates.</a:t>
            </a:r>
            <a:endParaRPr lang="en-GB" dirty="0"/>
          </a:p>
        </p:txBody>
      </p:sp>
      <p:sp>
        <p:nvSpPr>
          <p:cNvPr id="4" name="Slide Number Placeholder 3"/>
          <p:cNvSpPr>
            <a:spLocks noGrp="1"/>
          </p:cNvSpPr>
          <p:nvPr>
            <p:ph type="sldNum" sz="quarter" idx="10"/>
          </p:nvPr>
        </p:nvSpPr>
        <p:spPr/>
        <p:txBody>
          <a:bodyPr/>
          <a:lstStyle/>
          <a:p>
            <a:fld id="{48413CB1-5A70-46A2-ACD0-0F4D6C879BAB}"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710552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2050656-39E9-46AE-9E69-16D99003F0F3}" type="slidenum">
              <a:rPr lang="en-GB" smtClean="0"/>
              <a:pPr/>
              <a:t>32</a:t>
            </a:fld>
            <a:endParaRPr lang="en-GB"/>
          </a:p>
        </p:txBody>
      </p:sp>
    </p:spTree>
    <p:extLst>
      <p:ext uri="{BB962C8B-B14F-4D97-AF65-F5344CB8AC3E}">
        <p14:creationId xmlns:p14="http://schemas.microsoft.com/office/powerpoint/2010/main" val="4065875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
Poll Title: What is the first thing that comes to mind when you hear the term "Learning Analytics"?
https://www.polleverywhere.com/free_text_polls/z0HKA5mcfAxVPXj</a:t>
            </a:r>
            <a:endParaRPr lang="en-GB"/>
          </a:p>
        </p:txBody>
      </p:sp>
      <p:sp>
        <p:nvSpPr>
          <p:cNvPr id="4" name="Slide Number Placeholder 3"/>
          <p:cNvSpPr>
            <a:spLocks noGrp="1"/>
          </p:cNvSpPr>
          <p:nvPr>
            <p:ph type="sldNum" sz="quarter" idx="10"/>
          </p:nvPr>
        </p:nvSpPr>
        <p:spPr/>
        <p:txBody>
          <a:bodyPr/>
          <a:lstStyle/>
          <a:p>
            <a:fld id="{32050656-39E9-46AE-9E69-16D99003F0F3}" type="slidenum">
              <a:rPr lang="en-GB" smtClean="0"/>
              <a:pPr/>
              <a:t>3</a:t>
            </a:fld>
            <a:endParaRPr lang="en-GB"/>
          </a:p>
        </p:txBody>
      </p:sp>
      <p:sp>
        <p:nvSpPr>
          <p:cNvPr id="5" name="TextBox 4"/>
          <p:cNvSpPr txBox="1"/>
          <p:nvPr/>
        </p:nvSpPr>
        <p:spPr>
          <a:xfrm>
            <a:off x="0" y="0"/>
            <a:ext cx="3810000" cy="1270000"/>
          </a:xfrm>
          <a:prstGeom prst="rect">
            <a:avLst/>
          </a:prstGeom>
          <a:noFill/>
        </p:spPr>
        <p:txBody>
          <a:bodyPr vert="horz" rtlCol="0">
            <a:spAutoFit/>
          </a:bodyPr>
          <a:lstStyle/>
          <a:p>
            <a:endParaRPr lang="en-GB"/>
          </a:p>
        </p:txBody>
      </p:sp>
    </p:spTree>
    <p:extLst>
      <p:ext uri="{BB962C8B-B14F-4D97-AF65-F5344CB8AC3E}">
        <p14:creationId xmlns:p14="http://schemas.microsoft.com/office/powerpoint/2010/main" val="4199543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
Poll Title: What is wrong with this holy grail?
https://www.polleverywhere.com/multiple_choice_polls/ExlwUwMcyZFIphm</a:t>
            </a:r>
            <a:endParaRPr lang="en-GB"/>
          </a:p>
        </p:txBody>
      </p:sp>
      <p:sp>
        <p:nvSpPr>
          <p:cNvPr id="4" name="Slide Number Placeholder 3"/>
          <p:cNvSpPr>
            <a:spLocks noGrp="1"/>
          </p:cNvSpPr>
          <p:nvPr>
            <p:ph type="sldNum" sz="quarter" idx="10"/>
          </p:nvPr>
        </p:nvSpPr>
        <p:spPr/>
        <p:txBody>
          <a:bodyPr/>
          <a:lstStyle/>
          <a:p>
            <a:fld id="{32050656-39E9-46AE-9E69-16D99003F0F3}" type="slidenum">
              <a:rPr lang="en-GB" smtClean="0"/>
              <a:pPr/>
              <a:t>5</a:t>
            </a:fld>
            <a:endParaRPr lang="en-GB"/>
          </a:p>
        </p:txBody>
      </p:sp>
      <p:sp>
        <p:nvSpPr>
          <p:cNvPr id="5" name="TextBox 4"/>
          <p:cNvSpPr txBox="1"/>
          <p:nvPr/>
        </p:nvSpPr>
        <p:spPr>
          <a:xfrm>
            <a:off x="0" y="0"/>
            <a:ext cx="3810000" cy="1270000"/>
          </a:xfrm>
          <a:prstGeom prst="rect">
            <a:avLst/>
          </a:prstGeom>
          <a:noFill/>
        </p:spPr>
        <p:txBody>
          <a:bodyPr vert="horz" rtlCol="0">
            <a:spAutoFit/>
          </a:bodyPr>
          <a:lstStyle/>
          <a:p>
            <a:endParaRPr lang="en-GB"/>
          </a:p>
        </p:txBody>
      </p:sp>
    </p:spTree>
    <p:extLst>
      <p:ext uri="{BB962C8B-B14F-4D97-AF65-F5344CB8AC3E}">
        <p14:creationId xmlns:p14="http://schemas.microsoft.com/office/powerpoint/2010/main" val="2736192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
Poll Title: Based upon the data, Bart won the Eurotransplant road race because he:
https://www.polleverywhere.com/multiple_choice_polls/brzxCqdrOx8biri</a:t>
            </a:r>
            <a:endParaRPr lang="en-GB"/>
          </a:p>
        </p:txBody>
      </p:sp>
      <p:sp>
        <p:nvSpPr>
          <p:cNvPr id="4" name="Slide Number Placeholder 3"/>
          <p:cNvSpPr>
            <a:spLocks noGrp="1"/>
          </p:cNvSpPr>
          <p:nvPr>
            <p:ph type="sldNum" sz="quarter" idx="10"/>
          </p:nvPr>
        </p:nvSpPr>
        <p:spPr/>
        <p:txBody>
          <a:bodyPr/>
          <a:lstStyle/>
          <a:p>
            <a:fld id="{32050656-39E9-46AE-9E69-16D99003F0F3}" type="slidenum">
              <a:rPr lang="en-GB" smtClean="0"/>
              <a:pPr/>
              <a:t>11</a:t>
            </a:fld>
            <a:endParaRPr lang="en-GB"/>
          </a:p>
        </p:txBody>
      </p:sp>
      <p:sp>
        <p:nvSpPr>
          <p:cNvPr id="5" name="TextBox 4"/>
          <p:cNvSpPr txBox="1"/>
          <p:nvPr/>
        </p:nvSpPr>
        <p:spPr>
          <a:xfrm>
            <a:off x="0" y="0"/>
            <a:ext cx="3810000" cy="1270000"/>
          </a:xfrm>
          <a:prstGeom prst="rect">
            <a:avLst/>
          </a:prstGeom>
          <a:noFill/>
        </p:spPr>
        <p:txBody>
          <a:bodyPr vert="horz" rtlCol="0">
            <a:spAutoFit/>
          </a:bodyPr>
          <a:lstStyle/>
          <a:p>
            <a:endParaRPr lang="en-GB"/>
          </a:p>
        </p:txBody>
      </p:sp>
    </p:spTree>
    <p:extLst>
      <p:ext uri="{BB962C8B-B14F-4D97-AF65-F5344CB8AC3E}">
        <p14:creationId xmlns:p14="http://schemas.microsoft.com/office/powerpoint/2010/main" val="583669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Explain seven categories</a:t>
            </a:r>
          </a:p>
          <a:p>
            <a:pPr eaLnBrk="1" hangingPunct="1">
              <a:spcBef>
                <a:spcPct val="0"/>
              </a:spcBef>
            </a:pPr>
            <a:endParaRPr lang="en-GB" altLang="en-US" smtClean="0"/>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455613" fontAlgn="base">
              <a:spcBef>
                <a:spcPct val="0"/>
              </a:spcBef>
              <a:spcAft>
                <a:spcPct val="0"/>
              </a:spcAft>
              <a:defRPr/>
            </a:pPr>
            <a:fld id="{B7A3EBCA-4FAA-4DAD-9590-6D5B7E8F56DE}" type="slidenum">
              <a:rPr lang="en-US" smtClean="0"/>
              <a:pPr defTabSz="455613" fontAlgn="base">
                <a:spcBef>
                  <a:spcPct val="0"/>
                </a:spcBef>
                <a:spcAft>
                  <a:spcPct val="0"/>
                </a:spcAft>
                <a:defRPr/>
              </a:pPr>
              <a:t>14</a:t>
            </a:fld>
            <a:endParaRPr lang="en-US" smtClean="0"/>
          </a:p>
        </p:txBody>
      </p:sp>
    </p:spTree>
    <p:extLst>
      <p:ext uri="{BB962C8B-B14F-4D97-AF65-F5344CB8AC3E}">
        <p14:creationId xmlns:p14="http://schemas.microsoft.com/office/powerpoint/2010/main" val="3549975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For each module, the learning design team together with module chairs create activity charts of what kind of activities students are expected to do in a week.</a:t>
            </a:r>
          </a:p>
        </p:txBody>
      </p:sp>
      <p:sp>
        <p:nvSpPr>
          <p:cNvPr id="4" name="Slide Number Placeholder 3"/>
          <p:cNvSpPr>
            <a:spLocks noGrp="1"/>
          </p:cNvSpPr>
          <p:nvPr>
            <p:ph type="sldNum" sz="quarter" idx="5"/>
          </p:nvPr>
        </p:nvSpPr>
        <p:spPr/>
        <p:txBody>
          <a:bodyPr/>
          <a:lstStyle/>
          <a:p>
            <a:pPr>
              <a:defRPr/>
            </a:pPr>
            <a:fld id="{EF9F3C34-FB79-4DEA-8D77-9F2BC34F409E}" type="slidenum">
              <a:rPr lang="en-US" smtClean="0"/>
              <a:pPr>
                <a:defRPr/>
              </a:pPr>
              <a:t>15</a:t>
            </a:fld>
            <a:endParaRPr lang="en-US"/>
          </a:p>
        </p:txBody>
      </p:sp>
    </p:spTree>
    <p:extLst>
      <p:ext uri="{BB962C8B-B14F-4D97-AF65-F5344CB8AC3E}">
        <p14:creationId xmlns:p14="http://schemas.microsoft.com/office/powerpoint/2010/main" val="1737919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5131 students responded – 28%, between 18-76%</a:t>
            </a:r>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455613" fontAlgn="base">
              <a:spcBef>
                <a:spcPct val="0"/>
              </a:spcBef>
              <a:spcAft>
                <a:spcPct val="0"/>
              </a:spcAft>
              <a:defRPr/>
            </a:pPr>
            <a:fld id="{521E42B7-F121-4BE8-AA86-747724AE6967}" type="slidenum">
              <a:rPr lang="en-US" smtClean="0"/>
              <a:pPr defTabSz="455613" fontAlgn="base">
                <a:spcBef>
                  <a:spcPct val="0"/>
                </a:spcBef>
                <a:spcAft>
                  <a:spcPct val="0"/>
                </a:spcAft>
                <a:defRPr/>
              </a:pPr>
              <a:t>16</a:t>
            </a:fld>
            <a:endParaRPr lang="en-US" smtClean="0"/>
          </a:p>
        </p:txBody>
      </p:sp>
    </p:spTree>
    <p:extLst>
      <p:ext uri="{BB962C8B-B14F-4D97-AF65-F5344CB8AC3E}">
        <p14:creationId xmlns:p14="http://schemas.microsoft.com/office/powerpoint/2010/main" val="1353711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
Poll Title: A typical course at the Open Univerisity
https://www.polleverywhere.com/multiple_choice_polls/4xUdq8bAmxQgJrp</a:t>
            </a:r>
            <a:endParaRPr lang="en-GB"/>
          </a:p>
        </p:txBody>
      </p:sp>
      <p:sp>
        <p:nvSpPr>
          <p:cNvPr id="4" name="Slide Number Placeholder 3"/>
          <p:cNvSpPr>
            <a:spLocks noGrp="1"/>
          </p:cNvSpPr>
          <p:nvPr>
            <p:ph type="sldNum" sz="quarter" idx="10"/>
          </p:nvPr>
        </p:nvSpPr>
        <p:spPr/>
        <p:txBody>
          <a:bodyPr/>
          <a:lstStyle/>
          <a:p>
            <a:fld id="{32050656-39E9-46AE-9E69-16D99003F0F3}" type="slidenum">
              <a:rPr lang="en-GB" smtClean="0"/>
              <a:pPr/>
              <a:t>17</a:t>
            </a:fld>
            <a:endParaRPr lang="en-GB"/>
          </a:p>
        </p:txBody>
      </p:sp>
      <p:sp>
        <p:nvSpPr>
          <p:cNvPr id="5" name="TextBox 4"/>
          <p:cNvSpPr txBox="1"/>
          <p:nvPr/>
        </p:nvSpPr>
        <p:spPr>
          <a:xfrm>
            <a:off x="0" y="0"/>
            <a:ext cx="3810000" cy="1270000"/>
          </a:xfrm>
          <a:prstGeom prst="rect">
            <a:avLst/>
          </a:prstGeom>
          <a:noFill/>
        </p:spPr>
        <p:txBody>
          <a:bodyPr vert="horz" rtlCol="0">
            <a:spAutoFit/>
          </a:bodyPr>
          <a:lstStyle/>
          <a:p>
            <a:endParaRPr lang="en-GB"/>
          </a:p>
        </p:txBody>
      </p:sp>
    </p:spTree>
    <p:extLst>
      <p:ext uri="{BB962C8B-B14F-4D97-AF65-F5344CB8AC3E}">
        <p14:creationId xmlns:p14="http://schemas.microsoft.com/office/powerpoint/2010/main" val="2093914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Cluster analysis of 40 modules (&gt;19k students) indicate that module teams design four different types of modules: constructivist, assessment driven, balanced, or socio-constructivist. The LAK paper by Rienties and colleagues indicates that VLE engagement is higher in modules with socio-constructivist or balanced variety learning designs, and lower for constructivist designs. In terms of learning outcomes, students rate constructivist modules higher, and socio-constructivist modules lower. However, in terms of student retention (% of students passed) constructivist modules have lower retention, while socio-constructivist have higher. Thus, learning design strongly influences behaviour, experience and performance. (and we believe we are the first to have mapped this with such a large cohort).</a:t>
            </a:r>
          </a:p>
        </p:txBody>
      </p:sp>
      <p:sp>
        <p:nvSpPr>
          <p:cNvPr id="4" name="Slide Number Placeholder 3"/>
          <p:cNvSpPr>
            <a:spLocks noGrp="1"/>
          </p:cNvSpPr>
          <p:nvPr>
            <p:ph type="sldNum" sz="quarter" idx="5"/>
          </p:nvPr>
        </p:nvSpPr>
        <p:spPr/>
        <p:txBody>
          <a:bodyPr/>
          <a:lstStyle/>
          <a:p>
            <a:pPr>
              <a:defRPr/>
            </a:pPr>
            <a:fld id="{62F38947-22D3-411F-BF12-B693F6EA0DE9}" type="slidenum">
              <a:rPr lang="en-GB" smtClean="0"/>
              <a:pPr>
                <a:defRPr/>
              </a:pPr>
              <a:t>21</a:t>
            </a:fld>
            <a:endParaRPr lang="en-GB"/>
          </a:p>
        </p:txBody>
      </p:sp>
    </p:spTree>
    <p:extLst>
      <p:ext uri="{BB962C8B-B14F-4D97-AF65-F5344CB8AC3E}">
        <p14:creationId xmlns:p14="http://schemas.microsoft.com/office/powerpoint/2010/main" val="37117204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Master" Target="../slideMasters/slideMaster8.xml"/><Relationship Id="rId4" Type="http://schemas.openxmlformats.org/officeDocument/2006/relationships/image" Target="../media/image25.png"/></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Master" Target="../slideMasters/slideMaster8.xml"/><Relationship Id="rId4" Type="http://schemas.openxmlformats.org/officeDocument/2006/relationships/image" Target="../media/image25.png"/></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6.jpeg"/><Relationship Id="rId1" Type="http://schemas.openxmlformats.org/officeDocument/2006/relationships/slideMaster" Target="../slideMasters/slideMaster7.xml"/><Relationship Id="rId4" Type="http://schemas.openxmlformats.org/officeDocument/2006/relationships/image" Target="../media/image17.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Master" Target="../slideMasters/slideMaster7.xml"/><Relationship Id="rId4" Type="http://schemas.openxmlformats.org/officeDocument/2006/relationships/image" Target="../media/image2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Master" Target="../slideMasters/slideMaster7.xml"/><Relationship Id="rId4" Type="http://schemas.openxmlformats.org/officeDocument/2006/relationships/image" Target="../media/image25.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8.xml"/><Relationship Id="rId4" Type="http://schemas.openxmlformats.org/officeDocument/2006/relationships/image" Target="../media/image15.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6.jpeg"/><Relationship Id="rId1" Type="http://schemas.openxmlformats.org/officeDocument/2006/relationships/slideMaster" Target="../slideMasters/slideMaster8.xml"/><Relationship Id="rId4" Type="http://schemas.openxmlformats.org/officeDocument/2006/relationships/image" Target="../media/image17.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front-scree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7739" y="624702"/>
            <a:ext cx="3822370" cy="3832311"/>
          </a:xfrm>
          <a:prstGeom prst="rect">
            <a:avLst/>
          </a:prstGeom>
        </p:spPr>
      </p:pic>
    </p:spTree>
    <p:extLst>
      <p:ext uri="{BB962C8B-B14F-4D97-AF65-F5344CB8AC3E}">
        <p14:creationId xmlns:p14="http://schemas.microsoft.com/office/powerpoint/2010/main" val="3228010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36624" y="205979"/>
            <a:ext cx="7750175" cy="683154"/>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936624" y="1016001"/>
            <a:ext cx="7750175" cy="28892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93703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and Content_Green">
    <p:spTree>
      <p:nvGrpSpPr>
        <p:cNvPr id="1" name=""/>
        <p:cNvGrpSpPr/>
        <p:nvPr/>
      </p:nvGrpSpPr>
      <p:grpSpPr>
        <a:xfrm>
          <a:off x="0" y="0"/>
          <a:ext cx="0" cy="0"/>
          <a:chOff x="0" y="0"/>
          <a:chExt cx="0" cy="0"/>
        </a:xfrm>
      </p:grpSpPr>
      <p:sp>
        <p:nvSpPr>
          <p:cNvPr id="10" name="Oval 9"/>
          <p:cNvSpPr/>
          <p:nvPr userDrawn="1"/>
        </p:nvSpPr>
        <p:spPr>
          <a:xfrm>
            <a:off x="8531258" y="4863149"/>
            <a:ext cx="205901" cy="154356"/>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09"/>
            <a:endParaRPr lang="en-GB" sz="1371">
              <a:solidFill>
                <a:prstClr val="white"/>
              </a:solidFill>
            </a:endParaRPr>
          </a:p>
        </p:txBody>
      </p:sp>
      <p:sp>
        <p:nvSpPr>
          <p:cNvPr id="9" name="Slide Number Placeholder 5"/>
          <p:cNvSpPr>
            <a:spLocks noGrp="1"/>
          </p:cNvSpPr>
          <p:nvPr>
            <p:ph type="sldNum" sz="quarter" idx="4"/>
          </p:nvPr>
        </p:nvSpPr>
        <p:spPr>
          <a:xfrm>
            <a:off x="8462624" y="4798879"/>
            <a:ext cx="353919" cy="273844"/>
          </a:xfrm>
          <a:prstGeom prst="rect">
            <a:avLst/>
          </a:prstGeom>
        </p:spPr>
        <p:txBody>
          <a:bodyPr vert="horz" lIns="130055" tIns="65028" rIns="130055" bIns="65028" rtlCol="0" anchor="ctr"/>
          <a:lstStyle>
            <a:lvl1pPr algn="r">
              <a:defRPr sz="527">
                <a:solidFill>
                  <a:srgbClr val="FFFFFF"/>
                </a:solidFill>
              </a:defRPr>
            </a:lvl1pPr>
          </a:lstStyle>
          <a:p>
            <a:pPr algn="ctr"/>
            <a:fld id="{C0BADC3D-1509-2C4E-AB5E-AF0356668A88}" type="slidenum">
              <a:rPr lang="en-GB" smtClean="0"/>
              <a:pPr algn="ctr"/>
              <a:t>‹#›</a:t>
            </a:fld>
            <a:endParaRPr lang="en-GB"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43585" y="0"/>
            <a:ext cx="2100415" cy="1568308"/>
          </a:xfrm>
          <a:prstGeom prst="rect">
            <a:avLst/>
          </a:prstGeom>
        </p:spPr>
      </p:pic>
      <p:pic>
        <p:nvPicPr>
          <p:cNvPr id="7" name="Picture 6" descr="OU ICON.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25718" y="191368"/>
            <a:ext cx="534311" cy="467915"/>
          </a:xfrm>
          <a:prstGeom prst="rect">
            <a:avLst/>
          </a:prstGeom>
        </p:spPr>
      </p:pic>
      <p:sp>
        <p:nvSpPr>
          <p:cNvPr id="11" name="Title 1"/>
          <p:cNvSpPr>
            <a:spLocks noGrp="1"/>
          </p:cNvSpPr>
          <p:nvPr>
            <p:ph type="title"/>
          </p:nvPr>
        </p:nvSpPr>
        <p:spPr>
          <a:xfrm>
            <a:off x="503237" y="219782"/>
            <a:ext cx="6687665" cy="435881"/>
          </a:xfrm>
        </p:spPr>
        <p:txBody>
          <a:bodyPr/>
          <a:lstStyle>
            <a:lvl1pPr>
              <a:defRPr>
                <a:solidFill>
                  <a:schemeClr val="accent6"/>
                </a:solidFill>
              </a:defRPr>
            </a:lvl1pPr>
          </a:lstStyle>
          <a:p>
            <a:r>
              <a:rPr lang="en-US" smtClean="0"/>
              <a:t>Click to edit Master title style</a:t>
            </a:r>
            <a:endParaRPr lang="en-GB" dirty="0"/>
          </a:p>
        </p:txBody>
      </p:sp>
      <p:sp>
        <p:nvSpPr>
          <p:cNvPr id="13" name="Subtitle 2"/>
          <p:cNvSpPr>
            <a:spLocks noGrp="1"/>
          </p:cNvSpPr>
          <p:nvPr>
            <p:ph type="subTitle" idx="13"/>
          </p:nvPr>
        </p:nvSpPr>
        <p:spPr>
          <a:xfrm>
            <a:off x="506958" y="815292"/>
            <a:ext cx="6685085" cy="227152"/>
          </a:xfrm>
        </p:spPr>
        <p:txBody>
          <a:bodyPr wrap="square">
            <a:spAutoFit/>
          </a:bodyPr>
          <a:lstStyle>
            <a:lvl1pPr marL="0" indent="0" algn="l">
              <a:lnSpc>
                <a:spcPct val="100000"/>
              </a:lnSpc>
              <a:spcBef>
                <a:spcPts val="0"/>
              </a:spcBef>
              <a:spcAft>
                <a:spcPts val="0"/>
              </a:spcAft>
              <a:buNone/>
              <a:defRPr sz="1476">
                <a:solidFill>
                  <a:schemeClr val="tx1"/>
                </a:solidFill>
              </a:defRPr>
            </a:lvl1pPr>
            <a:lvl2pPr marL="342809" indent="0" algn="ctr">
              <a:buNone/>
              <a:defRPr>
                <a:solidFill>
                  <a:schemeClr val="tx1">
                    <a:tint val="75000"/>
                  </a:schemeClr>
                </a:solidFill>
              </a:defRPr>
            </a:lvl2pPr>
            <a:lvl3pPr marL="685618" indent="0" algn="ctr">
              <a:buNone/>
              <a:defRPr>
                <a:solidFill>
                  <a:schemeClr val="tx1">
                    <a:tint val="75000"/>
                  </a:schemeClr>
                </a:solidFill>
              </a:defRPr>
            </a:lvl3pPr>
            <a:lvl4pPr marL="1028427" indent="0" algn="ctr">
              <a:buNone/>
              <a:defRPr>
                <a:solidFill>
                  <a:schemeClr val="tx1">
                    <a:tint val="75000"/>
                  </a:schemeClr>
                </a:solidFill>
              </a:defRPr>
            </a:lvl4pPr>
            <a:lvl5pPr marL="1371236" indent="0" algn="ctr">
              <a:buNone/>
              <a:defRPr>
                <a:solidFill>
                  <a:schemeClr val="tx1">
                    <a:tint val="75000"/>
                  </a:schemeClr>
                </a:solidFill>
              </a:defRPr>
            </a:lvl5pPr>
            <a:lvl6pPr marL="1714046" indent="0" algn="ctr">
              <a:buNone/>
              <a:defRPr>
                <a:solidFill>
                  <a:schemeClr val="tx1">
                    <a:tint val="75000"/>
                  </a:schemeClr>
                </a:solidFill>
              </a:defRPr>
            </a:lvl6pPr>
            <a:lvl7pPr marL="2056854" indent="0" algn="ctr">
              <a:buNone/>
              <a:defRPr>
                <a:solidFill>
                  <a:schemeClr val="tx1">
                    <a:tint val="75000"/>
                  </a:schemeClr>
                </a:solidFill>
              </a:defRPr>
            </a:lvl7pPr>
            <a:lvl8pPr marL="2399663" indent="0" algn="ctr">
              <a:buNone/>
              <a:defRPr>
                <a:solidFill>
                  <a:schemeClr val="tx1">
                    <a:tint val="75000"/>
                  </a:schemeClr>
                </a:solidFill>
              </a:defRPr>
            </a:lvl8pPr>
            <a:lvl9pPr marL="2742472" indent="0" algn="ctr">
              <a:buNone/>
              <a:defRPr>
                <a:solidFill>
                  <a:schemeClr val="tx1">
                    <a:tint val="75000"/>
                  </a:schemeClr>
                </a:solidFill>
              </a:defRPr>
            </a:lvl9pPr>
          </a:lstStyle>
          <a:p>
            <a:r>
              <a:rPr lang="en-US" smtClean="0"/>
              <a:t>Click to edit Master subtitle style</a:t>
            </a:r>
            <a:endParaRPr lang="en-GB" dirty="0"/>
          </a:p>
        </p:txBody>
      </p:sp>
      <p:sp>
        <p:nvSpPr>
          <p:cNvPr id="14" name="Content Placeholder 2"/>
          <p:cNvSpPr>
            <a:spLocks noGrp="1"/>
          </p:cNvSpPr>
          <p:nvPr>
            <p:ph idx="1"/>
          </p:nvPr>
        </p:nvSpPr>
        <p:spPr>
          <a:xfrm>
            <a:off x="506956" y="1436287"/>
            <a:ext cx="8139757" cy="3280427"/>
          </a:xfrm>
        </p:spPr>
        <p:txBody>
          <a:bodyPr/>
          <a:lstStyle>
            <a:lvl1pPr>
              <a:buClr>
                <a:schemeClr val="accent6"/>
              </a:buClr>
              <a:defRPr/>
            </a:lvl1pPr>
            <a:lvl2pPr>
              <a:buClr>
                <a:schemeClr val="accent6"/>
              </a:buClr>
              <a:defRPr/>
            </a:lvl2pPr>
            <a:lvl3pPr>
              <a:buClr>
                <a:schemeClr val="accent6"/>
              </a:buClr>
              <a:defRPr/>
            </a:lvl3pPr>
          </a:lstStyle>
          <a:p>
            <a:pPr lvl="0"/>
            <a:r>
              <a:rPr lang="en-US" smtClean="0"/>
              <a:t>Click to edit Master text styles</a:t>
            </a:r>
          </a:p>
        </p:txBody>
      </p:sp>
      <p:cxnSp>
        <p:nvCxnSpPr>
          <p:cNvPr id="15" name="Straight Connector 14"/>
          <p:cNvCxnSpPr/>
          <p:nvPr userDrawn="1"/>
        </p:nvCxnSpPr>
        <p:spPr>
          <a:xfrm>
            <a:off x="500503" y="669732"/>
            <a:ext cx="6329895" cy="0"/>
          </a:xfrm>
          <a:prstGeom prst="line">
            <a:avLst/>
          </a:prstGeom>
          <a:ln w="38100" cap="rnd">
            <a:solidFill>
              <a:schemeClr val="accent6"/>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69991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le and Content_red">
    <p:spTree>
      <p:nvGrpSpPr>
        <p:cNvPr id="1" name=""/>
        <p:cNvGrpSpPr/>
        <p:nvPr/>
      </p:nvGrpSpPr>
      <p:grpSpPr>
        <a:xfrm>
          <a:off x="0" y="0"/>
          <a:ext cx="0" cy="0"/>
          <a:chOff x="0" y="0"/>
          <a:chExt cx="0" cy="0"/>
        </a:xfrm>
      </p:grpSpPr>
      <p:sp>
        <p:nvSpPr>
          <p:cNvPr id="10" name="Oval 9"/>
          <p:cNvSpPr/>
          <p:nvPr userDrawn="1"/>
        </p:nvSpPr>
        <p:spPr>
          <a:xfrm>
            <a:off x="8531258" y="4863149"/>
            <a:ext cx="205901" cy="154356"/>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09"/>
            <a:endParaRPr lang="en-GB" sz="1371">
              <a:solidFill>
                <a:prstClr val="white"/>
              </a:solidFill>
            </a:endParaRPr>
          </a:p>
        </p:txBody>
      </p:sp>
      <p:sp>
        <p:nvSpPr>
          <p:cNvPr id="9" name="Slide Number Placeholder 5"/>
          <p:cNvSpPr>
            <a:spLocks noGrp="1"/>
          </p:cNvSpPr>
          <p:nvPr>
            <p:ph type="sldNum" sz="quarter" idx="4"/>
          </p:nvPr>
        </p:nvSpPr>
        <p:spPr>
          <a:xfrm>
            <a:off x="8462624" y="4798879"/>
            <a:ext cx="353919" cy="273844"/>
          </a:xfrm>
          <a:prstGeom prst="rect">
            <a:avLst/>
          </a:prstGeom>
        </p:spPr>
        <p:txBody>
          <a:bodyPr vert="horz" lIns="130055" tIns="65028" rIns="130055" bIns="65028" rtlCol="0" anchor="ctr"/>
          <a:lstStyle>
            <a:lvl1pPr algn="r">
              <a:defRPr sz="527">
                <a:solidFill>
                  <a:srgbClr val="FFFFFF"/>
                </a:solidFill>
              </a:defRPr>
            </a:lvl1pPr>
          </a:lstStyle>
          <a:p>
            <a:pPr algn="ctr"/>
            <a:fld id="{C0BADC3D-1509-2C4E-AB5E-AF0356668A88}" type="slidenum">
              <a:rPr lang="en-GB" smtClean="0"/>
              <a:pPr algn="ctr"/>
              <a:t>‹#›</a:t>
            </a:fld>
            <a:endParaRPr lang="en-GB"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43585" y="0"/>
            <a:ext cx="2100415" cy="1568309"/>
          </a:xfrm>
          <a:prstGeom prst="rect">
            <a:avLst/>
          </a:prstGeom>
        </p:spPr>
      </p:pic>
      <p:pic>
        <p:nvPicPr>
          <p:cNvPr id="7" name="Picture 6" descr="OU ICON.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25718" y="191368"/>
            <a:ext cx="534311" cy="467915"/>
          </a:xfrm>
          <a:prstGeom prst="rect">
            <a:avLst/>
          </a:prstGeom>
        </p:spPr>
      </p:pic>
      <p:sp>
        <p:nvSpPr>
          <p:cNvPr id="11" name="Title 1"/>
          <p:cNvSpPr>
            <a:spLocks noGrp="1"/>
          </p:cNvSpPr>
          <p:nvPr>
            <p:ph type="title"/>
          </p:nvPr>
        </p:nvSpPr>
        <p:spPr>
          <a:xfrm>
            <a:off x="503237" y="219782"/>
            <a:ext cx="6687665" cy="435881"/>
          </a:xfrm>
        </p:spPr>
        <p:txBody>
          <a:bodyPr/>
          <a:lstStyle>
            <a:lvl1pPr>
              <a:defRPr>
                <a:solidFill>
                  <a:schemeClr val="accent3"/>
                </a:solidFill>
              </a:defRPr>
            </a:lvl1pPr>
          </a:lstStyle>
          <a:p>
            <a:r>
              <a:rPr lang="en-US" smtClean="0"/>
              <a:t>Click to edit Master title style</a:t>
            </a:r>
            <a:endParaRPr lang="en-GB" dirty="0"/>
          </a:p>
        </p:txBody>
      </p:sp>
      <p:sp>
        <p:nvSpPr>
          <p:cNvPr id="13" name="Subtitle 2"/>
          <p:cNvSpPr>
            <a:spLocks noGrp="1"/>
          </p:cNvSpPr>
          <p:nvPr>
            <p:ph type="subTitle" idx="13"/>
          </p:nvPr>
        </p:nvSpPr>
        <p:spPr>
          <a:xfrm>
            <a:off x="506958" y="815292"/>
            <a:ext cx="6685085" cy="227152"/>
          </a:xfrm>
        </p:spPr>
        <p:txBody>
          <a:bodyPr wrap="square">
            <a:spAutoFit/>
          </a:bodyPr>
          <a:lstStyle>
            <a:lvl1pPr marL="0" indent="0" algn="l">
              <a:lnSpc>
                <a:spcPct val="100000"/>
              </a:lnSpc>
              <a:spcBef>
                <a:spcPts val="0"/>
              </a:spcBef>
              <a:spcAft>
                <a:spcPts val="0"/>
              </a:spcAft>
              <a:buNone/>
              <a:defRPr sz="1476">
                <a:solidFill>
                  <a:schemeClr val="tx1"/>
                </a:solidFill>
              </a:defRPr>
            </a:lvl1pPr>
            <a:lvl2pPr marL="342809" indent="0" algn="ctr">
              <a:buNone/>
              <a:defRPr>
                <a:solidFill>
                  <a:schemeClr val="tx1">
                    <a:tint val="75000"/>
                  </a:schemeClr>
                </a:solidFill>
              </a:defRPr>
            </a:lvl2pPr>
            <a:lvl3pPr marL="685618" indent="0" algn="ctr">
              <a:buNone/>
              <a:defRPr>
                <a:solidFill>
                  <a:schemeClr val="tx1">
                    <a:tint val="75000"/>
                  </a:schemeClr>
                </a:solidFill>
              </a:defRPr>
            </a:lvl3pPr>
            <a:lvl4pPr marL="1028427" indent="0" algn="ctr">
              <a:buNone/>
              <a:defRPr>
                <a:solidFill>
                  <a:schemeClr val="tx1">
                    <a:tint val="75000"/>
                  </a:schemeClr>
                </a:solidFill>
              </a:defRPr>
            </a:lvl4pPr>
            <a:lvl5pPr marL="1371236" indent="0" algn="ctr">
              <a:buNone/>
              <a:defRPr>
                <a:solidFill>
                  <a:schemeClr val="tx1">
                    <a:tint val="75000"/>
                  </a:schemeClr>
                </a:solidFill>
              </a:defRPr>
            </a:lvl5pPr>
            <a:lvl6pPr marL="1714046" indent="0" algn="ctr">
              <a:buNone/>
              <a:defRPr>
                <a:solidFill>
                  <a:schemeClr val="tx1">
                    <a:tint val="75000"/>
                  </a:schemeClr>
                </a:solidFill>
              </a:defRPr>
            </a:lvl6pPr>
            <a:lvl7pPr marL="2056854" indent="0" algn="ctr">
              <a:buNone/>
              <a:defRPr>
                <a:solidFill>
                  <a:schemeClr val="tx1">
                    <a:tint val="75000"/>
                  </a:schemeClr>
                </a:solidFill>
              </a:defRPr>
            </a:lvl7pPr>
            <a:lvl8pPr marL="2399663" indent="0" algn="ctr">
              <a:buNone/>
              <a:defRPr>
                <a:solidFill>
                  <a:schemeClr val="tx1">
                    <a:tint val="75000"/>
                  </a:schemeClr>
                </a:solidFill>
              </a:defRPr>
            </a:lvl8pPr>
            <a:lvl9pPr marL="2742472" indent="0" algn="ctr">
              <a:buNone/>
              <a:defRPr>
                <a:solidFill>
                  <a:schemeClr val="tx1">
                    <a:tint val="75000"/>
                  </a:schemeClr>
                </a:solidFill>
              </a:defRPr>
            </a:lvl9pPr>
          </a:lstStyle>
          <a:p>
            <a:r>
              <a:rPr lang="en-US" smtClean="0"/>
              <a:t>Click to edit Master subtitle style</a:t>
            </a:r>
            <a:endParaRPr lang="en-GB" dirty="0"/>
          </a:p>
        </p:txBody>
      </p:sp>
      <p:sp>
        <p:nvSpPr>
          <p:cNvPr id="14" name="Content Placeholder 2"/>
          <p:cNvSpPr>
            <a:spLocks noGrp="1"/>
          </p:cNvSpPr>
          <p:nvPr>
            <p:ph idx="1"/>
          </p:nvPr>
        </p:nvSpPr>
        <p:spPr>
          <a:xfrm>
            <a:off x="506956" y="1436287"/>
            <a:ext cx="8139757" cy="3280427"/>
          </a:xfrm>
        </p:spPr>
        <p:txBody>
          <a:bodyPr/>
          <a:lstStyle>
            <a:lvl1pPr>
              <a:buClr>
                <a:schemeClr val="accent3"/>
              </a:buClr>
              <a:defRPr/>
            </a:lvl1pPr>
            <a:lvl2pPr>
              <a:buClr>
                <a:schemeClr val="accent3"/>
              </a:buClr>
              <a:defRPr/>
            </a:lvl2pPr>
            <a:lvl3pPr>
              <a:buClr>
                <a:schemeClr val="accent3"/>
              </a:buClr>
              <a:defRPr/>
            </a:lvl3pPr>
          </a:lstStyle>
          <a:p>
            <a:pPr lvl="0"/>
            <a:r>
              <a:rPr lang="en-US" smtClean="0"/>
              <a:t>Click to edit Master text styles</a:t>
            </a:r>
          </a:p>
        </p:txBody>
      </p:sp>
      <p:cxnSp>
        <p:nvCxnSpPr>
          <p:cNvPr id="15" name="Straight Connector 14"/>
          <p:cNvCxnSpPr/>
          <p:nvPr userDrawn="1"/>
        </p:nvCxnSpPr>
        <p:spPr>
          <a:xfrm>
            <a:off x="500503" y="669732"/>
            <a:ext cx="6329895" cy="0"/>
          </a:xfrm>
          <a:prstGeom prst="line">
            <a:avLst/>
          </a:prstGeom>
          <a:ln w="38100" cap="rnd">
            <a:solidFill>
              <a:schemeClr val="accent3"/>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2916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Next Step">
    <p:spTree>
      <p:nvGrpSpPr>
        <p:cNvPr id="1" name=""/>
        <p:cNvGrpSpPr/>
        <p:nvPr/>
      </p:nvGrpSpPr>
      <p:grpSpPr>
        <a:xfrm>
          <a:off x="0" y="0"/>
          <a:ext cx="0" cy="0"/>
          <a:chOff x="0" y="0"/>
          <a:chExt cx="0" cy="0"/>
        </a:xfrm>
      </p:grpSpPr>
      <p:sp>
        <p:nvSpPr>
          <p:cNvPr id="5" name="Oval 4"/>
          <p:cNvSpPr/>
          <p:nvPr userDrawn="1"/>
        </p:nvSpPr>
        <p:spPr>
          <a:xfrm>
            <a:off x="2565257" y="1069912"/>
            <a:ext cx="4014383" cy="300943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8205" tIns="24102" rIns="48205" bIns="24102" numCol="1" spcCol="0" rtlCol="0" fromWordArt="0" anchor="ctr" anchorCtr="0" forceAA="0" compatLnSpc="1">
            <a:prstTxWarp prst="textNoShape">
              <a:avLst/>
            </a:prstTxWarp>
            <a:noAutofit/>
          </a:bodyPr>
          <a:lstStyle/>
          <a:p>
            <a:pPr algn="ctr" defTabSz="342809"/>
            <a:endParaRPr lang="en-GB" sz="1371">
              <a:solidFill>
                <a:prstClr val="white"/>
              </a:solidFill>
            </a:endParaRPr>
          </a:p>
        </p:txBody>
      </p:sp>
      <p:sp>
        <p:nvSpPr>
          <p:cNvPr id="2" name="Title 1"/>
          <p:cNvSpPr>
            <a:spLocks noGrp="1"/>
          </p:cNvSpPr>
          <p:nvPr>
            <p:ph type="ctrTitle"/>
          </p:nvPr>
        </p:nvSpPr>
        <p:spPr>
          <a:xfrm>
            <a:off x="2565256" y="1311326"/>
            <a:ext cx="4014383" cy="2620034"/>
          </a:xfrm>
        </p:spPr>
        <p:txBody>
          <a:bodyPr wrap="square" anchor="ctr">
            <a:noAutofit/>
          </a:bodyPr>
          <a:lstStyle>
            <a:lvl1pPr algn="ctr">
              <a:lnSpc>
                <a:spcPts val="4604"/>
              </a:lnSpc>
              <a:defRPr sz="3163" baseline="0">
                <a:solidFill>
                  <a:schemeClr val="bg2"/>
                </a:solidFill>
              </a:defRPr>
            </a:lvl1pPr>
          </a:lstStyle>
          <a:p>
            <a:r>
              <a:rPr lang="en-US" smtClean="0"/>
              <a:t>Click to edit Master title style</a:t>
            </a:r>
            <a:endParaRPr lang="en-GB"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29141" y="191368"/>
            <a:ext cx="527463" cy="467915"/>
          </a:xfrm>
          <a:prstGeom prst="rect">
            <a:avLst/>
          </a:prstGeom>
        </p:spPr>
      </p:pic>
      <p:sp>
        <p:nvSpPr>
          <p:cNvPr id="12" name="Oval 11"/>
          <p:cNvSpPr/>
          <p:nvPr userDrawn="1"/>
        </p:nvSpPr>
        <p:spPr>
          <a:xfrm>
            <a:off x="8531258" y="4863149"/>
            <a:ext cx="205901" cy="154356"/>
          </a:xfrm>
          <a:prstGeom prst="ellipse">
            <a:avLst/>
          </a:prstGeom>
          <a:solidFill>
            <a:srgbClr val="75AA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09"/>
            <a:endParaRPr lang="en-GB" sz="1371">
              <a:solidFill>
                <a:prstClr val="white"/>
              </a:solidFill>
            </a:endParaRPr>
          </a:p>
        </p:txBody>
      </p:sp>
      <p:sp>
        <p:nvSpPr>
          <p:cNvPr id="13" name="Slide Number Placeholder 5"/>
          <p:cNvSpPr>
            <a:spLocks noGrp="1"/>
          </p:cNvSpPr>
          <p:nvPr>
            <p:ph type="sldNum" sz="quarter" idx="4"/>
          </p:nvPr>
        </p:nvSpPr>
        <p:spPr>
          <a:xfrm>
            <a:off x="8462624" y="4798879"/>
            <a:ext cx="353919" cy="273844"/>
          </a:xfrm>
          <a:prstGeom prst="rect">
            <a:avLst/>
          </a:prstGeom>
        </p:spPr>
        <p:txBody>
          <a:bodyPr vert="horz" lIns="130055" tIns="65028" rIns="130055" bIns="65028" rtlCol="0" anchor="ctr"/>
          <a:lstStyle>
            <a:lvl1pPr algn="r">
              <a:defRPr sz="527">
                <a:solidFill>
                  <a:srgbClr val="FFFFFF"/>
                </a:solidFill>
              </a:defRPr>
            </a:lvl1pPr>
          </a:lstStyle>
          <a:p>
            <a:pPr algn="ctr"/>
            <a:fld id="{C0BADC3D-1509-2C4E-AB5E-AF0356668A88}" type="slidenum">
              <a:rPr lang="en-GB" smtClean="0"/>
              <a:pPr algn="ctr"/>
              <a:t>‹#›</a:t>
            </a:fld>
            <a:endParaRPr lang="en-GB" dirty="0"/>
          </a:p>
        </p:txBody>
      </p:sp>
      <p:sp>
        <p:nvSpPr>
          <p:cNvPr id="14" name="Oval 13"/>
          <p:cNvSpPr/>
          <p:nvPr userDrawn="1"/>
        </p:nvSpPr>
        <p:spPr>
          <a:xfrm>
            <a:off x="2435317" y="972500"/>
            <a:ext cx="4274261" cy="3204259"/>
          </a:xfrm>
          <a:prstGeom prst="ellipse">
            <a:avLst/>
          </a:prstGeom>
          <a:ln w="38100" cap="rnd">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48205" tIns="24102" rIns="48205" bIns="24102" numCol="1" spcCol="0" rtlCol="0" fromWordArt="0" anchor="ctr" anchorCtr="0" forceAA="0" compatLnSpc="1">
            <a:prstTxWarp prst="textNoShape">
              <a:avLst/>
            </a:prstTxWarp>
            <a:noAutofit/>
          </a:bodyPr>
          <a:lstStyle/>
          <a:p>
            <a:pPr algn="ctr" defTabSz="342809"/>
            <a:endParaRPr lang="en-GB" sz="1371">
              <a:solidFill>
                <a:prstClr val="black"/>
              </a:solidFill>
            </a:endParaRPr>
          </a:p>
        </p:txBody>
      </p:sp>
    </p:spTree>
    <p:extLst>
      <p:ext uri="{BB962C8B-B14F-4D97-AF65-F5344CB8AC3E}">
        <p14:creationId xmlns:p14="http://schemas.microsoft.com/office/powerpoint/2010/main" val="41456072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3_Title and Content_Blue_LN">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flipV="1">
            <a:off x="7997659" y="-337142"/>
            <a:ext cx="1159200" cy="1335003"/>
          </a:xfrm>
          <a:prstGeom prst="rect">
            <a:avLst/>
          </a:prstGeom>
        </p:spPr>
      </p:pic>
      <p:sp>
        <p:nvSpPr>
          <p:cNvPr id="10" name="Oval 9"/>
          <p:cNvSpPr>
            <a:spLocks noChangeAspect="1"/>
          </p:cNvSpPr>
          <p:nvPr userDrawn="1"/>
        </p:nvSpPr>
        <p:spPr>
          <a:xfrm>
            <a:off x="8531259" y="4831399"/>
            <a:ext cx="216000" cy="216000"/>
          </a:xfrm>
          <a:prstGeom prst="ellipse">
            <a:avLst/>
          </a:prstGeom>
          <a:solidFill>
            <a:srgbClr val="6FB441"/>
          </a:solidFill>
          <a:ln>
            <a:noFill/>
          </a:ln>
          <a:effectLst/>
        </p:spPr>
        <p:style>
          <a:lnRef idx="1">
            <a:schemeClr val="accent1"/>
          </a:lnRef>
          <a:fillRef idx="3">
            <a:schemeClr val="accent1"/>
          </a:fillRef>
          <a:effectRef idx="2">
            <a:schemeClr val="accent1"/>
          </a:effectRef>
          <a:fontRef idx="minor">
            <a:schemeClr val="lt1"/>
          </a:fontRef>
        </p:style>
        <p:txBody>
          <a:bodyPr lIns="43025" tIns="21512" rIns="43025" bIns="21512" rtlCol="0" anchor="ctr"/>
          <a:lstStyle/>
          <a:p>
            <a:pPr algn="ctr" defTabSz="342809"/>
            <a:endParaRPr lang="en-GB" sz="1949" dirty="0">
              <a:solidFill>
                <a:prstClr val="white"/>
              </a:solidFill>
            </a:endParaRPr>
          </a:p>
        </p:txBody>
      </p:sp>
      <p:sp>
        <p:nvSpPr>
          <p:cNvPr id="9" name="Slide Number Placeholder 5"/>
          <p:cNvSpPr>
            <a:spLocks noGrp="1"/>
          </p:cNvSpPr>
          <p:nvPr>
            <p:ph type="sldNum" sz="quarter" idx="4"/>
          </p:nvPr>
        </p:nvSpPr>
        <p:spPr>
          <a:xfrm>
            <a:off x="8462625" y="4798880"/>
            <a:ext cx="353919" cy="273844"/>
          </a:xfrm>
          <a:prstGeom prst="rect">
            <a:avLst/>
          </a:prstGeom>
        </p:spPr>
        <p:txBody>
          <a:bodyPr vert="horz" lIns="81630" tIns="40815" rIns="81630" bIns="40815" rtlCol="0" anchor="ctr"/>
          <a:lstStyle>
            <a:lvl1pPr algn="r">
              <a:defRPr sz="450">
                <a:solidFill>
                  <a:schemeClr val="tx1"/>
                </a:solidFill>
              </a:defRPr>
            </a:lvl1pPr>
          </a:lstStyle>
          <a:p>
            <a:pPr algn="ctr"/>
            <a:fld id="{C0BADC3D-1509-2C4E-AB5E-AF0356668A88}" type="slidenum">
              <a:rPr lang="en-GB" smtClean="0">
                <a:solidFill>
                  <a:prstClr val="black"/>
                </a:solidFill>
              </a:rPr>
              <a:pPr algn="ctr"/>
              <a:t>‹#›</a:t>
            </a:fld>
            <a:endParaRPr lang="en-GB" dirty="0">
              <a:solidFill>
                <a:prstClr val="black"/>
              </a:solidFill>
            </a:endParaRPr>
          </a:p>
        </p:txBody>
      </p:sp>
      <p:sp>
        <p:nvSpPr>
          <p:cNvPr id="12" name="Subtitle 2"/>
          <p:cNvSpPr>
            <a:spLocks noGrp="1"/>
          </p:cNvSpPr>
          <p:nvPr>
            <p:ph type="subTitle" idx="13"/>
          </p:nvPr>
        </p:nvSpPr>
        <p:spPr>
          <a:xfrm>
            <a:off x="506957" y="815292"/>
            <a:ext cx="7013249" cy="207682"/>
          </a:xfrm>
        </p:spPr>
        <p:txBody>
          <a:bodyPr wrap="square">
            <a:spAutoFit/>
          </a:bodyPr>
          <a:lstStyle>
            <a:lvl1pPr marL="0" indent="0" algn="l">
              <a:lnSpc>
                <a:spcPct val="100000"/>
              </a:lnSpc>
              <a:spcBef>
                <a:spcPts val="0"/>
              </a:spcBef>
              <a:spcAft>
                <a:spcPts val="0"/>
              </a:spcAft>
              <a:buNone/>
              <a:defRPr sz="1349">
                <a:solidFill>
                  <a:schemeClr val="tx1"/>
                </a:solidFill>
              </a:defRPr>
            </a:lvl1pPr>
            <a:lvl2pPr marL="305965" indent="0" algn="ctr">
              <a:buNone/>
              <a:defRPr>
                <a:solidFill>
                  <a:schemeClr val="tx1">
                    <a:tint val="75000"/>
                  </a:schemeClr>
                </a:solidFill>
              </a:defRPr>
            </a:lvl2pPr>
            <a:lvl3pPr marL="611930" indent="0" algn="ctr">
              <a:buNone/>
              <a:defRPr>
                <a:solidFill>
                  <a:schemeClr val="tx1">
                    <a:tint val="75000"/>
                  </a:schemeClr>
                </a:solidFill>
              </a:defRPr>
            </a:lvl3pPr>
            <a:lvl4pPr marL="917896" indent="0" algn="ctr">
              <a:buNone/>
              <a:defRPr>
                <a:solidFill>
                  <a:schemeClr val="tx1">
                    <a:tint val="75000"/>
                  </a:schemeClr>
                </a:solidFill>
              </a:defRPr>
            </a:lvl4pPr>
            <a:lvl5pPr marL="1223860" indent="0" algn="ctr">
              <a:buNone/>
              <a:defRPr>
                <a:solidFill>
                  <a:schemeClr val="tx1">
                    <a:tint val="75000"/>
                  </a:schemeClr>
                </a:solidFill>
              </a:defRPr>
            </a:lvl5pPr>
            <a:lvl6pPr marL="1529825" indent="0" algn="ctr">
              <a:buNone/>
              <a:defRPr>
                <a:solidFill>
                  <a:schemeClr val="tx1">
                    <a:tint val="75000"/>
                  </a:schemeClr>
                </a:solidFill>
              </a:defRPr>
            </a:lvl6pPr>
            <a:lvl7pPr marL="1835791" indent="0" algn="ctr">
              <a:buNone/>
              <a:defRPr>
                <a:solidFill>
                  <a:schemeClr val="tx1">
                    <a:tint val="75000"/>
                  </a:schemeClr>
                </a:solidFill>
              </a:defRPr>
            </a:lvl7pPr>
            <a:lvl8pPr marL="2141756" indent="0" algn="ctr">
              <a:buNone/>
              <a:defRPr>
                <a:solidFill>
                  <a:schemeClr val="tx1">
                    <a:tint val="75000"/>
                  </a:schemeClr>
                </a:solidFill>
              </a:defRPr>
            </a:lvl8pPr>
            <a:lvl9pPr marL="2447720" indent="0" algn="ctr">
              <a:buNone/>
              <a:defRPr>
                <a:solidFill>
                  <a:schemeClr val="tx1">
                    <a:tint val="75000"/>
                  </a:schemeClr>
                </a:solidFill>
              </a:defRPr>
            </a:lvl9pPr>
          </a:lstStyle>
          <a:p>
            <a:r>
              <a:rPr lang="en-US" smtClean="0"/>
              <a:t>Click to edit Master subtitle style</a:t>
            </a:r>
            <a:endParaRPr lang="en-GB" dirty="0"/>
          </a:p>
        </p:txBody>
      </p:sp>
      <p:sp>
        <p:nvSpPr>
          <p:cNvPr id="13" name="Title 1"/>
          <p:cNvSpPr>
            <a:spLocks noGrp="1"/>
          </p:cNvSpPr>
          <p:nvPr>
            <p:ph type="title"/>
          </p:nvPr>
        </p:nvSpPr>
        <p:spPr>
          <a:xfrm>
            <a:off x="503238" y="219783"/>
            <a:ext cx="7016969" cy="435881"/>
          </a:xfrm>
        </p:spPr>
        <p:txBody>
          <a:bodyPr/>
          <a:lstStyle>
            <a:lvl1pPr>
              <a:defRPr>
                <a:solidFill>
                  <a:srgbClr val="6FB441"/>
                </a:solidFill>
              </a:defRPr>
            </a:lvl1pPr>
          </a:lstStyle>
          <a:p>
            <a:r>
              <a:rPr lang="en-US" dirty="0" smtClean="0"/>
              <a:t>Click to edit Master title style</a:t>
            </a:r>
            <a:endParaRPr lang="en-GB" dirty="0"/>
          </a:p>
        </p:txBody>
      </p:sp>
      <p:sp>
        <p:nvSpPr>
          <p:cNvPr id="14" name="Content Placeholder 2"/>
          <p:cNvSpPr>
            <a:spLocks noGrp="1"/>
          </p:cNvSpPr>
          <p:nvPr>
            <p:ph idx="1"/>
          </p:nvPr>
        </p:nvSpPr>
        <p:spPr>
          <a:xfrm>
            <a:off x="506959" y="1237851"/>
            <a:ext cx="3960000" cy="3478865"/>
          </a:xfrm>
        </p:spPr>
        <p:txBody>
          <a:bodyPr/>
          <a:lstStyle>
            <a:lvl1pPr>
              <a:buClr>
                <a:srgbClr val="6FB441"/>
              </a:buClr>
              <a:defRPr/>
            </a:lvl1pPr>
            <a:lvl2pPr>
              <a:buClr>
                <a:schemeClr val="accent2"/>
              </a:buClr>
              <a:defRPr/>
            </a:lvl2pPr>
            <a:lvl3pPr>
              <a:buClr>
                <a:schemeClr val="accent2"/>
              </a:buClr>
              <a:defRPr/>
            </a:lvl3pPr>
          </a:lstStyle>
          <a:p>
            <a:pPr lvl="0"/>
            <a:r>
              <a:rPr lang="en-US" dirty="0" smtClean="0"/>
              <a:t>Click to edit Master text styles</a:t>
            </a:r>
          </a:p>
        </p:txBody>
      </p:sp>
      <p:cxnSp>
        <p:nvCxnSpPr>
          <p:cNvPr id="15" name="Straight Connector 14"/>
          <p:cNvCxnSpPr/>
          <p:nvPr userDrawn="1"/>
        </p:nvCxnSpPr>
        <p:spPr>
          <a:xfrm>
            <a:off x="500504" y="669732"/>
            <a:ext cx="7045200" cy="0"/>
          </a:xfrm>
          <a:prstGeom prst="line">
            <a:avLst/>
          </a:prstGeom>
          <a:ln w="38100" cap="rnd">
            <a:solidFill>
              <a:srgbClr val="6FB441"/>
            </a:solidFill>
            <a:prstDash val="sysDot"/>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9552" y="4728303"/>
            <a:ext cx="1035800" cy="440704"/>
          </a:xfrm>
          <a:prstGeom prst="rect">
            <a:avLst/>
          </a:prstGeom>
        </p:spPr>
      </p:pic>
      <p:pic>
        <p:nvPicPr>
          <p:cNvPr id="18" name="Picture 17" descr="OU ICON.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80002" y="158400"/>
            <a:ext cx="400627" cy="468000"/>
          </a:xfrm>
          <a:prstGeom prst="rect">
            <a:avLst/>
          </a:prstGeom>
        </p:spPr>
      </p:pic>
      <p:sp>
        <p:nvSpPr>
          <p:cNvPr id="20" name="Content Placeholder 2"/>
          <p:cNvSpPr>
            <a:spLocks noGrp="1"/>
          </p:cNvSpPr>
          <p:nvPr>
            <p:ph idx="14"/>
          </p:nvPr>
        </p:nvSpPr>
        <p:spPr>
          <a:xfrm>
            <a:off x="4634360" y="1237850"/>
            <a:ext cx="3960000" cy="3478865"/>
          </a:xfrm>
        </p:spPr>
        <p:txBody>
          <a:bodyPr/>
          <a:lstStyle>
            <a:lvl1pPr>
              <a:buClr>
                <a:srgbClr val="6FB441"/>
              </a:buClr>
              <a:defRPr/>
            </a:lvl1pPr>
            <a:lvl2pPr>
              <a:buClr>
                <a:schemeClr val="accent2"/>
              </a:buClr>
              <a:defRPr/>
            </a:lvl2pPr>
            <a:lvl3pPr>
              <a:buClr>
                <a:schemeClr val="accent2"/>
              </a:buClr>
              <a:defRPr/>
            </a:lvl3pPr>
          </a:lstStyle>
          <a:p>
            <a:pPr lvl="0"/>
            <a:r>
              <a:rPr lang="en-US" dirty="0" smtClean="0"/>
              <a:t>Click to edit Master text styles</a:t>
            </a:r>
          </a:p>
        </p:txBody>
      </p:sp>
    </p:spTree>
    <p:extLst>
      <p:ext uri="{BB962C8B-B14F-4D97-AF65-F5344CB8AC3E}">
        <p14:creationId xmlns:p14="http://schemas.microsoft.com/office/powerpoint/2010/main" val="798049531"/>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itle and Content_Green_LN">
    <p:spTree>
      <p:nvGrpSpPr>
        <p:cNvPr id="1" name=""/>
        <p:cNvGrpSpPr/>
        <p:nvPr/>
      </p:nvGrpSpPr>
      <p:grpSpPr>
        <a:xfrm>
          <a:off x="0" y="0"/>
          <a:ext cx="0" cy="0"/>
          <a:chOff x="0" y="0"/>
          <a:chExt cx="0" cy="0"/>
        </a:xfrm>
      </p:grpSpPr>
      <p:sp>
        <p:nvSpPr>
          <p:cNvPr id="2" name="Title 1"/>
          <p:cNvSpPr>
            <a:spLocks noGrp="1"/>
          </p:cNvSpPr>
          <p:nvPr>
            <p:ph type="title"/>
          </p:nvPr>
        </p:nvSpPr>
        <p:spPr>
          <a:xfrm>
            <a:off x="503238" y="219783"/>
            <a:ext cx="7040563" cy="435881"/>
          </a:xfr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506957" y="1436290"/>
            <a:ext cx="8139758" cy="3280427"/>
          </a:xfrm>
        </p:spPr>
        <p:txBody>
          <a:bodyPr/>
          <a:lstStyle/>
          <a:p>
            <a:pPr lvl="0"/>
            <a:r>
              <a:rPr lang="en-US" dirty="0" smtClean="0"/>
              <a:t>Click to edit Master text styles</a:t>
            </a:r>
          </a:p>
        </p:txBody>
      </p:sp>
      <p:sp>
        <p:nvSpPr>
          <p:cNvPr id="8" name="Subtitle 2"/>
          <p:cNvSpPr>
            <a:spLocks noGrp="1"/>
          </p:cNvSpPr>
          <p:nvPr>
            <p:ph type="subTitle" idx="13"/>
          </p:nvPr>
        </p:nvSpPr>
        <p:spPr>
          <a:xfrm>
            <a:off x="506958" y="815292"/>
            <a:ext cx="7036843" cy="207682"/>
          </a:xfrm>
        </p:spPr>
        <p:txBody>
          <a:bodyPr wrap="square">
            <a:spAutoFit/>
          </a:bodyPr>
          <a:lstStyle>
            <a:lvl1pPr marL="0" indent="0" algn="l">
              <a:lnSpc>
                <a:spcPct val="100000"/>
              </a:lnSpc>
              <a:spcBef>
                <a:spcPts val="0"/>
              </a:spcBef>
              <a:spcAft>
                <a:spcPts val="0"/>
              </a:spcAft>
              <a:buNone/>
              <a:defRPr sz="1349">
                <a:solidFill>
                  <a:schemeClr val="tx1"/>
                </a:solidFill>
              </a:defRPr>
            </a:lvl1pPr>
            <a:lvl2pPr marL="305965" indent="0" algn="ctr">
              <a:buNone/>
              <a:defRPr>
                <a:solidFill>
                  <a:schemeClr val="tx1">
                    <a:tint val="75000"/>
                  </a:schemeClr>
                </a:solidFill>
              </a:defRPr>
            </a:lvl2pPr>
            <a:lvl3pPr marL="611930" indent="0" algn="ctr">
              <a:buNone/>
              <a:defRPr>
                <a:solidFill>
                  <a:schemeClr val="tx1">
                    <a:tint val="75000"/>
                  </a:schemeClr>
                </a:solidFill>
              </a:defRPr>
            </a:lvl3pPr>
            <a:lvl4pPr marL="917896" indent="0" algn="ctr">
              <a:buNone/>
              <a:defRPr>
                <a:solidFill>
                  <a:schemeClr val="tx1">
                    <a:tint val="75000"/>
                  </a:schemeClr>
                </a:solidFill>
              </a:defRPr>
            </a:lvl4pPr>
            <a:lvl5pPr marL="1223860" indent="0" algn="ctr">
              <a:buNone/>
              <a:defRPr>
                <a:solidFill>
                  <a:schemeClr val="tx1">
                    <a:tint val="75000"/>
                  </a:schemeClr>
                </a:solidFill>
              </a:defRPr>
            </a:lvl5pPr>
            <a:lvl6pPr marL="1529825" indent="0" algn="ctr">
              <a:buNone/>
              <a:defRPr>
                <a:solidFill>
                  <a:schemeClr val="tx1">
                    <a:tint val="75000"/>
                  </a:schemeClr>
                </a:solidFill>
              </a:defRPr>
            </a:lvl6pPr>
            <a:lvl7pPr marL="1835791" indent="0" algn="ctr">
              <a:buNone/>
              <a:defRPr>
                <a:solidFill>
                  <a:schemeClr val="tx1">
                    <a:tint val="75000"/>
                  </a:schemeClr>
                </a:solidFill>
              </a:defRPr>
            </a:lvl7pPr>
            <a:lvl8pPr marL="2141756" indent="0" algn="ctr">
              <a:buNone/>
              <a:defRPr>
                <a:solidFill>
                  <a:schemeClr val="tx1">
                    <a:tint val="75000"/>
                  </a:schemeClr>
                </a:solidFill>
              </a:defRPr>
            </a:lvl8pPr>
            <a:lvl9pPr marL="2447720" indent="0" algn="ctr">
              <a:buNone/>
              <a:defRPr>
                <a:solidFill>
                  <a:schemeClr val="tx1">
                    <a:tint val="75000"/>
                  </a:schemeClr>
                </a:solidFill>
              </a:defRPr>
            </a:lvl9pPr>
          </a:lstStyle>
          <a:p>
            <a:r>
              <a:rPr lang="en-US" dirty="0" smtClean="0"/>
              <a:t>Click to edit Master subtitle style</a:t>
            </a:r>
            <a:endParaRPr lang="en-GB" dirty="0"/>
          </a:p>
        </p:txBody>
      </p:sp>
      <p:sp>
        <p:nvSpPr>
          <p:cNvPr id="9" name="Slide Number Placeholder 5"/>
          <p:cNvSpPr>
            <a:spLocks noGrp="1"/>
          </p:cNvSpPr>
          <p:nvPr>
            <p:ph type="sldNum" sz="quarter" idx="4"/>
          </p:nvPr>
        </p:nvSpPr>
        <p:spPr>
          <a:xfrm>
            <a:off x="8462625" y="4798880"/>
            <a:ext cx="353919" cy="273844"/>
          </a:xfrm>
          <a:prstGeom prst="rect">
            <a:avLst/>
          </a:prstGeom>
        </p:spPr>
        <p:txBody>
          <a:bodyPr vert="horz" lIns="81630" tIns="40815" rIns="81630" bIns="40815" rtlCol="0" anchor="ctr"/>
          <a:lstStyle>
            <a:lvl1pPr algn="r">
              <a:defRPr sz="450">
                <a:solidFill>
                  <a:schemeClr val="tx1"/>
                </a:solidFill>
              </a:defRPr>
            </a:lvl1pPr>
          </a:lstStyle>
          <a:p>
            <a:pPr algn="ctr"/>
            <a:fld id="{C0BADC3D-1509-2C4E-AB5E-AF0356668A88}" type="slidenum">
              <a:rPr lang="en-GB" smtClean="0">
                <a:solidFill>
                  <a:prstClr val="black"/>
                </a:solidFill>
              </a:rPr>
              <a:pPr algn="ctr"/>
              <a:t>‹#›</a:t>
            </a:fld>
            <a:endParaRPr lang="en-GB" dirty="0">
              <a:solidFill>
                <a:prstClr val="black"/>
              </a:solidFill>
            </a:endParaRPr>
          </a:p>
        </p:txBody>
      </p:sp>
      <p:cxnSp>
        <p:nvCxnSpPr>
          <p:cNvPr id="7" name="Straight Connector 6"/>
          <p:cNvCxnSpPr/>
          <p:nvPr userDrawn="1"/>
        </p:nvCxnSpPr>
        <p:spPr>
          <a:xfrm>
            <a:off x="500505" y="669732"/>
            <a:ext cx="7043295" cy="0"/>
          </a:xfrm>
          <a:prstGeom prst="line">
            <a:avLst/>
          </a:prstGeom>
          <a:ln w="38100" cap="rnd">
            <a:solidFill>
              <a:srgbClr val="6FB441"/>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92280" y="4728303"/>
            <a:ext cx="1035800" cy="440704"/>
          </a:xfrm>
          <a:prstGeom prst="rect">
            <a:avLst/>
          </a:prstGeom>
        </p:spPr>
      </p:pic>
    </p:spTree>
    <p:extLst>
      <p:ext uri="{BB962C8B-B14F-4D97-AF65-F5344CB8AC3E}">
        <p14:creationId xmlns:p14="http://schemas.microsoft.com/office/powerpoint/2010/main" val="542061631"/>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5_Title and Content_Blue_HS">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flipV="1">
            <a:off x="7997659" y="-337142"/>
            <a:ext cx="1159200" cy="1335003"/>
          </a:xfrm>
          <a:prstGeom prst="rect">
            <a:avLst/>
          </a:prstGeom>
        </p:spPr>
      </p:pic>
      <p:sp>
        <p:nvSpPr>
          <p:cNvPr id="10" name="Oval 9"/>
          <p:cNvSpPr>
            <a:spLocks noChangeAspect="1"/>
          </p:cNvSpPr>
          <p:nvPr userDrawn="1"/>
        </p:nvSpPr>
        <p:spPr>
          <a:xfrm>
            <a:off x="8531259" y="4831399"/>
            <a:ext cx="216000" cy="216000"/>
          </a:xfrm>
          <a:prstGeom prst="ellipse">
            <a:avLst/>
          </a:prstGeom>
          <a:solidFill>
            <a:srgbClr val="6FB441"/>
          </a:solidFill>
          <a:ln>
            <a:noFill/>
          </a:ln>
          <a:effectLst/>
        </p:spPr>
        <p:style>
          <a:lnRef idx="1">
            <a:schemeClr val="accent1"/>
          </a:lnRef>
          <a:fillRef idx="3">
            <a:schemeClr val="accent1"/>
          </a:fillRef>
          <a:effectRef idx="2">
            <a:schemeClr val="accent1"/>
          </a:effectRef>
          <a:fontRef idx="minor">
            <a:schemeClr val="lt1"/>
          </a:fontRef>
        </p:style>
        <p:txBody>
          <a:bodyPr lIns="43025" tIns="21512" rIns="43025" bIns="21512" rtlCol="0" anchor="ctr"/>
          <a:lstStyle/>
          <a:p>
            <a:pPr algn="ctr" defTabSz="342809"/>
            <a:endParaRPr lang="en-GB" sz="1949" dirty="0">
              <a:solidFill>
                <a:prstClr val="white"/>
              </a:solidFill>
            </a:endParaRPr>
          </a:p>
        </p:txBody>
      </p:sp>
      <p:sp>
        <p:nvSpPr>
          <p:cNvPr id="9" name="Slide Number Placeholder 5"/>
          <p:cNvSpPr>
            <a:spLocks noGrp="1"/>
          </p:cNvSpPr>
          <p:nvPr>
            <p:ph type="sldNum" sz="quarter" idx="4"/>
          </p:nvPr>
        </p:nvSpPr>
        <p:spPr>
          <a:xfrm>
            <a:off x="8462625" y="4798880"/>
            <a:ext cx="353919" cy="273844"/>
          </a:xfrm>
          <a:prstGeom prst="rect">
            <a:avLst/>
          </a:prstGeom>
        </p:spPr>
        <p:txBody>
          <a:bodyPr vert="horz" lIns="81630" tIns="40815" rIns="81630" bIns="40815" rtlCol="0" anchor="ctr"/>
          <a:lstStyle>
            <a:lvl1pPr algn="r">
              <a:defRPr sz="450">
                <a:solidFill>
                  <a:schemeClr val="tx1"/>
                </a:solidFill>
              </a:defRPr>
            </a:lvl1pPr>
          </a:lstStyle>
          <a:p>
            <a:pPr algn="ctr"/>
            <a:fld id="{C0BADC3D-1509-2C4E-AB5E-AF0356668A88}" type="slidenum">
              <a:rPr lang="en-GB" smtClean="0">
                <a:solidFill>
                  <a:prstClr val="black"/>
                </a:solidFill>
              </a:rPr>
              <a:pPr algn="ctr"/>
              <a:t>‹#›</a:t>
            </a:fld>
            <a:endParaRPr lang="en-GB" dirty="0">
              <a:solidFill>
                <a:prstClr val="black"/>
              </a:solidFill>
            </a:endParaRPr>
          </a:p>
        </p:txBody>
      </p:sp>
      <p:sp>
        <p:nvSpPr>
          <p:cNvPr id="12" name="Subtitle 2"/>
          <p:cNvSpPr>
            <a:spLocks noGrp="1"/>
          </p:cNvSpPr>
          <p:nvPr>
            <p:ph type="subTitle" idx="13"/>
          </p:nvPr>
        </p:nvSpPr>
        <p:spPr>
          <a:xfrm>
            <a:off x="506957" y="815292"/>
            <a:ext cx="7013249" cy="207682"/>
          </a:xfrm>
        </p:spPr>
        <p:txBody>
          <a:bodyPr wrap="square">
            <a:spAutoFit/>
          </a:bodyPr>
          <a:lstStyle>
            <a:lvl1pPr marL="0" indent="0" algn="l">
              <a:lnSpc>
                <a:spcPct val="100000"/>
              </a:lnSpc>
              <a:spcBef>
                <a:spcPts val="0"/>
              </a:spcBef>
              <a:spcAft>
                <a:spcPts val="0"/>
              </a:spcAft>
              <a:buNone/>
              <a:defRPr sz="1349">
                <a:solidFill>
                  <a:schemeClr val="tx1"/>
                </a:solidFill>
              </a:defRPr>
            </a:lvl1pPr>
            <a:lvl2pPr marL="305965" indent="0" algn="ctr">
              <a:buNone/>
              <a:defRPr>
                <a:solidFill>
                  <a:schemeClr val="tx1">
                    <a:tint val="75000"/>
                  </a:schemeClr>
                </a:solidFill>
              </a:defRPr>
            </a:lvl2pPr>
            <a:lvl3pPr marL="611930" indent="0" algn="ctr">
              <a:buNone/>
              <a:defRPr>
                <a:solidFill>
                  <a:schemeClr val="tx1">
                    <a:tint val="75000"/>
                  </a:schemeClr>
                </a:solidFill>
              </a:defRPr>
            </a:lvl3pPr>
            <a:lvl4pPr marL="917896" indent="0" algn="ctr">
              <a:buNone/>
              <a:defRPr>
                <a:solidFill>
                  <a:schemeClr val="tx1">
                    <a:tint val="75000"/>
                  </a:schemeClr>
                </a:solidFill>
              </a:defRPr>
            </a:lvl4pPr>
            <a:lvl5pPr marL="1223860" indent="0" algn="ctr">
              <a:buNone/>
              <a:defRPr>
                <a:solidFill>
                  <a:schemeClr val="tx1">
                    <a:tint val="75000"/>
                  </a:schemeClr>
                </a:solidFill>
              </a:defRPr>
            </a:lvl5pPr>
            <a:lvl6pPr marL="1529825" indent="0" algn="ctr">
              <a:buNone/>
              <a:defRPr>
                <a:solidFill>
                  <a:schemeClr val="tx1">
                    <a:tint val="75000"/>
                  </a:schemeClr>
                </a:solidFill>
              </a:defRPr>
            </a:lvl6pPr>
            <a:lvl7pPr marL="1835791" indent="0" algn="ctr">
              <a:buNone/>
              <a:defRPr>
                <a:solidFill>
                  <a:schemeClr val="tx1">
                    <a:tint val="75000"/>
                  </a:schemeClr>
                </a:solidFill>
              </a:defRPr>
            </a:lvl7pPr>
            <a:lvl8pPr marL="2141756" indent="0" algn="ctr">
              <a:buNone/>
              <a:defRPr>
                <a:solidFill>
                  <a:schemeClr val="tx1">
                    <a:tint val="75000"/>
                  </a:schemeClr>
                </a:solidFill>
              </a:defRPr>
            </a:lvl8pPr>
            <a:lvl9pPr marL="2447720" indent="0" algn="ctr">
              <a:buNone/>
              <a:defRPr>
                <a:solidFill>
                  <a:schemeClr val="tx1">
                    <a:tint val="75000"/>
                  </a:schemeClr>
                </a:solidFill>
              </a:defRPr>
            </a:lvl9pPr>
          </a:lstStyle>
          <a:p>
            <a:r>
              <a:rPr lang="en-US" smtClean="0"/>
              <a:t>Click to edit Master subtitle style</a:t>
            </a:r>
            <a:endParaRPr lang="en-GB" dirty="0"/>
          </a:p>
        </p:txBody>
      </p:sp>
      <p:sp>
        <p:nvSpPr>
          <p:cNvPr id="13" name="Title 1"/>
          <p:cNvSpPr>
            <a:spLocks noGrp="1"/>
          </p:cNvSpPr>
          <p:nvPr>
            <p:ph type="title"/>
          </p:nvPr>
        </p:nvSpPr>
        <p:spPr>
          <a:xfrm>
            <a:off x="503238" y="219783"/>
            <a:ext cx="7016969" cy="435881"/>
          </a:xfrm>
        </p:spPr>
        <p:txBody>
          <a:bodyPr/>
          <a:lstStyle>
            <a:lvl1pPr>
              <a:defRPr>
                <a:solidFill>
                  <a:srgbClr val="6FB441"/>
                </a:solidFill>
              </a:defRPr>
            </a:lvl1pPr>
          </a:lstStyle>
          <a:p>
            <a:r>
              <a:rPr lang="en-US" dirty="0" smtClean="0"/>
              <a:t>Click to edit Master title style</a:t>
            </a:r>
            <a:endParaRPr lang="en-GB" dirty="0"/>
          </a:p>
        </p:txBody>
      </p:sp>
      <p:sp>
        <p:nvSpPr>
          <p:cNvPr id="14" name="Content Placeholder 2"/>
          <p:cNvSpPr>
            <a:spLocks noGrp="1"/>
          </p:cNvSpPr>
          <p:nvPr>
            <p:ph idx="1"/>
          </p:nvPr>
        </p:nvSpPr>
        <p:spPr>
          <a:xfrm>
            <a:off x="506957" y="3090621"/>
            <a:ext cx="8139758" cy="1639157"/>
          </a:xfrm>
        </p:spPr>
        <p:txBody>
          <a:bodyPr/>
          <a:lstStyle>
            <a:lvl1pPr>
              <a:buClr>
                <a:srgbClr val="6FB441"/>
              </a:buClr>
              <a:defRPr/>
            </a:lvl1pPr>
            <a:lvl2pPr>
              <a:buClr>
                <a:schemeClr val="accent2"/>
              </a:buClr>
              <a:defRPr/>
            </a:lvl2pPr>
            <a:lvl3pPr>
              <a:buClr>
                <a:schemeClr val="accent2"/>
              </a:buClr>
              <a:defRPr/>
            </a:lvl3pPr>
          </a:lstStyle>
          <a:p>
            <a:pPr lvl="0"/>
            <a:r>
              <a:rPr lang="en-US" dirty="0" smtClean="0"/>
              <a:t>Click to edit Master text styles</a:t>
            </a:r>
          </a:p>
        </p:txBody>
      </p:sp>
      <p:cxnSp>
        <p:nvCxnSpPr>
          <p:cNvPr id="15" name="Straight Connector 14"/>
          <p:cNvCxnSpPr/>
          <p:nvPr userDrawn="1"/>
        </p:nvCxnSpPr>
        <p:spPr>
          <a:xfrm>
            <a:off x="500504" y="669732"/>
            <a:ext cx="7045200" cy="0"/>
          </a:xfrm>
          <a:prstGeom prst="line">
            <a:avLst/>
          </a:prstGeom>
          <a:ln w="38100" cap="rnd">
            <a:solidFill>
              <a:srgbClr val="6FB441"/>
            </a:solidFill>
            <a:prstDash val="sysDot"/>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9552" y="4728303"/>
            <a:ext cx="1035800" cy="440704"/>
          </a:xfrm>
          <a:prstGeom prst="rect">
            <a:avLst/>
          </a:prstGeom>
        </p:spPr>
      </p:pic>
      <p:pic>
        <p:nvPicPr>
          <p:cNvPr id="18" name="Picture 17" descr="OU ICON.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80002" y="158400"/>
            <a:ext cx="400627" cy="468000"/>
          </a:xfrm>
          <a:prstGeom prst="rect">
            <a:avLst/>
          </a:prstGeom>
        </p:spPr>
      </p:pic>
      <p:sp>
        <p:nvSpPr>
          <p:cNvPr id="19" name="Content Placeholder 2"/>
          <p:cNvSpPr>
            <a:spLocks noGrp="1"/>
          </p:cNvSpPr>
          <p:nvPr>
            <p:ph idx="14"/>
          </p:nvPr>
        </p:nvSpPr>
        <p:spPr>
          <a:xfrm>
            <a:off x="508009" y="1437344"/>
            <a:ext cx="8139758" cy="1640214"/>
          </a:xfrm>
        </p:spPr>
        <p:txBody>
          <a:bodyPr/>
          <a:lstStyle>
            <a:lvl1pPr>
              <a:buClr>
                <a:srgbClr val="6FB441"/>
              </a:buClr>
              <a:defRPr/>
            </a:lvl1pPr>
            <a:lvl2pPr>
              <a:buClr>
                <a:schemeClr val="accent2"/>
              </a:buClr>
              <a:defRPr/>
            </a:lvl2pPr>
            <a:lvl3pPr>
              <a:buClr>
                <a:schemeClr val="accent2"/>
              </a:buClr>
              <a:defRPr/>
            </a:lvl3pPr>
          </a:lstStyle>
          <a:p>
            <a:pPr lvl="0"/>
            <a:r>
              <a:rPr lang="en-US" dirty="0" smtClean="0"/>
              <a:t>Click to edit Master text styles</a:t>
            </a:r>
          </a:p>
        </p:txBody>
      </p:sp>
    </p:spTree>
    <p:extLst>
      <p:ext uri="{BB962C8B-B14F-4D97-AF65-F5344CB8AC3E}">
        <p14:creationId xmlns:p14="http://schemas.microsoft.com/office/powerpoint/2010/main" val="1512698473"/>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1" descr="front-scree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7739" y="624702"/>
            <a:ext cx="3822370" cy="3832311"/>
          </a:xfrm>
          <a:prstGeom prst="rect">
            <a:avLst/>
          </a:prstGeom>
        </p:spPr>
      </p:pic>
    </p:spTree>
    <p:extLst>
      <p:ext uri="{BB962C8B-B14F-4D97-AF65-F5344CB8AC3E}">
        <p14:creationId xmlns:p14="http://schemas.microsoft.com/office/powerpoint/2010/main" val="23470035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6625" y="1046559"/>
            <a:ext cx="7254876" cy="1102519"/>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936625" y="2363390"/>
            <a:ext cx="6400800" cy="1314450"/>
          </a:xfrm>
          <a:prstGeom prst="rect">
            <a:avLst/>
          </a:prstGeom>
        </p:spPr>
        <p:txBody>
          <a:bodyPr>
            <a:normAutofit/>
          </a:bodyPr>
          <a:lstStyle>
            <a:lvl1pPr marL="0" indent="0" algn="l">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014704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36624" y="205979"/>
            <a:ext cx="7750175" cy="683154"/>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936624" y="1200151"/>
            <a:ext cx="7750175" cy="2705099"/>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75096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2813" y="2405460"/>
            <a:ext cx="7581900" cy="1021556"/>
          </a:xfrm>
          <a:prstGeom prst="rect">
            <a:avLst/>
          </a:prstGeom>
        </p:spPr>
        <p:txBody>
          <a:bodyPr anchor="t">
            <a:noAutofit/>
          </a:bodyPr>
          <a:lstStyle>
            <a:lvl1pPr algn="l">
              <a:defRPr sz="28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912813" y="1280319"/>
            <a:ext cx="7581900" cy="1125140"/>
          </a:xfrm>
          <a:prstGeom prst="rect">
            <a:avLst/>
          </a:prstGeom>
        </p:spPr>
        <p:txBody>
          <a:bodyPr anchor="b"/>
          <a:lstStyle>
            <a:lvl1pPr marL="0" indent="0">
              <a:buNone/>
              <a:defRPr sz="2000">
                <a:solidFill>
                  <a:schemeClr val="tx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118814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3754834"/>
          </a:xfrm>
          <a:prstGeom prst="rect">
            <a:avLst/>
          </a:prstGeo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04874" y="205979"/>
            <a:ext cx="5572125" cy="375483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49052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36624" y="205979"/>
            <a:ext cx="7750175" cy="683154"/>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36624" y="1200151"/>
            <a:ext cx="3810001" cy="2744787"/>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65688" y="1200151"/>
            <a:ext cx="3821111" cy="2744787"/>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342170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36624" y="205979"/>
            <a:ext cx="7750175" cy="683154"/>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36624" y="1151335"/>
            <a:ext cx="3810002" cy="420290"/>
          </a:xfrm>
          <a:prstGeom prst="rect">
            <a:avLst/>
          </a:prstGeom>
        </p:spPr>
        <p:txBody>
          <a:bodyPr anchor="b">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36624" y="1631156"/>
            <a:ext cx="3810002" cy="2305844"/>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65687" y="1151335"/>
            <a:ext cx="3821114" cy="420290"/>
          </a:xfrm>
          <a:prstGeom prst="rect">
            <a:avLst/>
          </a:prstGeom>
        </p:spPr>
        <p:txBody>
          <a:bodyPr anchor="b">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65687" y="1631156"/>
            <a:ext cx="3821113" cy="2305844"/>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074292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36624" y="205979"/>
            <a:ext cx="7750175" cy="683154"/>
          </a:xfrm>
          <a:prstGeom prst="rect">
            <a:avLst/>
          </a:prstGeom>
        </p:spPr>
        <p:txBody>
          <a:bodyPr/>
          <a:lstStyle/>
          <a:p>
            <a:r>
              <a:rPr lang="en-US" smtClean="0"/>
              <a:t>Click to edit Master title style</a:t>
            </a:r>
            <a:endParaRPr lang="en-US" dirty="0"/>
          </a:p>
        </p:txBody>
      </p:sp>
    </p:spTree>
    <p:extLst>
      <p:ext uri="{BB962C8B-B14F-4D97-AF65-F5344CB8AC3E}">
        <p14:creationId xmlns:p14="http://schemas.microsoft.com/office/powerpoint/2010/main" val="63805863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3125" y="204787"/>
            <a:ext cx="2592389" cy="803276"/>
          </a:xfrm>
          <a:prstGeom prst="rect">
            <a:avLst/>
          </a:prstGeo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04788"/>
            <a:ext cx="5111750" cy="374826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73125" y="1076327"/>
            <a:ext cx="2592389" cy="287672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043871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2894013"/>
            <a:ext cx="5486400" cy="425054"/>
          </a:xfrm>
          <a:prstGeom prst="rect">
            <a:avLst/>
          </a:prstGeo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459581"/>
            <a:ext cx="5486400" cy="235029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3319066"/>
            <a:ext cx="5486400" cy="603647"/>
          </a:xfrm>
          <a:prstGeom prst="rect">
            <a:avLst/>
          </a:prstGeom>
        </p:spPr>
        <p:txBody>
          <a:bodyPr/>
          <a:lstStyle>
            <a:lvl1pPr marL="0" indent="0">
              <a:buNone/>
              <a:defRPr sz="1400">
                <a:solidFill>
                  <a:schemeClr val="tx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276040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36624" y="205979"/>
            <a:ext cx="7750175" cy="683154"/>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936624" y="1016001"/>
            <a:ext cx="7750175" cy="28892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34026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3754834"/>
          </a:xfrm>
          <a:prstGeom prst="rect">
            <a:avLst/>
          </a:prstGeo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04874" y="205979"/>
            <a:ext cx="5572125" cy="375483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61970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265926594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solidFill>
        <a:effectLst/>
      </p:bgPr>
    </p:bg>
    <p:spTree>
      <p:nvGrpSpPr>
        <p:cNvPr id="1" name=""/>
        <p:cNvGrpSpPr/>
        <p:nvPr/>
      </p:nvGrpSpPr>
      <p:grpSpPr>
        <a:xfrm>
          <a:off x="0" y="0"/>
          <a:ext cx="0" cy="0"/>
          <a:chOff x="0" y="0"/>
          <a:chExt cx="0" cy="0"/>
        </a:xfrm>
      </p:grpSpPr>
      <p:pic>
        <p:nvPicPr>
          <p:cNvPr id="3" name="Picture 2" descr="last-slide-logo-dkblu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3387" y="1715862"/>
            <a:ext cx="2557226" cy="1711776"/>
          </a:xfrm>
          <a:prstGeom prst="rect">
            <a:avLst/>
          </a:prstGeom>
        </p:spPr>
      </p:pic>
      <p:sp>
        <p:nvSpPr>
          <p:cNvPr id="4" name="TextBox 3"/>
          <p:cNvSpPr txBox="1"/>
          <p:nvPr userDrawn="1"/>
        </p:nvSpPr>
        <p:spPr>
          <a:xfrm>
            <a:off x="2663563" y="3590319"/>
            <a:ext cx="3823729" cy="307777"/>
          </a:xfrm>
          <a:prstGeom prst="rect">
            <a:avLst/>
          </a:prstGeom>
          <a:noFill/>
        </p:spPr>
        <p:txBody>
          <a:bodyPr wrap="square" rtlCol="0">
            <a:spAutoFit/>
          </a:bodyPr>
          <a:lstStyle/>
          <a:p>
            <a:pPr algn="ctr"/>
            <a:r>
              <a:rPr lang="en-US" sz="1400" dirty="0" smtClean="0">
                <a:solidFill>
                  <a:srgbClr val="404040"/>
                </a:solidFill>
              </a:rPr>
              <a:t>in service of The Open University</a:t>
            </a:r>
            <a:endParaRPr lang="en-US" sz="1400" dirty="0">
              <a:solidFill>
                <a:srgbClr val="404040"/>
              </a:solidFill>
            </a:endParaRPr>
          </a:p>
        </p:txBody>
      </p:sp>
    </p:spTree>
    <p:extLst>
      <p:ext uri="{BB962C8B-B14F-4D97-AF65-F5344CB8AC3E}">
        <p14:creationId xmlns:p14="http://schemas.microsoft.com/office/powerpoint/2010/main" val="1694878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474688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last-slide-logo-dkblu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3387" y="1715862"/>
            <a:ext cx="2557226" cy="1711776"/>
          </a:xfrm>
          <a:prstGeom prst="rect">
            <a:avLst/>
          </a:prstGeom>
        </p:spPr>
      </p:pic>
      <p:sp>
        <p:nvSpPr>
          <p:cNvPr id="4" name="TextBox 3"/>
          <p:cNvSpPr txBox="1"/>
          <p:nvPr userDrawn="1"/>
        </p:nvSpPr>
        <p:spPr>
          <a:xfrm>
            <a:off x="2663563" y="3590319"/>
            <a:ext cx="3823729" cy="307777"/>
          </a:xfrm>
          <a:prstGeom prst="rect">
            <a:avLst/>
          </a:prstGeom>
          <a:noFill/>
        </p:spPr>
        <p:txBody>
          <a:bodyPr wrap="square" rtlCol="0">
            <a:spAutoFit/>
          </a:bodyPr>
          <a:lstStyle/>
          <a:p>
            <a:pPr algn="ctr"/>
            <a:r>
              <a:rPr lang="en-US" sz="1400" dirty="0" smtClean="0"/>
              <a:t>in service of The Open University</a:t>
            </a:r>
            <a:endParaRPr lang="en-US" sz="1400" dirty="0"/>
          </a:p>
        </p:txBody>
      </p:sp>
    </p:spTree>
    <p:extLst>
      <p:ext uri="{BB962C8B-B14F-4D97-AF65-F5344CB8AC3E}">
        <p14:creationId xmlns:p14="http://schemas.microsoft.com/office/powerpoint/2010/main" val="30167302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front-scree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7739" y="624702"/>
            <a:ext cx="3822370" cy="3832311"/>
          </a:xfrm>
          <a:prstGeom prst="rect">
            <a:avLst/>
          </a:prstGeom>
        </p:spPr>
      </p:pic>
    </p:spTree>
    <p:extLst>
      <p:ext uri="{BB962C8B-B14F-4D97-AF65-F5344CB8AC3E}">
        <p14:creationId xmlns:p14="http://schemas.microsoft.com/office/powerpoint/2010/main" val="10757582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6625" y="1046559"/>
            <a:ext cx="7254876" cy="1102519"/>
          </a:xfrm>
          <a:prstGeom prst="rect">
            <a:avLst/>
          </a:prstGeom>
        </p:spPr>
        <p:txBody>
          <a:bodyPr/>
          <a:lstStyle>
            <a:lvl1pPr>
              <a:defRPr>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36625" y="2363390"/>
            <a:ext cx="6400800" cy="1314450"/>
          </a:xfrm>
          <a:prstGeom prst="rect">
            <a:avLst/>
          </a:prstGeom>
        </p:spPr>
        <p:txBody>
          <a:bodyPr>
            <a:normAutofit/>
          </a:bodyPr>
          <a:lstStyle>
            <a:lvl1pPr marL="0" indent="0" algn="l">
              <a:buNone/>
              <a:defRPr sz="2400">
                <a:solidFill>
                  <a:srgbClr val="40404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28477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36624" y="205979"/>
            <a:ext cx="7750175" cy="683154"/>
          </a:xfrm>
          <a:prstGeom prst="rect">
            <a:avLst/>
          </a:prstGeom>
        </p:spPr>
        <p:txBody>
          <a:bodyPr/>
          <a:lstStyle>
            <a:lvl1pPr>
              <a:defRPr>
                <a:solidFill>
                  <a:srgbClr val="40404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936624" y="1200151"/>
            <a:ext cx="7750175" cy="2705099"/>
          </a:xfrm>
          <a:prstGeom prst="rect">
            <a:avLst/>
          </a:prstGeom>
        </p:spPr>
        <p:txBody>
          <a:bodyPr/>
          <a:lstStyle>
            <a:lvl1pPr>
              <a:defRPr>
                <a:solidFill>
                  <a:srgbClr val="404040"/>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96175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2813" y="2405460"/>
            <a:ext cx="7581900" cy="1021556"/>
          </a:xfrm>
          <a:prstGeom prst="rect">
            <a:avLst/>
          </a:prstGeom>
        </p:spPr>
        <p:txBody>
          <a:bodyPr anchor="t">
            <a:noAutofit/>
          </a:bodyPr>
          <a:lstStyle>
            <a:lvl1pPr algn="l">
              <a:defRPr sz="2800" b="1" cap="all">
                <a:solidFill>
                  <a:srgbClr val="40404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912813" y="1280319"/>
            <a:ext cx="7581900" cy="1125140"/>
          </a:xfrm>
          <a:prstGeom prst="rect">
            <a:avLst/>
          </a:prstGeo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4466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36624" y="205979"/>
            <a:ext cx="7750175" cy="683154"/>
          </a:xfrm>
          <a:prstGeom prst="rect">
            <a:avLst/>
          </a:prstGeom>
        </p:spPr>
        <p:txBody>
          <a:bodyPr/>
          <a:lstStyle>
            <a:lvl1pPr>
              <a:defRPr>
                <a:solidFill>
                  <a:srgbClr val="404040"/>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936624" y="1200151"/>
            <a:ext cx="3810001" cy="2744787"/>
          </a:xfrm>
          <a:prstGeom prst="rect">
            <a:avLst/>
          </a:prstGeom>
        </p:spPr>
        <p:txBody>
          <a:bodyPr/>
          <a:lstStyle>
            <a:lvl1pPr>
              <a:defRPr sz="2800">
                <a:solidFill>
                  <a:srgbClr val="404040"/>
                </a:solidFill>
              </a:defRPr>
            </a:lvl1pPr>
            <a:lvl2pPr>
              <a:defRPr sz="2400">
                <a:solidFill>
                  <a:srgbClr val="404040"/>
                </a:solidFill>
              </a:defRPr>
            </a:lvl2pPr>
            <a:lvl3pPr>
              <a:defRPr sz="2000">
                <a:solidFill>
                  <a:srgbClr val="404040"/>
                </a:solidFill>
              </a:defRPr>
            </a:lvl3pPr>
            <a:lvl4pPr>
              <a:defRPr sz="1800">
                <a:solidFill>
                  <a:srgbClr val="404040"/>
                </a:solidFill>
              </a:defRPr>
            </a:lvl4pPr>
            <a:lvl5pP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65688" y="1200151"/>
            <a:ext cx="3821111" cy="2744787"/>
          </a:xfrm>
          <a:prstGeom prst="rect">
            <a:avLst/>
          </a:prstGeom>
        </p:spPr>
        <p:txBody>
          <a:bodyPr/>
          <a:lstStyle>
            <a:lvl1pPr>
              <a:defRPr sz="2800">
                <a:solidFill>
                  <a:srgbClr val="404040"/>
                </a:solidFill>
              </a:defRPr>
            </a:lvl1pPr>
            <a:lvl2pPr>
              <a:defRPr sz="2400">
                <a:solidFill>
                  <a:srgbClr val="404040"/>
                </a:solidFill>
              </a:defRPr>
            </a:lvl2pPr>
            <a:lvl3pPr>
              <a:defRPr sz="2000">
                <a:solidFill>
                  <a:srgbClr val="404040"/>
                </a:solidFill>
              </a:defRPr>
            </a:lvl3pPr>
            <a:lvl4pPr>
              <a:defRPr sz="1800">
                <a:solidFill>
                  <a:srgbClr val="404040"/>
                </a:solidFill>
              </a:defRPr>
            </a:lvl4pPr>
            <a:lvl5pP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612397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36624" y="205979"/>
            <a:ext cx="7750175" cy="683154"/>
          </a:xfrm>
          <a:prstGeom prst="rect">
            <a:avLst/>
          </a:prstGeom>
        </p:spPr>
        <p:txBody>
          <a:bodyPr/>
          <a:lstStyle>
            <a:lvl1pPr>
              <a:defRPr>
                <a:solidFill>
                  <a:srgbClr val="40404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936624" y="1151335"/>
            <a:ext cx="3810002" cy="420290"/>
          </a:xfrm>
          <a:prstGeom prst="rect">
            <a:avLst/>
          </a:prstGeom>
        </p:spPr>
        <p:txBody>
          <a:bodyPr anchor="b">
            <a:normAutofit/>
          </a:bodyPr>
          <a:lstStyle>
            <a:lvl1pPr marL="0" indent="0">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36624" y="1631156"/>
            <a:ext cx="3810002" cy="2305844"/>
          </a:xfrm>
          <a:prstGeom prst="rect">
            <a:avLst/>
          </a:prstGeom>
        </p:spPr>
        <p:txBody>
          <a:bodyPr/>
          <a:lstStyle>
            <a:lvl1pPr>
              <a:defRPr sz="2400">
                <a:solidFill>
                  <a:srgbClr val="404040"/>
                </a:solidFill>
              </a:defRPr>
            </a:lvl1pPr>
            <a:lvl2pPr>
              <a:defRPr sz="2000">
                <a:solidFill>
                  <a:srgbClr val="404040"/>
                </a:solidFill>
              </a:defRPr>
            </a:lvl2pPr>
            <a:lvl3pPr>
              <a:defRPr sz="1800">
                <a:solidFill>
                  <a:srgbClr val="404040"/>
                </a:solidFill>
              </a:defRPr>
            </a:lvl3pPr>
            <a:lvl4pPr>
              <a:defRPr sz="1600">
                <a:solidFill>
                  <a:srgbClr val="404040"/>
                </a:solidFill>
              </a:defRPr>
            </a:lvl4pPr>
            <a:lvl5pPr>
              <a:defRPr sz="1600">
                <a:solidFill>
                  <a:srgbClr val="404040"/>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65687" y="1151335"/>
            <a:ext cx="3821114" cy="420290"/>
          </a:xfrm>
          <a:prstGeom prst="rect">
            <a:avLst/>
          </a:prstGeom>
        </p:spPr>
        <p:txBody>
          <a:bodyPr anchor="b">
            <a:normAutofit/>
          </a:bodyPr>
          <a:lstStyle>
            <a:lvl1pPr marL="0" indent="0">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65687" y="1631156"/>
            <a:ext cx="3821113" cy="2305844"/>
          </a:xfrm>
          <a:prstGeom prst="rect">
            <a:avLst/>
          </a:prstGeom>
        </p:spPr>
        <p:txBody>
          <a:bodyPr/>
          <a:lstStyle>
            <a:lvl1pPr>
              <a:defRPr sz="2400">
                <a:solidFill>
                  <a:srgbClr val="404040"/>
                </a:solidFill>
              </a:defRPr>
            </a:lvl1pPr>
            <a:lvl2pPr>
              <a:defRPr sz="2000">
                <a:solidFill>
                  <a:srgbClr val="404040"/>
                </a:solidFill>
              </a:defRPr>
            </a:lvl2pPr>
            <a:lvl3pPr>
              <a:defRPr sz="1800">
                <a:solidFill>
                  <a:srgbClr val="404040"/>
                </a:solidFill>
              </a:defRPr>
            </a:lvl3pPr>
            <a:lvl4pPr>
              <a:defRPr sz="1600">
                <a:solidFill>
                  <a:srgbClr val="404040"/>
                </a:solidFill>
              </a:defRPr>
            </a:lvl4pPr>
            <a:lvl5pPr>
              <a:defRPr sz="1600">
                <a:solidFill>
                  <a:srgbClr val="404040"/>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7119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6625" y="1046559"/>
            <a:ext cx="7254876" cy="1102519"/>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936625" y="2363390"/>
            <a:ext cx="6400800" cy="1314450"/>
          </a:xfrm>
          <a:prstGeom prst="rect">
            <a:avLst/>
          </a:prstGeom>
        </p:spPr>
        <p:txBody>
          <a:bodyPr>
            <a:normAutofit/>
          </a:bodyPr>
          <a:lstStyle>
            <a:lvl1pPr marL="0" indent="0" algn="l">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419028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36624" y="205979"/>
            <a:ext cx="7750175" cy="683154"/>
          </a:xfrm>
          <a:prstGeom prst="rect">
            <a:avLst/>
          </a:prstGeom>
        </p:spPr>
        <p:txBody>
          <a:bodyPr/>
          <a:lstStyle>
            <a:lvl1pPr>
              <a:defRPr>
                <a:solidFill>
                  <a:srgbClr val="40404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5901217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3125" y="204787"/>
            <a:ext cx="2592389" cy="803276"/>
          </a:xfrm>
          <a:prstGeom prst="rect">
            <a:avLst/>
          </a:prstGeom>
        </p:spPr>
        <p:txBody>
          <a:bodyPr anchor="b"/>
          <a:lstStyle>
            <a:lvl1pPr algn="l">
              <a:defRPr sz="2000" b="1">
                <a:solidFill>
                  <a:srgbClr val="40404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04788"/>
            <a:ext cx="5111750" cy="3748265"/>
          </a:xfrm>
          <a:prstGeom prst="rect">
            <a:avLst/>
          </a:prstGeom>
        </p:spPr>
        <p:txBody>
          <a:bodyPr/>
          <a:lstStyle>
            <a:lvl1pPr>
              <a:defRPr sz="3200">
                <a:solidFill>
                  <a:srgbClr val="404040"/>
                </a:solidFill>
              </a:defRPr>
            </a:lvl1pPr>
            <a:lvl2pPr>
              <a:defRPr sz="2800">
                <a:solidFill>
                  <a:srgbClr val="404040"/>
                </a:solidFill>
              </a:defRPr>
            </a:lvl2pPr>
            <a:lvl3pPr>
              <a:defRPr sz="2400">
                <a:solidFill>
                  <a:srgbClr val="404040"/>
                </a:solidFill>
              </a:defRPr>
            </a:lvl3pPr>
            <a:lvl4pPr>
              <a:defRPr sz="2000">
                <a:solidFill>
                  <a:srgbClr val="404040"/>
                </a:solidFill>
              </a:defRPr>
            </a:lvl4pPr>
            <a:lvl5pPr>
              <a:defRPr sz="2000">
                <a:solidFill>
                  <a:srgbClr val="404040"/>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73125" y="1076327"/>
            <a:ext cx="2592389" cy="2876726"/>
          </a:xfrm>
          <a:prstGeom prst="rect">
            <a:avLst/>
          </a:prstGeom>
        </p:spPr>
        <p:txBody>
          <a:bodyPr/>
          <a:lstStyle>
            <a:lvl1pPr marL="0" indent="0">
              <a:buNone/>
              <a:defRPr sz="14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97398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2894013"/>
            <a:ext cx="5486400" cy="425054"/>
          </a:xfrm>
          <a:prstGeom prst="rect">
            <a:avLst/>
          </a:prstGeom>
        </p:spPr>
        <p:txBody>
          <a:bodyPr anchor="b"/>
          <a:lstStyle>
            <a:lvl1pPr algn="l">
              <a:defRPr sz="2000" b="1">
                <a:solidFill>
                  <a:srgbClr val="404040"/>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459581"/>
            <a:ext cx="5486400" cy="2350294"/>
          </a:xfrm>
          <a:prstGeom prst="rect">
            <a:avLst/>
          </a:prstGeom>
        </p:spPr>
        <p:txBody>
          <a:bodyPr/>
          <a:lstStyle>
            <a:lvl1pPr marL="0" indent="0">
              <a:buNone/>
              <a:defRPr sz="32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3319066"/>
            <a:ext cx="5486400" cy="603647"/>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097606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36624" y="205979"/>
            <a:ext cx="7750175" cy="683154"/>
          </a:xfrm>
          <a:prstGeom prst="rect">
            <a:avLst/>
          </a:prstGeom>
        </p:spPr>
        <p:txBody>
          <a:bodyPr/>
          <a:lstStyle>
            <a:lvl1pPr>
              <a:defRPr>
                <a:solidFill>
                  <a:srgbClr val="404040"/>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36624" y="1016001"/>
            <a:ext cx="7750175" cy="2889250"/>
          </a:xfrm>
          <a:prstGeom prst="rect">
            <a:avLst/>
          </a:prstGeom>
        </p:spPr>
        <p:txBody>
          <a:bodyPr vert="eaVert"/>
          <a:lstStyle>
            <a:lvl1pPr>
              <a:defRPr>
                <a:solidFill>
                  <a:srgbClr val="404040"/>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194496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3754834"/>
          </a:xfrm>
          <a:prstGeom prst="rect">
            <a:avLst/>
          </a:prstGeo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04874" y="205979"/>
            <a:ext cx="5572125" cy="375483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00331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vert="horz"/>
          <a:lstStyle>
            <a:lvl1pPr>
              <a:defRPr>
                <a:solidFill>
                  <a:srgbClr val="40404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962192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Box 3"/>
          <p:cNvSpPr txBox="1"/>
          <p:nvPr userDrawn="1"/>
        </p:nvSpPr>
        <p:spPr>
          <a:xfrm>
            <a:off x="2663563" y="3590319"/>
            <a:ext cx="3823729" cy="307777"/>
          </a:xfrm>
          <a:prstGeom prst="rect">
            <a:avLst/>
          </a:prstGeom>
          <a:noFill/>
        </p:spPr>
        <p:txBody>
          <a:bodyPr wrap="square" rtlCol="0">
            <a:spAutoFit/>
          </a:bodyPr>
          <a:lstStyle/>
          <a:p>
            <a:pPr algn="ctr"/>
            <a:r>
              <a:rPr lang="en-US" sz="1400" dirty="0" smtClean="0">
                <a:solidFill>
                  <a:schemeClr val="bg1"/>
                </a:solidFill>
              </a:rPr>
              <a:t>in service of The Open University</a:t>
            </a:r>
            <a:endParaRPr lang="en-US" sz="1400" dirty="0">
              <a:solidFill>
                <a:schemeClr val="bg1"/>
              </a:solidFill>
            </a:endParaRPr>
          </a:p>
        </p:txBody>
      </p:sp>
      <p:pic>
        <p:nvPicPr>
          <p:cNvPr id="5" name="Picture 4" descr="last-slide-logo-gre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5788" y="1711118"/>
            <a:ext cx="2571175" cy="1721113"/>
          </a:xfrm>
          <a:prstGeom prst="rect">
            <a:avLst/>
          </a:prstGeom>
        </p:spPr>
      </p:pic>
    </p:spTree>
    <p:extLst>
      <p:ext uri="{BB962C8B-B14F-4D97-AF65-F5344CB8AC3E}">
        <p14:creationId xmlns:p14="http://schemas.microsoft.com/office/powerpoint/2010/main" val="34947028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front-scree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7739" y="624702"/>
            <a:ext cx="3822370" cy="3832311"/>
          </a:xfrm>
          <a:prstGeom prst="rect">
            <a:avLst/>
          </a:prstGeom>
        </p:spPr>
      </p:pic>
    </p:spTree>
    <p:extLst>
      <p:ext uri="{BB962C8B-B14F-4D97-AF65-F5344CB8AC3E}">
        <p14:creationId xmlns:p14="http://schemas.microsoft.com/office/powerpoint/2010/main" val="22643793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6625" y="1046559"/>
            <a:ext cx="7254876" cy="1102519"/>
          </a:xfrm>
          <a:prstGeom prst="rect">
            <a:avLst/>
          </a:prstGeom>
        </p:spPr>
        <p:txBody>
          <a:bodyPr/>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36625" y="2363390"/>
            <a:ext cx="6400800" cy="1314450"/>
          </a:xfrm>
          <a:prstGeom prst="rect">
            <a:avLst/>
          </a:prstGeom>
        </p:spPr>
        <p:txBody>
          <a:bodyPr>
            <a:normAutofit/>
          </a:bodyPr>
          <a:lstStyle>
            <a:lvl1pPr marL="0" indent="0" algn="l">
              <a:buNone/>
              <a:defRPr sz="24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65270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36624" y="205979"/>
            <a:ext cx="7750175" cy="683154"/>
          </a:xfrm>
          <a:prstGeom prst="rect">
            <a:avLst/>
          </a:prstGeom>
        </p:spPr>
        <p:txBody>
          <a:bodyPr/>
          <a:lstStyle>
            <a:lvl1pPr>
              <a:defRPr>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936624" y="1200151"/>
            <a:ext cx="7750175" cy="2705099"/>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9646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36624" y="205979"/>
            <a:ext cx="7750175" cy="683154"/>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936624" y="1200151"/>
            <a:ext cx="7750175" cy="2705099"/>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08573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2813" y="2405460"/>
            <a:ext cx="7581900" cy="1021556"/>
          </a:xfrm>
          <a:prstGeom prst="rect">
            <a:avLst/>
          </a:prstGeom>
        </p:spPr>
        <p:txBody>
          <a:bodyPr anchor="t">
            <a:noAutofit/>
          </a:bodyPr>
          <a:lstStyle>
            <a:lvl1pPr algn="l">
              <a:defRPr sz="2800" b="1" cap="all">
                <a:solidFill>
                  <a:srgbClr val="FFFFFF"/>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912813" y="1280319"/>
            <a:ext cx="7581900" cy="1125140"/>
          </a:xfrm>
          <a:prstGeom prst="rect">
            <a:avLst/>
          </a:prstGeom>
        </p:spPr>
        <p:txBody>
          <a:bodyPr anchor="b"/>
          <a:lstStyle>
            <a:lvl1pPr marL="0" indent="0">
              <a:buNone/>
              <a:defRPr sz="2000">
                <a:solidFill>
                  <a:schemeClr val="tx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3195231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36624" y="205979"/>
            <a:ext cx="7750175" cy="683154"/>
          </a:xfrm>
          <a:prstGeom prst="rect">
            <a:avLst/>
          </a:prstGeom>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936624" y="1200151"/>
            <a:ext cx="3810001" cy="2744787"/>
          </a:xfrm>
          <a:prstGeom prst="rect">
            <a:avLst/>
          </a:prstGeom>
        </p:spPr>
        <p:txBody>
          <a:bodyPr/>
          <a:lstStyle>
            <a:lvl1pPr>
              <a:defRPr sz="2800">
                <a:solidFill>
                  <a:srgbClr val="FFFFFF"/>
                </a:solidFill>
              </a:defRPr>
            </a:lvl1pPr>
            <a:lvl2pPr>
              <a:defRPr sz="2400">
                <a:solidFill>
                  <a:srgbClr val="FFFFFF"/>
                </a:solidFill>
              </a:defRPr>
            </a:lvl2pPr>
            <a:lvl3pPr>
              <a:defRPr sz="2000">
                <a:solidFill>
                  <a:srgbClr val="FFFFFF"/>
                </a:solidFill>
              </a:defRPr>
            </a:lvl3pPr>
            <a:lvl4pP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65688" y="1200151"/>
            <a:ext cx="3821111" cy="2744787"/>
          </a:xfrm>
          <a:prstGeom prst="rect">
            <a:avLst/>
          </a:prstGeom>
        </p:spPr>
        <p:txBody>
          <a:bodyPr/>
          <a:lstStyle>
            <a:lvl1pPr>
              <a:defRPr sz="2800">
                <a:solidFill>
                  <a:srgbClr val="FFFFFF"/>
                </a:solidFill>
              </a:defRPr>
            </a:lvl1pPr>
            <a:lvl2pPr>
              <a:defRPr sz="2400">
                <a:solidFill>
                  <a:srgbClr val="FFFFFF"/>
                </a:solidFill>
              </a:defRPr>
            </a:lvl2pPr>
            <a:lvl3pPr>
              <a:defRPr sz="2000">
                <a:solidFill>
                  <a:srgbClr val="FFFFFF"/>
                </a:solidFill>
              </a:defRPr>
            </a:lvl3pPr>
            <a:lvl4pP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511712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36624" y="205979"/>
            <a:ext cx="7750175" cy="683154"/>
          </a:xfrm>
          <a:prstGeom prst="rect">
            <a:avLst/>
          </a:prstGeom>
        </p:spPr>
        <p:txBody>
          <a:bodyPr/>
          <a:lstStyle>
            <a:lvl1pPr>
              <a:defRPr>
                <a:solidFill>
                  <a:srgbClr val="FFFFFF"/>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936624" y="1151335"/>
            <a:ext cx="3810002" cy="420290"/>
          </a:xfrm>
          <a:prstGeom prst="rect">
            <a:avLst/>
          </a:prstGeom>
        </p:spPr>
        <p:txBody>
          <a:bodyPr anchor="b">
            <a:normAutofit/>
          </a:bodyPr>
          <a:lstStyle>
            <a:lvl1pPr marL="0" indent="0">
              <a:buNone/>
              <a:defRPr sz="1600" b="1">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36624" y="1631156"/>
            <a:ext cx="3810002" cy="2305844"/>
          </a:xfrm>
          <a:prstGeom prst="rect">
            <a:avLst/>
          </a:prstGeom>
        </p:spPr>
        <p:txBody>
          <a:bodyPr/>
          <a:lstStyle>
            <a:lvl1pPr>
              <a:defRPr sz="2400">
                <a:solidFill>
                  <a:srgbClr val="FFFFFF"/>
                </a:solidFill>
              </a:defRPr>
            </a:lvl1pPr>
            <a:lvl2pPr>
              <a:defRPr sz="2000">
                <a:solidFill>
                  <a:srgbClr val="FFFFFF"/>
                </a:solidFill>
              </a:defRPr>
            </a:lvl2pPr>
            <a:lvl3pPr>
              <a:defRPr sz="1800">
                <a:solidFill>
                  <a:srgbClr val="FFFFFF"/>
                </a:solidFill>
              </a:defRPr>
            </a:lvl3pPr>
            <a:lvl4pPr>
              <a:defRPr sz="1600">
                <a:solidFill>
                  <a:srgbClr val="FFFFFF"/>
                </a:solidFill>
              </a:defRPr>
            </a:lvl4pPr>
            <a:lvl5pPr>
              <a:defRPr sz="1600">
                <a:solidFill>
                  <a:srgbClr val="FFFFFF"/>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65687" y="1151335"/>
            <a:ext cx="3821114" cy="420290"/>
          </a:xfrm>
          <a:prstGeom prst="rect">
            <a:avLst/>
          </a:prstGeom>
        </p:spPr>
        <p:txBody>
          <a:bodyPr anchor="b">
            <a:normAutofit/>
          </a:bodyPr>
          <a:lstStyle>
            <a:lvl1pPr marL="0" indent="0">
              <a:buNone/>
              <a:defRPr sz="1600" b="1">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65687" y="1631156"/>
            <a:ext cx="3821113" cy="2305844"/>
          </a:xfrm>
          <a:prstGeom prst="rect">
            <a:avLst/>
          </a:prstGeom>
        </p:spPr>
        <p:txBody>
          <a:bodyPr/>
          <a:lstStyle>
            <a:lvl1pPr>
              <a:defRPr sz="2400">
                <a:solidFill>
                  <a:srgbClr val="FFFFFF"/>
                </a:solidFill>
              </a:defRPr>
            </a:lvl1pPr>
            <a:lvl2pPr>
              <a:defRPr sz="2000">
                <a:solidFill>
                  <a:srgbClr val="FFFFFF"/>
                </a:solidFill>
              </a:defRPr>
            </a:lvl2pPr>
            <a:lvl3pPr>
              <a:defRPr sz="1800">
                <a:solidFill>
                  <a:srgbClr val="FFFFFF"/>
                </a:solidFill>
              </a:defRPr>
            </a:lvl3pPr>
            <a:lvl4pPr>
              <a:defRPr sz="1600">
                <a:solidFill>
                  <a:srgbClr val="FFFFFF"/>
                </a:solidFill>
              </a:defRPr>
            </a:lvl4pPr>
            <a:lvl5pPr>
              <a:defRPr sz="1600">
                <a:solidFill>
                  <a:srgbClr val="FFFFFF"/>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589209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36624" y="205979"/>
            <a:ext cx="7750175" cy="683154"/>
          </a:xfrm>
          <a:prstGeom prst="rect">
            <a:avLst/>
          </a:prstGeom>
        </p:spPr>
        <p:txBody>
          <a:bodyPr/>
          <a:lstStyle>
            <a:lvl1pPr>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1146570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3125" y="204787"/>
            <a:ext cx="2592389" cy="803276"/>
          </a:xfrm>
          <a:prstGeom prst="rect">
            <a:avLst/>
          </a:prstGeom>
        </p:spPr>
        <p:txBody>
          <a:bodyPr anchor="b"/>
          <a:lstStyle>
            <a:lvl1pPr algn="l">
              <a:defRPr sz="2000" b="1">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04788"/>
            <a:ext cx="5111750" cy="3748265"/>
          </a:xfrm>
          <a:prstGeom prst="rect">
            <a:avLst/>
          </a:prstGeom>
        </p:spPr>
        <p:txBody>
          <a:bodyPr/>
          <a:lstStyle>
            <a:lvl1pPr>
              <a:defRPr sz="3200">
                <a:solidFill>
                  <a:srgbClr val="FFFFFF"/>
                </a:solidFill>
              </a:defRPr>
            </a:lvl1pPr>
            <a:lvl2pPr>
              <a:defRPr sz="2800">
                <a:solidFill>
                  <a:srgbClr val="FFFFFF"/>
                </a:solidFill>
              </a:defRPr>
            </a:lvl2pPr>
            <a:lvl3pPr>
              <a:defRPr sz="2400">
                <a:solidFill>
                  <a:srgbClr val="FFFFFF"/>
                </a:solidFill>
              </a:defRPr>
            </a:lvl3pPr>
            <a:lvl4pPr>
              <a:defRPr sz="2000">
                <a:solidFill>
                  <a:srgbClr val="FFFFFF"/>
                </a:solidFill>
              </a:defRPr>
            </a:lvl4pPr>
            <a:lvl5pPr>
              <a:defRPr sz="2000">
                <a:solidFill>
                  <a:srgbClr val="FFFFFF"/>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73125" y="1076327"/>
            <a:ext cx="2592389" cy="2876726"/>
          </a:xfrm>
          <a:prstGeom prst="rect">
            <a:avLst/>
          </a:prstGeom>
        </p:spPr>
        <p:txBody>
          <a:bodyPr/>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127076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2894013"/>
            <a:ext cx="5486400" cy="425054"/>
          </a:xfrm>
          <a:prstGeom prst="rect">
            <a:avLst/>
          </a:prstGeom>
        </p:spPr>
        <p:txBody>
          <a:bodyPr anchor="b"/>
          <a:lstStyle>
            <a:lvl1pPr algn="l">
              <a:defRPr sz="2000" b="1">
                <a:solidFill>
                  <a:srgbClr val="FFFFFF"/>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459581"/>
            <a:ext cx="5486400" cy="2350294"/>
          </a:xfrm>
          <a:prstGeom prst="rect">
            <a:avLst/>
          </a:prstGeom>
        </p:spPr>
        <p:txBody>
          <a:bodyPr/>
          <a:lstStyle>
            <a:lvl1pPr marL="0" indent="0">
              <a:buNone/>
              <a:defRPr sz="32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3319066"/>
            <a:ext cx="5486400" cy="603647"/>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575309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36624" y="205979"/>
            <a:ext cx="7750175" cy="683154"/>
          </a:xfrm>
          <a:prstGeom prst="rect">
            <a:avLst/>
          </a:prstGeom>
        </p:spPr>
        <p:txBody>
          <a:bodyPr/>
          <a:lstStyle>
            <a:lvl1pPr>
              <a:defRPr>
                <a:solidFill>
                  <a:srgbClr val="FFFFFF"/>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36624" y="1016001"/>
            <a:ext cx="7750175" cy="2889250"/>
          </a:xfrm>
          <a:prstGeom prst="rect">
            <a:avLst/>
          </a:prstGeom>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67887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3754834"/>
          </a:xfrm>
          <a:prstGeom prst="rect">
            <a:avLst/>
          </a:prstGeom>
        </p:spPr>
        <p:txBody>
          <a:bodyPr vert="eaVert"/>
          <a:lstStyle>
            <a:lvl1pPr>
              <a:defRPr>
                <a:solidFill>
                  <a:srgbClr val="FFFFFF"/>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04874" y="205979"/>
            <a:ext cx="5572125" cy="3754834"/>
          </a:xfrm>
          <a:prstGeom prst="rect">
            <a:avLst/>
          </a:prstGeom>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6546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vert="horz"/>
          <a:lstStyle>
            <a:lvl1pPr>
              <a:defRPr>
                <a:solidFill>
                  <a:srgbClr val="FFFFF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815690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Box 3"/>
          <p:cNvSpPr txBox="1"/>
          <p:nvPr userDrawn="1"/>
        </p:nvSpPr>
        <p:spPr>
          <a:xfrm>
            <a:off x="2663563" y="3590319"/>
            <a:ext cx="3823729" cy="307777"/>
          </a:xfrm>
          <a:prstGeom prst="rect">
            <a:avLst/>
          </a:prstGeom>
          <a:noFill/>
        </p:spPr>
        <p:txBody>
          <a:bodyPr wrap="square" rtlCol="0">
            <a:spAutoFit/>
          </a:bodyPr>
          <a:lstStyle/>
          <a:p>
            <a:pPr algn="ctr"/>
            <a:r>
              <a:rPr lang="en-US" sz="1400" dirty="0" smtClean="0">
                <a:solidFill>
                  <a:schemeClr val="bg1"/>
                </a:solidFill>
              </a:rPr>
              <a:t>in service of The Open University</a:t>
            </a:r>
            <a:endParaRPr lang="en-US" sz="1400" dirty="0">
              <a:solidFill>
                <a:schemeClr val="bg1"/>
              </a:solidFill>
            </a:endParaRPr>
          </a:p>
        </p:txBody>
      </p:sp>
      <p:pic>
        <p:nvPicPr>
          <p:cNvPr id="6" name="Picture 5" descr="last-slide-logo-gre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2873" y="1715863"/>
            <a:ext cx="2557226" cy="1711776"/>
          </a:xfrm>
          <a:prstGeom prst="rect">
            <a:avLst/>
          </a:prstGeom>
        </p:spPr>
      </p:pic>
    </p:spTree>
    <p:extLst>
      <p:ext uri="{BB962C8B-B14F-4D97-AF65-F5344CB8AC3E}">
        <p14:creationId xmlns:p14="http://schemas.microsoft.com/office/powerpoint/2010/main" val="3163750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2813" y="2405460"/>
            <a:ext cx="7581900" cy="1021556"/>
          </a:xfrm>
          <a:prstGeom prst="rect">
            <a:avLst/>
          </a:prstGeom>
        </p:spPr>
        <p:txBody>
          <a:bodyPr anchor="t">
            <a:noAutofit/>
          </a:bodyPr>
          <a:lstStyle>
            <a:lvl1pPr algn="l">
              <a:defRPr sz="28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912813" y="1280319"/>
            <a:ext cx="7581900" cy="1125140"/>
          </a:xfrm>
          <a:prstGeom prst="rect">
            <a:avLst/>
          </a:prstGeom>
        </p:spPr>
        <p:txBody>
          <a:bodyPr anchor="b"/>
          <a:lstStyle>
            <a:lvl1pPr marL="0" indent="0">
              <a:buNone/>
              <a:defRPr sz="2000">
                <a:solidFill>
                  <a:schemeClr val="tx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6043847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front-scree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7739" y="624702"/>
            <a:ext cx="3822370" cy="3832311"/>
          </a:xfrm>
          <a:prstGeom prst="rect">
            <a:avLst/>
          </a:prstGeom>
        </p:spPr>
      </p:pic>
    </p:spTree>
    <p:extLst>
      <p:ext uri="{BB962C8B-B14F-4D97-AF65-F5344CB8AC3E}">
        <p14:creationId xmlns:p14="http://schemas.microsoft.com/office/powerpoint/2010/main" val="31991556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6625" y="1046559"/>
            <a:ext cx="7254876" cy="1102519"/>
          </a:xfrm>
          <a:prstGeom prst="rect">
            <a:avLst/>
          </a:prstGeom>
        </p:spPr>
        <p:txBody>
          <a:bodyPr/>
          <a:lstStyle>
            <a:lvl1pPr>
              <a:defRPr>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36625" y="2363390"/>
            <a:ext cx="6400800" cy="1314450"/>
          </a:xfrm>
          <a:prstGeom prst="rect">
            <a:avLst/>
          </a:prstGeom>
        </p:spPr>
        <p:txBody>
          <a:bodyPr>
            <a:normAutofit/>
          </a:bodyPr>
          <a:lstStyle>
            <a:lvl1pPr marL="0" indent="0" algn="l">
              <a:buNone/>
              <a:defRPr sz="2400">
                <a:solidFill>
                  <a:srgbClr val="40404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7251001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36624" y="205979"/>
            <a:ext cx="7750175" cy="683154"/>
          </a:xfrm>
          <a:prstGeom prst="rect">
            <a:avLst/>
          </a:prstGeom>
        </p:spPr>
        <p:txBody>
          <a:bodyPr/>
          <a:lstStyle>
            <a:lvl1pPr>
              <a:defRPr>
                <a:solidFill>
                  <a:srgbClr val="40404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936624" y="1200151"/>
            <a:ext cx="7750175" cy="2705099"/>
          </a:xfrm>
          <a:prstGeom prst="rect">
            <a:avLst/>
          </a:prstGeom>
        </p:spPr>
        <p:txBody>
          <a:bodyPr/>
          <a:lstStyle>
            <a:lvl1pPr>
              <a:defRPr>
                <a:solidFill>
                  <a:srgbClr val="404040"/>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820323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2813" y="2405460"/>
            <a:ext cx="7581900" cy="1021556"/>
          </a:xfrm>
          <a:prstGeom prst="rect">
            <a:avLst/>
          </a:prstGeom>
        </p:spPr>
        <p:txBody>
          <a:bodyPr anchor="t">
            <a:noAutofit/>
          </a:bodyPr>
          <a:lstStyle>
            <a:lvl1pPr algn="l">
              <a:defRPr sz="2800" b="1" cap="all">
                <a:solidFill>
                  <a:srgbClr val="40404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912813" y="1280319"/>
            <a:ext cx="7581900" cy="1125140"/>
          </a:xfrm>
          <a:prstGeom prst="rect">
            <a:avLst/>
          </a:prstGeo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2204222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36624" y="205979"/>
            <a:ext cx="7750175" cy="683154"/>
          </a:xfrm>
          <a:prstGeom prst="rect">
            <a:avLst/>
          </a:prstGeom>
        </p:spPr>
        <p:txBody>
          <a:bodyPr/>
          <a:lstStyle>
            <a:lvl1pPr>
              <a:defRPr>
                <a:solidFill>
                  <a:srgbClr val="404040"/>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936624" y="1200151"/>
            <a:ext cx="3810001" cy="2744787"/>
          </a:xfrm>
          <a:prstGeom prst="rect">
            <a:avLst/>
          </a:prstGeom>
        </p:spPr>
        <p:txBody>
          <a:bodyPr/>
          <a:lstStyle>
            <a:lvl1pPr>
              <a:defRPr sz="2800">
                <a:solidFill>
                  <a:srgbClr val="404040"/>
                </a:solidFill>
              </a:defRPr>
            </a:lvl1pPr>
            <a:lvl2pPr>
              <a:defRPr sz="2400">
                <a:solidFill>
                  <a:srgbClr val="404040"/>
                </a:solidFill>
              </a:defRPr>
            </a:lvl2pPr>
            <a:lvl3pPr>
              <a:defRPr sz="2000">
                <a:solidFill>
                  <a:srgbClr val="404040"/>
                </a:solidFill>
              </a:defRPr>
            </a:lvl3pPr>
            <a:lvl4pPr>
              <a:defRPr sz="1800">
                <a:solidFill>
                  <a:srgbClr val="404040"/>
                </a:solidFill>
              </a:defRPr>
            </a:lvl4pPr>
            <a:lvl5pP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65688" y="1200151"/>
            <a:ext cx="3821111" cy="2744787"/>
          </a:xfrm>
          <a:prstGeom prst="rect">
            <a:avLst/>
          </a:prstGeom>
        </p:spPr>
        <p:txBody>
          <a:bodyPr/>
          <a:lstStyle>
            <a:lvl1pPr>
              <a:defRPr sz="2800">
                <a:solidFill>
                  <a:srgbClr val="404040"/>
                </a:solidFill>
              </a:defRPr>
            </a:lvl1pPr>
            <a:lvl2pPr>
              <a:defRPr sz="2400">
                <a:solidFill>
                  <a:srgbClr val="404040"/>
                </a:solidFill>
              </a:defRPr>
            </a:lvl2pPr>
            <a:lvl3pPr>
              <a:defRPr sz="2000">
                <a:solidFill>
                  <a:srgbClr val="404040"/>
                </a:solidFill>
              </a:defRPr>
            </a:lvl3pPr>
            <a:lvl4pPr>
              <a:defRPr sz="1800">
                <a:solidFill>
                  <a:srgbClr val="404040"/>
                </a:solidFill>
              </a:defRPr>
            </a:lvl4pPr>
            <a:lvl5pP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26982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36624" y="205979"/>
            <a:ext cx="7750175" cy="683154"/>
          </a:xfrm>
          <a:prstGeom prst="rect">
            <a:avLst/>
          </a:prstGeom>
        </p:spPr>
        <p:txBody>
          <a:bodyPr/>
          <a:lstStyle>
            <a:lvl1pPr>
              <a:defRPr>
                <a:solidFill>
                  <a:srgbClr val="40404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936624" y="1151335"/>
            <a:ext cx="3810002" cy="420290"/>
          </a:xfrm>
          <a:prstGeom prst="rect">
            <a:avLst/>
          </a:prstGeom>
        </p:spPr>
        <p:txBody>
          <a:bodyPr anchor="b">
            <a:normAutofit/>
          </a:bodyPr>
          <a:lstStyle>
            <a:lvl1pPr marL="0" indent="0">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36624" y="1631156"/>
            <a:ext cx="3810002" cy="2305844"/>
          </a:xfrm>
          <a:prstGeom prst="rect">
            <a:avLst/>
          </a:prstGeom>
        </p:spPr>
        <p:txBody>
          <a:bodyPr/>
          <a:lstStyle>
            <a:lvl1pPr>
              <a:defRPr sz="2400">
                <a:solidFill>
                  <a:srgbClr val="404040"/>
                </a:solidFill>
              </a:defRPr>
            </a:lvl1pPr>
            <a:lvl2pPr>
              <a:defRPr sz="2000">
                <a:solidFill>
                  <a:srgbClr val="404040"/>
                </a:solidFill>
              </a:defRPr>
            </a:lvl2pPr>
            <a:lvl3pPr>
              <a:defRPr sz="1800">
                <a:solidFill>
                  <a:srgbClr val="404040"/>
                </a:solidFill>
              </a:defRPr>
            </a:lvl3pPr>
            <a:lvl4pPr>
              <a:defRPr sz="1600">
                <a:solidFill>
                  <a:srgbClr val="404040"/>
                </a:solidFill>
              </a:defRPr>
            </a:lvl4pPr>
            <a:lvl5pPr>
              <a:defRPr sz="1600">
                <a:solidFill>
                  <a:srgbClr val="404040"/>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65687" y="1151335"/>
            <a:ext cx="3821114" cy="420290"/>
          </a:xfrm>
          <a:prstGeom prst="rect">
            <a:avLst/>
          </a:prstGeom>
        </p:spPr>
        <p:txBody>
          <a:bodyPr anchor="b">
            <a:normAutofit/>
          </a:bodyPr>
          <a:lstStyle>
            <a:lvl1pPr marL="0" indent="0">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65687" y="1631156"/>
            <a:ext cx="3821113" cy="2305844"/>
          </a:xfrm>
          <a:prstGeom prst="rect">
            <a:avLst/>
          </a:prstGeom>
        </p:spPr>
        <p:txBody>
          <a:bodyPr/>
          <a:lstStyle>
            <a:lvl1pPr>
              <a:defRPr sz="2400">
                <a:solidFill>
                  <a:srgbClr val="404040"/>
                </a:solidFill>
              </a:defRPr>
            </a:lvl1pPr>
            <a:lvl2pPr>
              <a:defRPr sz="2000">
                <a:solidFill>
                  <a:srgbClr val="404040"/>
                </a:solidFill>
              </a:defRPr>
            </a:lvl2pPr>
            <a:lvl3pPr>
              <a:defRPr sz="1800">
                <a:solidFill>
                  <a:srgbClr val="404040"/>
                </a:solidFill>
              </a:defRPr>
            </a:lvl3pPr>
            <a:lvl4pPr>
              <a:defRPr sz="1600">
                <a:solidFill>
                  <a:srgbClr val="404040"/>
                </a:solidFill>
              </a:defRPr>
            </a:lvl4pPr>
            <a:lvl5pPr>
              <a:defRPr sz="1600">
                <a:solidFill>
                  <a:srgbClr val="404040"/>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649333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36624" y="205979"/>
            <a:ext cx="7750175" cy="683154"/>
          </a:xfrm>
          <a:prstGeom prst="rect">
            <a:avLst/>
          </a:prstGeom>
        </p:spPr>
        <p:txBody>
          <a:bodyPr/>
          <a:lstStyle>
            <a:lvl1pPr>
              <a:defRPr>
                <a:solidFill>
                  <a:srgbClr val="40404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2523547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3125" y="204787"/>
            <a:ext cx="2592389" cy="803276"/>
          </a:xfrm>
          <a:prstGeom prst="rect">
            <a:avLst/>
          </a:prstGeom>
        </p:spPr>
        <p:txBody>
          <a:bodyPr anchor="b"/>
          <a:lstStyle>
            <a:lvl1pPr algn="l">
              <a:defRPr sz="2000" b="1">
                <a:solidFill>
                  <a:srgbClr val="40404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04788"/>
            <a:ext cx="5111750" cy="3748265"/>
          </a:xfrm>
          <a:prstGeom prst="rect">
            <a:avLst/>
          </a:prstGeom>
        </p:spPr>
        <p:txBody>
          <a:bodyPr/>
          <a:lstStyle>
            <a:lvl1pPr>
              <a:defRPr sz="3200">
                <a:solidFill>
                  <a:srgbClr val="404040"/>
                </a:solidFill>
              </a:defRPr>
            </a:lvl1pPr>
            <a:lvl2pPr>
              <a:defRPr sz="2800">
                <a:solidFill>
                  <a:srgbClr val="404040"/>
                </a:solidFill>
              </a:defRPr>
            </a:lvl2pPr>
            <a:lvl3pPr>
              <a:defRPr sz="2400">
                <a:solidFill>
                  <a:srgbClr val="404040"/>
                </a:solidFill>
              </a:defRPr>
            </a:lvl3pPr>
            <a:lvl4pPr>
              <a:defRPr sz="2000">
                <a:solidFill>
                  <a:srgbClr val="404040"/>
                </a:solidFill>
              </a:defRPr>
            </a:lvl4pPr>
            <a:lvl5pPr>
              <a:defRPr sz="2000">
                <a:solidFill>
                  <a:srgbClr val="404040"/>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73125" y="1076327"/>
            <a:ext cx="2592389" cy="2876726"/>
          </a:xfrm>
          <a:prstGeom prst="rect">
            <a:avLst/>
          </a:prstGeom>
        </p:spPr>
        <p:txBody>
          <a:bodyPr/>
          <a:lstStyle>
            <a:lvl1pPr marL="0" indent="0">
              <a:buNone/>
              <a:defRPr sz="14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290020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2894013"/>
            <a:ext cx="5486400" cy="425054"/>
          </a:xfrm>
          <a:prstGeom prst="rect">
            <a:avLst/>
          </a:prstGeom>
        </p:spPr>
        <p:txBody>
          <a:bodyPr anchor="b"/>
          <a:lstStyle>
            <a:lvl1pPr algn="l">
              <a:defRPr sz="2000" b="1">
                <a:solidFill>
                  <a:srgbClr val="404040"/>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459581"/>
            <a:ext cx="5486400" cy="2350294"/>
          </a:xfrm>
          <a:prstGeom prst="rect">
            <a:avLst/>
          </a:prstGeom>
        </p:spPr>
        <p:txBody>
          <a:bodyPr/>
          <a:lstStyle>
            <a:lvl1pPr marL="0" indent="0">
              <a:buNone/>
              <a:defRPr sz="32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3319066"/>
            <a:ext cx="5486400" cy="603647"/>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591643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36624" y="205979"/>
            <a:ext cx="7750175" cy="683154"/>
          </a:xfrm>
          <a:prstGeom prst="rect">
            <a:avLst/>
          </a:prstGeom>
        </p:spPr>
        <p:txBody>
          <a:bodyPr/>
          <a:lstStyle>
            <a:lvl1pPr>
              <a:defRPr>
                <a:solidFill>
                  <a:srgbClr val="404040"/>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36624" y="1016001"/>
            <a:ext cx="7750175" cy="2889250"/>
          </a:xfrm>
          <a:prstGeom prst="rect">
            <a:avLst/>
          </a:prstGeom>
        </p:spPr>
        <p:txBody>
          <a:bodyPr vert="eaVert"/>
          <a:lstStyle>
            <a:lvl1pPr>
              <a:defRPr>
                <a:solidFill>
                  <a:srgbClr val="404040"/>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72711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36624" y="205979"/>
            <a:ext cx="7750175" cy="683154"/>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36624" y="1200151"/>
            <a:ext cx="3810001" cy="2744787"/>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65688" y="1200151"/>
            <a:ext cx="3821111" cy="2744787"/>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374110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3754834"/>
          </a:xfrm>
          <a:prstGeom prst="rect">
            <a:avLst/>
          </a:prstGeo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04874" y="205979"/>
            <a:ext cx="5572125" cy="375483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12868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vert="horz"/>
          <a:lstStyle>
            <a:lvl1pPr>
              <a:defRPr>
                <a:solidFill>
                  <a:srgbClr val="40404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3614454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Box 3"/>
          <p:cNvSpPr txBox="1"/>
          <p:nvPr userDrawn="1"/>
        </p:nvSpPr>
        <p:spPr>
          <a:xfrm>
            <a:off x="2663563" y="3590319"/>
            <a:ext cx="3823729" cy="307777"/>
          </a:xfrm>
          <a:prstGeom prst="rect">
            <a:avLst/>
          </a:prstGeom>
          <a:noFill/>
        </p:spPr>
        <p:txBody>
          <a:bodyPr wrap="square" rtlCol="0">
            <a:spAutoFit/>
          </a:bodyPr>
          <a:lstStyle/>
          <a:p>
            <a:pPr algn="ctr"/>
            <a:r>
              <a:rPr lang="en-US" sz="1400" dirty="0" smtClean="0">
                <a:solidFill>
                  <a:schemeClr val="bg1"/>
                </a:solidFill>
              </a:rPr>
              <a:t>in service of The Open University</a:t>
            </a:r>
            <a:endParaRPr lang="en-US" sz="1400" dirty="0">
              <a:solidFill>
                <a:schemeClr val="bg1"/>
              </a:solidFill>
            </a:endParaRPr>
          </a:p>
        </p:txBody>
      </p:sp>
      <p:pic>
        <p:nvPicPr>
          <p:cNvPr id="5" name="Picture 4" descr="last-slide-logo-gre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5788" y="1711118"/>
            <a:ext cx="2571175" cy="1721113"/>
          </a:xfrm>
          <a:prstGeom prst="rect">
            <a:avLst/>
          </a:prstGeom>
        </p:spPr>
      </p:pic>
    </p:spTree>
    <p:extLst>
      <p:ext uri="{BB962C8B-B14F-4D97-AF65-F5344CB8AC3E}">
        <p14:creationId xmlns:p14="http://schemas.microsoft.com/office/powerpoint/2010/main" val="23072309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front-scree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7739" y="624702"/>
            <a:ext cx="3822370" cy="3832311"/>
          </a:xfrm>
          <a:prstGeom prst="rect">
            <a:avLst/>
          </a:prstGeom>
        </p:spPr>
      </p:pic>
    </p:spTree>
    <p:extLst>
      <p:ext uri="{BB962C8B-B14F-4D97-AF65-F5344CB8AC3E}">
        <p14:creationId xmlns:p14="http://schemas.microsoft.com/office/powerpoint/2010/main" val="9151875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6625" y="1046559"/>
            <a:ext cx="7254876" cy="1102519"/>
          </a:xfrm>
          <a:prstGeom prst="rect">
            <a:avLst/>
          </a:prstGeom>
        </p:spPr>
        <p:txBody>
          <a:bodyPr/>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36625" y="2363390"/>
            <a:ext cx="6400800" cy="1314450"/>
          </a:xfrm>
          <a:prstGeom prst="rect">
            <a:avLst/>
          </a:prstGeom>
        </p:spPr>
        <p:txBody>
          <a:bodyPr>
            <a:normAutofit/>
          </a:bodyPr>
          <a:lstStyle>
            <a:lvl1pPr marL="0" indent="0" algn="l">
              <a:buNone/>
              <a:defRPr sz="24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675099720"/>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36624" y="205979"/>
            <a:ext cx="7750175" cy="683154"/>
          </a:xfrm>
          <a:prstGeom prst="rect">
            <a:avLst/>
          </a:prstGeom>
        </p:spPr>
        <p:txBody>
          <a:bodyPr/>
          <a:lstStyle>
            <a:lvl1pPr>
              <a:defRPr>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936624" y="1200151"/>
            <a:ext cx="7750175" cy="2705099"/>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253864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2813" y="2405460"/>
            <a:ext cx="7581900" cy="1021556"/>
          </a:xfrm>
          <a:prstGeom prst="rect">
            <a:avLst/>
          </a:prstGeom>
        </p:spPr>
        <p:txBody>
          <a:bodyPr anchor="t">
            <a:noAutofit/>
          </a:bodyPr>
          <a:lstStyle>
            <a:lvl1pPr algn="l">
              <a:defRPr sz="2800" b="1" cap="all">
                <a:solidFill>
                  <a:srgbClr val="FFFFFF"/>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912813" y="1280319"/>
            <a:ext cx="7581900" cy="1125140"/>
          </a:xfrm>
          <a:prstGeom prst="rect">
            <a:avLst/>
          </a:prstGeom>
        </p:spPr>
        <p:txBody>
          <a:bodyPr anchor="b"/>
          <a:lstStyle>
            <a:lvl1pPr marL="0" indent="0">
              <a:buNone/>
              <a:defRPr sz="20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1612699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36624" y="205979"/>
            <a:ext cx="7750175" cy="683154"/>
          </a:xfrm>
          <a:prstGeom prst="rect">
            <a:avLst/>
          </a:prstGeom>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936624" y="1200151"/>
            <a:ext cx="3810001" cy="2744787"/>
          </a:xfrm>
          <a:prstGeom prst="rect">
            <a:avLst/>
          </a:prstGeom>
        </p:spPr>
        <p:txBody>
          <a:bodyPr/>
          <a:lstStyle>
            <a:lvl1pPr>
              <a:defRPr sz="2800">
                <a:solidFill>
                  <a:srgbClr val="FFFFFF"/>
                </a:solidFill>
              </a:defRPr>
            </a:lvl1pPr>
            <a:lvl2pPr>
              <a:defRPr sz="2400">
                <a:solidFill>
                  <a:srgbClr val="FFFFFF"/>
                </a:solidFill>
              </a:defRPr>
            </a:lvl2pPr>
            <a:lvl3pPr>
              <a:defRPr sz="2000">
                <a:solidFill>
                  <a:srgbClr val="FFFFFF"/>
                </a:solidFill>
              </a:defRPr>
            </a:lvl3pPr>
            <a:lvl4pP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65688" y="1200151"/>
            <a:ext cx="3821111" cy="2744787"/>
          </a:xfrm>
          <a:prstGeom prst="rect">
            <a:avLst/>
          </a:prstGeom>
        </p:spPr>
        <p:txBody>
          <a:bodyPr/>
          <a:lstStyle>
            <a:lvl1pPr>
              <a:defRPr sz="2800">
                <a:solidFill>
                  <a:srgbClr val="FFFFFF"/>
                </a:solidFill>
              </a:defRPr>
            </a:lvl1pPr>
            <a:lvl2pPr>
              <a:defRPr sz="2400">
                <a:solidFill>
                  <a:srgbClr val="FFFFFF"/>
                </a:solidFill>
              </a:defRPr>
            </a:lvl2pPr>
            <a:lvl3pPr>
              <a:defRPr sz="2000">
                <a:solidFill>
                  <a:srgbClr val="FFFFFF"/>
                </a:solidFill>
              </a:defRPr>
            </a:lvl3pPr>
            <a:lvl4pP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532538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36624" y="205979"/>
            <a:ext cx="7750175" cy="683154"/>
          </a:xfrm>
          <a:prstGeom prst="rect">
            <a:avLst/>
          </a:prstGeom>
        </p:spPr>
        <p:txBody>
          <a:bodyPr/>
          <a:lstStyle>
            <a:lvl1pPr>
              <a:defRPr>
                <a:solidFill>
                  <a:srgbClr val="FFFFFF"/>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936624" y="1151335"/>
            <a:ext cx="3810002" cy="420290"/>
          </a:xfrm>
          <a:prstGeom prst="rect">
            <a:avLst/>
          </a:prstGeo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36624" y="1631156"/>
            <a:ext cx="3810002" cy="2305844"/>
          </a:xfrm>
          <a:prstGeom prst="rect">
            <a:avLst/>
          </a:prstGeom>
        </p:spPr>
        <p:txBody>
          <a:bodyPr/>
          <a:lstStyle>
            <a:lvl1pPr>
              <a:defRPr sz="2400">
                <a:solidFill>
                  <a:srgbClr val="FFFFFF"/>
                </a:solidFill>
              </a:defRPr>
            </a:lvl1pPr>
            <a:lvl2pPr>
              <a:defRPr sz="2000">
                <a:solidFill>
                  <a:srgbClr val="FFFFFF"/>
                </a:solidFill>
              </a:defRPr>
            </a:lvl2pPr>
            <a:lvl3pPr>
              <a:defRPr sz="1800">
                <a:solidFill>
                  <a:srgbClr val="FFFFFF"/>
                </a:solidFill>
              </a:defRPr>
            </a:lvl3pPr>
            <a:lvl4pPr>
              <a:defRPr sz="1600">
                <a:solidFill>
                  <a:srgbClr val="FFFFFF"/>
                </a:solidFill>
              </a:defRPr>
            </a:lvl4pPr>
            <a:lvl5pPr>
              <a:defRPr sz="1600">
                <a:solidFill>
                  <a:srgbClr val="FFFFFF"/>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65687" y="1151335"/>
            <a:ext cx="3821114" cy="420290"/>
          </a:xfrm>
          <a:prstGeom prst="rect">
            <a:avLst/>
          </a:prstGeo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65687" y="1631156"/>
            <a:ext cx="3821113" cy="2305844"/>
          </a:xfrm>
          <a:prstGeom prst="rect">
            <a:avLst/>
          </a:prstGeom>
        </p:spPr>
        <p:txBody>
          <a:bodyPr/>
          <a:lstStyle>
            <a:lvl1pPr>
              <a:defRPr sz="2400">
                <a:solidFill>
                  <a:srgbClr val="FFFFFF"/>
                </a:solidFill>
              </a:defRPr>
            </a:lvl1pPr>
            <a:lvl2pPr>
              <a:defRPr sz="2000">
                <a:solidFill>
                  <a:srgbClr val="FFFFFF"/>
                </a:solidFill>
              </a:defRPr>
            </a:lvl2pPr>
            <a:lvl3pPr>
              <a:defRPr sz="1800">
                <a:solidFill>
                  <a:srgbClr val="FFFFFF"/>
                </a:solidFill>
              </a:defRPr>
            </a:lvl3pPr>
            <a:lvl4pPr>
              <a:defRPr sz="1600">
                <a:solidFill>
                  <a:srgbClr val="FFFFFF"/>
                </a:solidFill>
              </a:defRPr>
            </a:lvl4pPr>
            <a:lvl5pPr>
              <a:defRPr sz="1600">
                <a:solidFill>
                  <a:srgbClr val="FFFFFF"/>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035077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36624" y="205979"/>
            <a:ext cx="7750175" cy="683154"/>
          </a:xfrm>
          <a:prstGeom prst="rect">
            <a:avLst/>
          </a:prstGeom>
        </p:spPr>
        <p:txBody>
          <a:bodyPr/>
          <a:lstStyle>
            <a:lvl1pPr>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982101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36624" y="205979"/>
            <a:ext cx="7750175" cy="683154"/>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36624" y="1151335"/>
            <a:ext cx="3810002" cy="420290"/>
          </a:xfrm>
          <a:prstGeom prst="rect">
            <a:avLst/>
          </a:prstGeom>
        </p:spPr>
        <p:txBody>
          <a:bodyPr anchor="b">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36624" y="1631156"/>
            <a:ext cx="3810002" cy="2305844"/>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65687" y="1151335"/>
            <a:ext cx="3821114" cy="420290"/>
          </a:xfrm>
          <a:prstGeom prst="rect">
            <a:avLst/>
          </a:prstGeom>
        </p:spPr>
        <p:txBody>
          <a:bodyPr anchor="b">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65687" y="1631156"/>
            <a:ext cx="3821113" cy="2305844"/>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783995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3125" y="204787"/>
            <a:ext cx="2592389" cy="803276"/>
          </a:xfrm>
          <a:prstGeom prst="rect">
            <a:avLst/>
          </a:prstGeom>
        </p:spPr>
        <p:txBody>
          <a:bodyPr anchor="b"/>
          <a:lstStyle>
            <a:lvl1pPr algn="l">
              <a:defRPr sz="2000" b="1">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04788"/>
            <a:ext cx="5111750" cy="3748265"/>
          </a:xfrm>
          <a:prstGeom prst="rect">
            <a:avLst/>
          </a:prstGeom>
        </p:spPr>
        <p:txBody>
          <a:bodyPr/>
          <a:lstStyle>
            <a:lvl1pPr>
              <a:defRPr sz="3200">
                <a:solidFill>
                  <a:srgbClr val="FFFFFF"/>
                </a:solidFill>
              </a:defRPr>
            </a:lvl1pPr>
            <a:lvl2pPr>
              <a:defRPr sz="2800">
                <a:solidFill>
                  <a:srgbClr val="FFFFFF"/>
                </a:solidFill>
              </a:defRPr>
            </a:lvl2pPr>
            <a:lvl3pPr>
              <a:defRPr sz="2400">
                <a:solidFill>
                  <a:srgbClr val="FFFFFF"/>
                </a:solidFill>
              </a:defRPr>
            </a:lvl3pPr>
            <a:lvl4pPr>
              <a:defRPr sz="2000">
                <a:solidFill>
                  <a:srgbClr val="FFFFFF"/>
                </a:solidFill>
              </a:defRPr>
            </a:lvl4pPr>
            <a:lvl5pPr>
              <a:defRPr sz="2000">
                <a:solidFill>
                  <a:srgbClr val="FFFFFF"/>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73125" y="1076327"/>
            <a:ext cx="2592389" cy="2876726"/>
          </a:xfrm>
          <a:prstGeom prst="rect">
            <a:avLst/>
          </a:prstGeom>
        </p:spPr>
        <p:txBody>
          <a:bodyPr/>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254237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2894013"/>
            <a:ext cx="5486400" cy="425054"/>
          </a:xfrm>
          <a:prstGeom prst="rect">
            <a:avLst/>
          </a:prstGeom>
        </p:spPr>
        <p:txBody>
          <a:bodyPr anchor="b"/>
          <a:lstStyle>
            <a:lvl1pPr algn="l">
              <a:defRPr sz="2000" b="1">
                <a:solidFill>
                  <a:srgbClr val="FFFFFF"/>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459581"/>
            <a:ext cx="5486400" cy="2350294"/>
          </a:xfrm>
          <a:prstGeom prst="rect">
            <a:avLst/>
          </a:prstGeom>
        </p:spPr>
        <p:txBody>
          <a:bodyPr/>
          <a:lstStyle>
            <a:lvl1pPr marL="0" indent="0">
              <a:buNone/>
              <a:defRPr sz="32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3319066"/>
            <a:ext cx="5486400" cy="603647"/>
          </a:xfrm>
          <a:prstGeom prst="rect">
            <a:avLst/>
          </a:prstGeom>
        </p:spPr>
        <p:txBody>
          <a:bodyPr/>
          <a:lstStyle>
            <a:lvl1pPr marL="0" indent="0">
              <a:buNone/>
              <a:defRPr sz="1400">
                <a:solidFill>
                  <a:schemeClr val="accent3"/>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16394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36624" y="205979"/>
            <a:ext cx="7750175" cy="683154"/>
          </a:xfrm>
          <a:prstGeom prst="rect">
            <a:avLst/>
          </a:prstGeom>
        </p:spPr>
        <p:txBody>
          <a:bodyPr/>
          <a:lstStyle>
            <a:lvl1pPr>
              <a:defRPr>
                <a:solidFill>
                  <a:schemeClr val="bg1"/>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36624" y="1016001"/>
            <a:ext cx="7750175" cy="2889250"/>
          </a:xfrm>
          <a:prstGeom prst="rect">
            <a:avLst/>
          </a:prstGeom>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82188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3754834"/>
          </a:xfrm>
          <a:prstGeom prst="rect">
            <a:avLst/>
          </a:prstGeom>
        </p:spPr>
        <p:txBody>
          <a:bodyPr vert="eaVert"/>
          <a:lstStyle>
            <a:lvl1pPr>
              <a:defRPr>
                <a:solidFill>
                  <a:srgbClr val="FFFFFF"/>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04874" y="205979"/>
            <a:ext cx="5572125" cy="3754834"/>
          </a:xfrm>
          <a:prstGeom prst="rect">
            <a:avLst/>
          </a:prstGeom>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364747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vert="horz"/>
          <a:lstStyle>
            <a:lvl1pPr>
              <a:defRPr>
                <a:solidFill>
                  <a:srgbClr val="FFFFF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1920893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Box 3"/>
          <p:cNvSpPr txBox="1"/>
          <p:nvPr userDrawn="1"/>
        </p:nvSpPr>
        <p:spPr>
          <a:xfrm>
            <a:off x="2663563" y="3590319"/>
            <a:ext cx="3823729" cy="307777"/>
          </a:xfrm>
          <a:prstGeom prst="rect">
            <a:avLst/>
          </a:prstGeom>
          <a:noFill/>
        </p:spPr>
        <p:txBody>
          <a:bodyPr wrap="square" rtlCol="0">
            <a:spAutoFit/>
          </a:bodyPr>
          <a:lstStyle/>
          <a:p>
            <a:pPr algn="ctr"/>
            <a:r>
              <a:rPr lang="en-US" sz="1400" dirty="0" smtClean="0">
                <a:solidFill>
                  <a:schemeClr val="accent3"/>
                </a:solidFill>
              </a:rPr>
              <a:t>in service of The Open University</a:t>
            </a:r>
            <a:endParaRPr lang="en-US" sz="1400" dirty="0">
              <a:solidFill>
                <a:schemeClr val="accent3"/>
              </a:solidFill>
            </a:endParaRPr>
          </a:p>
        </p:txBody>
      </p:sp>
      <p:pic>
        <p:nvPicPr>
          <p:cNvPr id="6" name="Picture 5" descr="last-slide-logo-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2652" y="1711119"/>
            <a:ext cx="2564311" cy="1716519"/>
          </a:xfrm>
          <a:prstGeom prst="rect">
            <a:avLst/>
          </a:prstGeom>
        </p:spPr>
      </p:pic>
    </p:spTree>
    <p:extLst>
      <p:ext uri="{BB962C8B-B14F-4D97-AF65-F5344CB8AC3E}">
        <p14:creationId xmlns:p14="http://schemas.microsoft.com/office/powerpoint/2010/main" val="13907273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front-scree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7739" y="624702"/>
            <a:ext cx="3822370" cy="3832311"/>
          </a:xfrm>
          <a:prstGeom prst="rect">
            <a:avLst/>
          </a:prstGeom>
        </p:spPr>
      </p:pic>
    </p:spTree>
    <p:extLst>
      <p:ext uri="{BB962C8B-B14F-4D97-AF65-F5344CB8AC3E}">
        <p14:creationId xmlns:p14="http://schemas.microsoft.com/office/powerpoint/2010/main" val="25091582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6625" y="1046559"/>
            <a:ext cx="7254876" cy="1102519"/>
          </a:xfrm>
          <a:prstGeom prst="rect">
            <a:avLst/>
          </a:prstGeom>
        </p:spPr>
        <p:txBody>
          <a:bodyPr/>
          <a:lstStyle>
            <a:lvl1pPr>
              <a:defRPr>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36625" y="2363390"/>
            <a:ext cx="6400800" cy="1314450"/>
          </a:xfrm>
          <a:prstGeom prst="rect">
            <a:avLst/>
          </a:prstGeo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0640694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36624" y="205979"/>
            <a:ext cx="7750175" cy="683154"/>
          </a:xfrm>
          <a:prstGeom prst="rect">
            <a:avLst/>
          </a:prstGeom>
        </p:spPr>
        <p:txBody>
          <a:bodyPr/>
          <a:lstStyle>
            <a:lvl1pPr>
              <a:defRPr>
                <a:solidFill>
                  <a:srgbClr val="40404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936624" y="1200151"/>
            <a:ext cx="7750175" cy="2705099"/>
          </a:xfrm>
          <a:prstGeom prst="rect">
            <a:avLst/>
          </a:prstGeom>
        </p:spPr>
        <p:txBody>
          <a:bodyPr/>
          <a:lstStyle>
            <a:lvl1pPr>
              <a:defRPr>
                <a:solidFill>
                  <a:srgbClr val="404040"/>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974746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2813" y="2405460"/>
            <a:ext cx="7581900" cy="1021556"/>
          </a:xfrm>
          <a:prstGeom prst="rect">
            <a:avLst/>
          </a:prstGeom>
        </p:spPr>
        <p:txBody>
          <a:bodyPr anchor="t">
            <a:noAutofit/>
          </a:bodyPr>
          <a:lstStyle>
            <a:lvl1pPr algn="l">
              <a:defRPr sz="2800" b="1" cap="all">
                <a:solidFill>
                  <a:srgbClr val="40404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912813" y="1280319"/>
            <a:ext cx="7581900" cy="1125140"/>
          </a:xfrm>
          <a:prstGeom prst="rect">
            <a:avLst/>
          </a:prstGeo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24155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36624" y="205979"/>
            <a:ext cx="7750175" cy="683154"/>
          </a:xfrm>
          <a:prstGeom prst="rect">
            <a:avLst/>
          </a:prstGeom>
        </p:spPr>
        <p:txBody>
          <a:bodyPr/>
          <a:lstStyle/>
          <a:p>
            <a:r>
              <a:rPr lang="en-US" smtClean="0"/>
              <a:t>Click to edit Master title style</a:t>
            </a:r>
            <a:endParaRPr lang="en-US" dirty="0"/>
          </a:p>
        </p:txBody>
      </p:sp>
    </p:spTree>
    <p:extLst>
      <p:ext uri="{BB962C8B-B14F-4D97-AF65-F5344CB8AC3E}">
        <p14:creationId xmlns:p14="http://schemas.microsoft.com/office/powerpoint/2010/main" val="8448773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36624" y="205979"/>
            <a:ext cx="7750175" cy="683154"/>
          </a:xfrm>
          <a:prstGeom prst="rect">
            <a:avLst/>
          </a:prstGeom>
        </p:spPr>
        <p:txBody>
          <a:bodyPr/>
          <a:lstStyle>
            <a:lvl1pPr>
              <a:defRPr>
                <a:solidFill>
                  <a:srgbClr val="404040"/>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936624" y="1200151"/>
            <a:ext cx="3810001" cy="2744787"/>
          </a:xfrm>
          <a:prstGeom prst="rect">
            <a:avLst/>
          </a:prstGeom>
        </p:spPr>
        <p:txBody>
          <a:bodyPr/>
          <a:lstStyle>
            <a:lvl1pPr>
              <a:defRPr sz="2800">
                <a:solidFill>
                  <a:srgbClr val="404040"/>
                </a:solidFill>
              </a:defRPr>
            </a:lvl1pPr>
            <a:lvl2pPr>
              <a:defRPr sz="2400">
                <a:solidFill>
                  <a:srgbClr val="404040"/>
                </a:solidFill>
              </a:defRPr>
            </a:lvl2pPr>
            <a:lvl3pPr>
              <a:defRPr sz="2000">
                <a:solidFill>
                  <a:srgbClr val="404040"/>
                </a:solidFill>
              </a:defRPr>
            </a:lvl3pPr>
            <a:lvl4pPr>
              <a:defRPr sz="1800">
                <a:solidFill>
                  <a:srgbClr val="404040"/>
                </a:solidFill>
              </a:defRPr>
            </a:lvl4pPr>
            <a:lvl5pP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65688" y="1200151"/>
            <a:ext cx="3821111" cy="2744787"/>
          </a:xfrm>
          <a:prstGeom prst="rect">
            <a:avLst/>
          </a:prstGeom>
        </p:spPr>
        <p:txBody>
          <a:bodyPr/>
          <a:lstStyle>
            <a:lvl1pPr>
              <a:defRPr sz="2800">
                <a:solidFill>
                  <a:srgbClr val="404040"/>
                </a:solidFill>
              </a:defRPr>
            </a:lvl1pPr>
            <a:lvl2pPr>
              <a:defRPr sz="2400">
                <a:solidFill>
                  <a:srgbClr val="404040"/>
                </a:solidFill>
              </a:defRPr>
            </a:lvl2pPr>
            <a:lvl3pPr>
              <a:defRPr sz="2000">
                <a:solidFill>
                  <a:srgbClr val="404040"/>
                </a:solidFill>
              </a:defRPr>
            </a:lvl3pPr>
            <a:lvl4pPr>
              <a:defRPr sz="1800">
                <a:solidFill>
                  <a:srgbClr val="404040"/>
                </a:solidFill>
              </a:defRPr>
            </a:lvl4pPr>
            <a:lvl5pP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55738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36624" y="205979"/>
            <a:ext cx="7750175" cy="683154"/>
          </a:xfrm>
          <a:prstGeom prst="rect">
            <a:avLst/>
          </a:prstGeom>
        </p:spPr>
        <p:txBody>
          <a:bodyPr/>
          <a:lstStyle>
            <a:lvl1pPr>
              <a:defRPr>
                <a:solidFill>
                  <a:srgbClr val="40404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936624" y="1151335"/>
            <a:ext cx="3810002" cy="420290"/>
          </a:xfrm>
          <a:prstGeom prst="rect">
            <a:avLst/>
          </a:prstGeom>
        </p:spPr>
        <p:txBody>
          <a:bodyPr anchor="b">
            <a:normAutofit/>
          </a:bodyPr>
          <a:lstStyle>
            <a:lvl1pPr marL="0" indent="0">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36624" y="1631156"/>
            <a:ext cx="3810002" cy="2305844"/>
          </a:xfrm>
          <a:prstGeom prst="rect">
            <a:avLst/>
          </a:prstGeom>
        </p:spPr>
        <p:txBody>
          <a:bodyPr/>
          <a:lstStyle>
            <a:lvl1pPr>
              <a:defRPr sz="2400">
                <a:solidFill>
                  <a:srgbClr val="404040"/>
                </a:solidFill>
              </a:defRPr>
            </a:lvl1pPr>
            <a:lvl2pPr>
              <a:defRPr sz="2000">
                <a:solidFill>
                  <a:srgbClr val="404040"/>
                </a:solidFill>
              </a:defRPr>
            </a:lvl2pPr>
            <a:lvl3pPr>
              <a:defRPr sz="1800">
                <a:solidFill>
                  <a:srgbClr val="404040"/>
                </a:solidFill>
              </a:defRPr>
            </a:lvl3pPr>
            <a:lvl4pPr>
              <a:defRPr sz="1600">
                <a:solidFill>
                  <a:srgbClr val="404040"/>
                </a:solidFill>
              </a:defRPr>
            </a:lvl4pPr>
            <a:lvl5pPr>
              <a:defRPr sz="1600">
                <a:solidFill>
                  <a:srgbClr val="404040"/>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65687" y="1151335"/>
            <a:ext cx="3821114" cy="420290"/>
          </a:xfrm>
          <a:prstGeom prst="rect">
            <a:avLst/>
          </a:prstGeom>
        </p:spPr>
        <p:txBody>
          <a:bodyPr anchor="b">
            <a:normAutofit/>
          </a:bodyPr>
          <a:lstStyle>
            <a:lvl1pPr marL="0" indent="0">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65687" y="1631156"/>
            <a:ext cx="3821113" cy="2305844"/>
          </a:xfrm>
          <a:prstGeom prst="rect">
            <a:avLst/>
          </a:prstGeom>
        </p:spPr>
        <p:txBody>
          <a:bodyPr/>
          <a:lstStyle>
            <a:lvl1pPr>
              <a:defRPr sz="2400">
                <a:solidFill>
                  <a:srgbClr val="404040"/>
                </a:solidFill>
              </a:defRPr>
            </a:lvl1pPr>
            <a:lvl2pPr>
              <a:defRPr sz="2000">
                <a:solidFill>
                  <a:srgbClr val="404040"/>
                </a:solidFill>
              </a:defRPr>
            </a:lvl2pPr>
            <a:lvl3pPr>
              <a:defRPr sz="1800">
                <a:solidFill>
                  <a:srgbClr val="404040"/>
                </a:solidFill>
              </a:defRPr>
            </a:lvl3pPr>
            <a:lvl4pPr>
              <a:defRPr sz="1600">
                <a:solidFill>
                  <a:srgbClr val="404040"/>
                </a:solidFill>
              </a:defRPr>
            </a:lvl4pPr>
            <a:lvl5pPr>
              <a:defRPr sz="1600">
                <a:solidFill>
                  <a:srgbClr val="404040"/>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624528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36624" y="205979"/>
            <a:ext cx="7750175" cy="683154"/>
          </a:xfrm>
          <a:prstGeom prst="rect">
            <a:avLst/>
          </a:prstGeom>
        </p:spPr>
        <p:txBody>
          <a:bodyPr/>
          <a:lstStyle>
            <a:lvl1pPr>
              <a:defRPr>
                <a:solidFill>
                  <a:srgbClr val="40404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0938595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3125" y="204787"/>
            <a:ext cx="2592389" cy="803276"/>
          </a:xfrm>
          <a:prstGeom prst="rect">
            <a:avLst/>
          </a:prstGeom>
        </p:spPr>
        <p:txBody>
          <a:bodyPr anchor="b"/>
          <a:lstStyle>
            <a:lvl1pPr algn="l">
              <a:defRPr sz="2000" b="1">
                <a:solidFill>
                  <a:srgbClr val="40404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04788"/>
            <a:ext cx="5111750" cy="3748265"/>
          </a:xfrm>
          <a:prstGeom prst="rect">
            <a:avLst/>
          </a:prstGeom>
        </p:spPr>
        <p:txBody>
          <a:bodyPr/>
          <a:lstStyle>
            <a:lvl1pPr>
              <a:defRPr sz="3200">
                <a:solidFill>
                  <a:srgbClr val="404040"/>
                </a:solidFill>
              </a:defRPr>
            </a:lvl1pPr>
            <a:lvl2pPr>
              <a:defRPr sz="2800">
                <a:solidFill>
                  <a:srgbClr val="404040"/>
                </a:solidFill>
              </a:defRPr>
            </a:lvl2pPr>
            <a:lvl3pPr>
              <a:defRPr sz="2400">
                <a:solidFill>
                  <a:srgbClr val="404040"/>
                </a:solidFill>
              </a:defRPr>
            </a:lvl3pPr>
            <a:lvl4pPr>
              <a:defRPr sz="2000">
                <a:solidFill>
                  <a:srgbClr val="404040"/>
                </a:solidFill>
              </a:defRPr>
            </a:lvl4pPr>
            <a:lvl5pPr>
              <a:defRPr sz="2000">
                <a:solidFill>
                  <a:srgbClr val="404040"/>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73125" y="1076327"/>
            <a:ext cx="2592389" cy="2876726"/>
          </a:xfrm>
          <a:prstGeom prst="rect">
            <a:avLst/>
          </a:prstGeom>
        </p:spPr>
        <p:txBody>
          <a:bodyPr/>
          <a:lstStyle>
            <a:lvl1pPr marL="0" indent="0">
              <a:buNone/>
              <a:defRPr sz="14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810541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2894013"/>
            <a:ext cx="5486400" cy="425054"/>
          </a:xfrm>
          <a:prstGeom prst="rect">
            <a:avLst/>
          </a:prstGeom>
        </p:spPr>
        <p:txBody>
          <a:bodyPr anchor="b"/>
          <a:lstStyle>
            <a:lvl1pPr algn="l">
              <a:defRPr sz="2000" b="1">
                <a:solidFill>
                  <a:srgbClr val="404040"/>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459581"/>
            <a:ext cx="5486400" cy="2350294"/>
          </a:xfrm>
          <a:prstGeom prst="rect">
            <a:avLst/>
          </a:prstGeom>
        </p:spPr>
        <p:txBody>
          <a:bodyPr/>
          <a:lstStyle>
            <a:lvl1pPr marL="0" indent="0">
              <a:buNone/>
              <a:defRPr sz="32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3319066"/>
            <a:ext cx="5486400" cy="603647"/>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731895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36624" y="205979"/>
            <a:ext cx="7750175" cy="683154"/>
          </a:xfrm>
          <a:prstGeom prst="rect">
            <a:avLst/>
          </a:prstGeom>
        </p:spPr>
        <p:txBody>
          <a:bodyPr/>
          <a:lstStyle>
            <a:lvl1pPr>
              <a:defRPr>
                <a:solidFill>
                  <a:srgbClr val="404040"/>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36624" y="1016001"/>
            <a:ext cx="7750175" cy="2889250"/>
          </a:xfrm>
          <a:prstGeom prst="rect">
            <a:avLst/>
          </a:prstGeom>
        </p:spPr>
        <p:txBody>
          <a:bodyPr vert="eaVert"/>
          <a:lstStyle>
            <a:lvl1pPr>
              <a:defRPr>
                <a:solidFill>
                  <a:srgbClr val="404040"/>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763352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3754834"/>
          </a:xfrm>
          <a:prstGeom prst="rect">
            <a:avLst/>
          </a:prstGeo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04874" y="205979"/>
            <a:ext cx="5572125" cy="375483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68442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vert="horz"/>
          <a:lstStyle>
            <a:lvl1pPr>
              <a:defRPr>
                <a:solidFill>
                  <a:srgbClr val="40404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7087254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Box 3"/>
          <p:cNvSpPr txBox="1"/>
          <p:nvPr userDrawn="1"/>
        </p:nvSpPr>
        <p:spPr>
          <a:xfrm>
            <a:off x="2663563" y="3590319"/>
            <a:ext cx="3823729" cy="307777"/>
          </a:xfrm>
          <a:prstGeom prst="rect">
            <a:avLst/>
          </a:prstGeom>
          <a:noFill/>
        </p:spPr>
        <p:txBody>
          <a:bodyPr wrap="square" rtlCol="0">
            <a:spAutoFit/>
          </a:bodyPr>
          <a:lstStyle/>
          <a:p>
            <a:pPr algn="ctr"/>
            <a:r>
              <a:rPr lang="en-US" sz="1400" dirty="0" smtClean="0">
                <a:solidFill>
                  <a:schemeClr val="bg1"/>
                </a:solidFill>
              </a:rPr>
              <a:t>in service of The Open University</a:t>
            </a:r>
            <a:endParaRPr lang="en-US" sz="1400" dirty="0">
              <a:solidFill>
                <a:schemeClr val="bg1"/>
              </a:solidFill>
            </a:endParaRPr>
          </a:p>
        </p:txBody>
      </p:sp>
      <p:pic>
        <p:nvPicPr>
          <p:cNvPr id="5" name="Picture 4" descr="last-slide-logo-gre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5788" y="1711118"/>
            <a:ext cx="2571175" cy="1721113"/>
          </a:xfrm>
          <a:prstGeom prst="rect">
            <a:avLst/>
          </a:prstGeom>
        </p:spPr>
      </p:pic>
    </p:spTree>
    <p:extLst>
      <p:ext uri="{BB962C8B-B14F-4D97-AF65-F5344CB8AC3E}">
        <p14:creationId xmlns:p14="http://schemas.microsoft.com/office/powerpoint/2010/main" val="16065836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8" name="Picture 17" descr="01_backTitl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1199"/>
          </a:xfrm>
          <a:prstGeom prst="rect">
            <a:avLst/>
          </a:prstGeom>
        </p:spPr>
      </p:pic>
      <p:sp>
        <p:nvSpPr>
          <p:cNvPr id="2" name="Title 1"/>
          <p:cNvSpPr>
            <a:spLocks noGrp="1"/>
          </p:cNvSpPr>
          <p:nvPr>
            <p:ph type="ctrTitle"/>
          </p:nvPr>
        </p:nvSpPr>
        <p:spPr>
          <a:xfrm>
            <a:off x="372753" y="2439828"/>
            <a:ext cx="5584372" cy="1797823"/>
          </a:xfrm>
        </p:spPr>
        <p:txBody>
          <a:bodyPr anchor="b"/>
          <a:lstStyle>
            <a:lvl1pPr>
              <a:lnSpc>
                <a:spcPts val="2636"/>
              </a:lnSpc>
              <a:defRPr>
                <a:solidFill>
                  <a:schemeClr val="bg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372753" y="4405420"/>
            <a:ext cx="5602786" cy="243377"/>
          </a:xfrm>
        </p:spPr>
        <p:txBody>
          <a:bodyPr wrap="square">
            <a:spAutoFit/>
          </a:bodyPr>
          <a:lstStyle>
            <a:lvl1pPr marL="0" indent="0" algn="l">
              <a:lnSpc>
                <a:spcPct val="100000"/>
              </a:lnSpc>
              <a:spcBef>
                <a:spcPts val="0"/>
              </a:spcBef>
              <a:spcAft>
                <a:spcPts val="0"/>
              </a:spcAft>
              <a:buNone/>
              <a:defRPr sz="1582">
                <a:solidFill>
                  <a:srgbClr val="FFFFFF"/>
                </a:solidFill>
              </a:defRPr>
            </a:lvl1pPr>
            <a:lvl2pPr marL="342809" indent="0" algn="ctr">
              <a:buNone/>
              <a:defRPr>
                <a:solidFill>
                  <a:schemeClr val="tx1">
                    <a:tint val="75000"/>
                  </a:schemeClr>
                </a:solidFill>
              </a:defRPr>
            </a:lvl2pPr>
            <a:lvl3pPr marL="685618" indent="0" algn="ctr">
              <a:buNone/>
              <a:defRPr>
                <a:solidFill>
                  <a:schemeClr val="tx1">
                    <a:tint val="75000"/>
                  </a:schemeClr>
                </a:solidFill>
              </a:defRPr>
            </a:lvl3pPr>
            <a:lvl4pPr marL="1028427" indent="0" algn="ctr">
              <a:buNone/>
              <a:defRPr>
                <a:solidFill>
                  <a:schemeClr val="tx1">
                    <a:tint val="75000"/>
                  </a:schemeClr>
                </a:solidFill>
              </a:defRPr>
            </a:lvl4pPr>
            <a:lvl5pPr marL="1371236" indent="0" algn="ctr">
              <a:buNone/>
              <a:defRPr>
                <a:solidFill>
                  <a:schemeClr val="tx1">
                    <a:tint val="75000"/>
                  </a:schemeClr>
                </a:solidFill>
              </a:defRPr>
            </a:lvl5pPr>
            <a:lvl6pPr marL="1714046" indent="0" algn="ctr">
              <a:buNone/>
              <a:defRPr>
                <a:solidFill>
                  <a:schemeClr val="tx1">
                    <a:tint val="75000"/>
                  </a:schemeClr>
                </a:solidFill>
              </a:defRPr>
            </a:lvl6pPr>
            <a:lvl7pPr marL="2056854" indent="0" algn="ctr">
              <a:buNone/>
              <a:defRPr>
                <a:solidFill>
                  <a:schemeClr val="tx1">
                    <a:tint val="75000"/>
                  </a:schemeClr>
                </a:solidFill>
              </a:defRPr>
            </a:lvl7pPr>
            <a:lvl8pPr marL="2399663" indent="0" algn="ctr">
              <a:buNone/>
              <a:defRPr>
                <a:solidFill>
                  <a:schemeClr val="tx1">
                    <a:tint val="75000"/>
                  </a:schemeClr>
                </a:solidFill>
              </a:defRPr>
            </a:lvl8pPr>
            <a:lvl9pPr marL="2742472" indent="0" algn="ctr">
              <a:buNone/>
              <a:defRPr>
                <a:solidFill>
                  <a:schemeClr val="tx1">
                    <a:tint val="75000"/>
                  </a:schemeClr>
                </a:solidFill>
              </a:defRPr>
            </a:lvl9pPr>
          </a:lstStyle>
          <a:p>
            <a:r>
              <a:rPr lang="en-US" smtClean="0"/>
              <a:t>Click to edit Master subtitle style</a:t>
            </a:r>
            <a:endParaRPr lang="en-GB" dirty="0"/>
          </a:p>
        </p:txBody>
      </p:sp>
      <p:cxnSp>
        <p:nvCxnSpPr>
          <p:cNvPr id="8" name="Straight Connector 7"/>
          <p:cNvCxnSpPr/>
          <p:nvPr userDrawn="1"/>
        </p:nvCxnSpPr>
        <p:spPr>
          <a:xfrm>
            <a:off x="371602" y="4341442"/>
            <a:ext cx="5585522" cy="0"/>
          </a:xfrm>
          <a:prstGeom prst="line">
            <a:avLst/>
          </a:prstGeom>
          <a:ln w="38100" cap="rnd">
            <a:solidFill>
              <a:srgbClr val="FFFFFF"/>
            </a:solidFill>
            <a:prstDash val="sysDot"/>
          </a:ln>
          <a:effectLst/>
        </p:spPr>
        <p:style>
          <a:lnRef idx="2">
            <a:schemeClr val="accent1"/>
          </a:lnRef>
          <a:fillRef idx="0">
            <a:schemeClr val="accent1"/>
          </a:fillRef>
          <a:effectRef idx="1">
            <a:schemeClr val="accent1"/>
          </a:effectRef>
          <a:fontRef idx="minor">
            <a:schemeClr val="tx1"/>
          </a:fontRef>
        </p:style>
      </p:cxnSp>
      <p:pic>
        <p:nvPicPr>
          <p:cNvPr id="17" name="Picture 16" descr="lifeChanging.em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55237" y="4616560"/>
            <a:ext cx="1652743" cy="287491"/>
          </a:xfrm>
          <a:prstGeom prst="rect">
            <a:avLst/>
          </a:prstGeom>
        </p:spPr>
      </p:pic>
      <p:pic>
        <p:nvPicPr>
          <p:cNvPr id="19" name="Picture 18" descr="1_TheOU_Logo.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70738" y="194158"/>
            <a:ext cx="909812" cy="467889"/>
          </a:xfrm>
          <a:prstGeom prst="rect">
            <a:avLst/>
          </a:prstGeom>
        </p:spPr>
      </p:pic>
    </p:spTree>
    <p:extLst>
      <p:ext uri="{BB962C8B-B14F-4D97-AF65-F5344CB8AC3E}">
        <p14:creationId xmlns:p14="http://schemas.microsoft.com/office/powerpoint/2010/main" val="2571413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3125" y="204787"/>
            <a:ext cx="2592389" cy="803276"/>
          </a:xfrm>
          <a:prstGeom prst="rect">
            <a:avLst/>
          </a:prstGeo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04788"/>
            <a:ext cx="5111750" cy="374826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73125" y="1076327"/>
            <a:ext cx="2592389" cy="287672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280061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1_Title Slide on white">
    <p:spTree>
      <p:nvGrpSpPr>
        <p:cNvPr id="1" name=""/>
        <p:cNvGrpSpPr/>
        <p:nvPr/>
      </p:nvGrpSpPr>
      <p:grpSpPr>
        <a:xfrm>
          <a:off x="0" y="0"/>
          <a:ext cx="0" cy="0"/>
          <a:chOff x="0" y="0"/>
          <a:chExt cx="0" cy="0"/>
        </a:xfrm>
      </p:grpSpPr>
      <p:pic>
        <p:nvPicPr>
          <p:cNvPr id="6" name="Picture 5" descr="02_backTitl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1199"/>
          </a:xfrm>
          <a:prstGeom prst="rect">
            <a:avLst/>
          </a:prstGeom>
        </p:spPr>
      </p:pic>
      <p:sp>
        <p:nvSpPr>
          <p:cNvPr id="2" name="Title 1"/>
          <p:cNvSpPr>
            <a:spLocks noGrp="1"/>
          </p:cNvSpPr>
          <p:nvPr>
            <p:ph type="ctrTitle"/>
          </p:nvPr>
        </p:nvSpPr>
        <p:spPr>
          <a:xfrm>
            <a:off x="372753" y="2067135"/>
            <a:ext cx="5584372" cy="1797823"/>
          </a:xfrm>
        </p:spPr>
        <p:txBody>
          <a:bodyPr anchor="b"/>
          <a:lstStyle>
            <a:lvl1pPr>
              <a:lnSpc>
                <a:spcPts val="2636"/>
              </a:lnSpc>
              <a:defRPr sz="2320">
                <a:solidFill>
                  <a:schemeClr val="bg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372753" y="4039630"/>
            <a:ext cx="5602786" cy="243377"/>
          </a:xfrm>
        </p:spPr>
        <p:txBody>
          <a:bodyPr wrap="square">
            <a:spAutoFit/>
          </a:bodyPr>
          <a:lstStyle>
            <a:lvl1pPr marL="0" indent="0" algn="l">
              <a:lnSpc>
                <a:spcPct val="100000"/>
              </a:lnSpc>
              <a:spcBef>
                <a:spcPts val="0"/>
              </a:spcBef>
              <a:spcAft>
                <a:spcPts val="0"/>
              </a:spcAft>
              <a:buNone/>
              <a:defRPr sz="1582">
                <a:solidFill>
                  <a:srgbClr val="FFFFFF"/>
                </a:solidFill>
              </a:defRPr>
            </a:lvl1pPr>
            <a:lvl2pPr marL="342809" indent="0" algn="ctr">
              <a:buNone/>
              <a:defRPr>
                <a:solidFill>
                  <a:schemeClr val="tx1">
                    <a:tint val="75000"/>
                  </a:schemeClr>
                </a:solidFill>
              </a:defRPr>
            </a:lvl2pPr>
            <a:lvl3pPr marL="685618" indent="0" algn="ctr">
              <a:buNone/>
              <a:defRPr>
                <a:solidFill>
                  <a:schemeClr val="tx1">
                    <a:tint val="75000"/>
                  </a:schemeClr>
                </a:solidFill>
              </a:defRPr>
            </a:lvl3pPr>
            <a:lvl4pPr marL="1028427" indent="0" algn="ctr">
              <a:buNone/>
              <a:defRPr>
                <a:solidFill>
                  <a:schemeClr val="tx1">
                    <a:tint val="75000"/>
                  </a:schemeClr>
                </a:solidFill>
              </a:defRPr>
            </a:lvl4pPr>
            <a:lvl5pPr marL="1371236" indent="0" algn="ctr">
              <a:buNone/>
              <a:defRPr>
                <a:solidFill>
                  <a:schemeClr val="tx1">
                    <a:tint val="75000"/>
                  </a:schemeClr>
                </a:solidFill>
              </a:defRPr>
            </a:lvl5pPr>
            <a:lvl6pPr marL="1714046" indent="0" algn="ctr">
              <a:buNone/>
              <a:defRPr>
                <a:solidFill>
                  <a:schemeClr val="tx1">
                    <a:tint val="75000"/>
                  </a:schemeClr>
                </a:solidFill>
              </a:defRPr>
            </a:lvl6pPr>
            <a:lvl7pPr marL="2056854" indent="0" algn="ctr">
              <a:buNone/>
              <a:defRPr>
                <a:solidFill>
                  <a:schemeClr val="tx1">
                    <a:tint val="75000"/>
                  </a:schemeClr>
                </a:solidFill>
              </a:defRPr>
            </a:lvl7pPr>
            <a:lvl8pPr marL="2399663" indent="0" algn="ctr">
              <a:buNone/>
              <a:defRPr>
                <a:solidFill>
                  <a:schemeClr val="tx1">
                    <a:tint val="75000"/>
                  </a:schemeClr>
                </a:solidFill>
              </a:defRPr>
            </a:lvl8pPr>
            <a:lvl9pPr marL="2742472" indent="0" algn="ctr">
              <a:buNone/>
              <a:defRPr>
                <a:solidFill>
                  <a:schemeClr val="tx1">
                    <a:tint val="75000"/>
                  </a:schemeClr>
                </a:solidFill>
              </a:defRPr>
            </a:lvl9pPr>
          </a:lstStyle>
          <a:p>
            <a:r>
              <a:rPr lang="en-US" smtClean="0"/>
              <a:t>Click to edit Master subtitle style</a:t>
            </a:r>
            <a:endParaRPr lang="en-GB" dirty="0"/>
          </a:p>
        </p:txBody>
      </p:sp>
      <p:cxnSp>
        <p:nvCxnSpPr>
          <p:cNvPr id="8" name="Straight Connector 7"/>
          <p:cNvCxnSpPr/>
          <p:nvPr userDrawn="1"/>
        </p:nvCxnSpPr>
        <p:spPr>
          <a:xfrm>
            <a:off x="371602" y="3975651"/>
            <a:ext cx="5585522" cy="0"/>
          </a:xfrm>
          <a:prstGeom prst="line">
            <a:avLst/>
          </a:prstGeom>
          <a:ln w="38100" cap="rnd">
            <a:solidFill>
              <a:srgbClr val="FFFFFF"/>
            </a:solidFill>
            <a:prstDash val="sysDot"/>
          </a:ln>
          <a:effectLst/>
        </p:spPr>
        <p:style>
          <a:lnRef idx="2">
            <a:schemeClr val="accent1"/>
          </a:lnRef>
          <a:fillRef idx="0">
            <a:schemeClr val="accent1"/>
          </a:fillRef>
          <a:effectRef idx="1">
            <a:schemeClr val="accent1"/>
          </a:effectRef>
          <a:fontRef idx="minor">
            <a:schemeClr val="tx1"/>
          </a:fontRef>
        </p:style>
      </p:cxnSp>
      <p:pic>
        <p:nvPicPr>
          <p:cNvPr id="17" name="Picture 16" descr="lifeChanging.em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4420" y="4595637"/>
            <a:ext cx="1519430" cy="264301"/>
          </a:xfrm>
          <a:prstGeom prst="rect">
            <a:avLst/>
          </a:prstGeom>
        </p:spPr>
      </p:pic>
      <p:pic>
        <p:nvPicPr>
          <p:cNvPr id="19" name="Picture 1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66273" y="200088"/>
            <a:ext cx="909812" cy="466070"/>
          </a:xfrm>
          <a:prstGeom prst="rect">
            <a:avLst/>
          </a:prstGeom>
        </p:spPr>
      </p:pic>
    </p:spTree>
    <p:extLst>
      <p:ext uri="{BB962C8B-B14F-4D97-AF65-F5344CB8AC3E}">
        <p14:creationId xmlns:p14="http://schemas.microsoft.com/office/powerpoint/2010/main" val="9750832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Divider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302"/>
            <a:ext cx="9144000" cy="5141198"/>
          </a:xfrm>
          <a:prstGeom prst="rect">
            <a:avLst/>
          </a:prstGeom>
        </p:spPr>
      </p:pic>
      <p:sp>
        <p:nvSpPr>
          <p:cNvPr id="2" name="Title 1"/>
          <p:cNvSpPr>
            <a:spLocks noGrp="1"/>
          </p:cNvSpPr>
          <p:nvPr>
            <p:ph type="ctrTitle"/>
          </p:nvPr>
        </p:nvSpPr>
        <p:spPr>
          <a:xfrm>
            <a:off x="1500372" y="2263831"/>
            <a:ext cx="6130822" cy="343533"/>
          </a:xfrm>
        </p:spPr>
        <p:txBody>
          <a:bodyPr wrap="square" anchor="b">
            <a:spAutoFit/>
          </a:bodyPr>
          <a:lstStyle>
            <a:lvl1pPr algn="ctr">
              <a:lnSpc>
                <a:spcPts val="2636"/>
              </a:lnSpc>
              <a:defRPr sz="3084" baseline="0">
                <a:solidFill>
                  <a:schemeClr val="bg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1500371" y="2824929"/>
            <a:ext cx="6140029" cy="243377"/>
          </a:xfrm>
        </p:spPr>
        <p:txBody>
          <a:bodyPr wrap="square">
            <a:spAutoFit/>
          </a:bodyPr>
          <a:lstStyle>
            <a:lvl1pPr marL="0" indent="0" algn="ctr">
              <a:lnSpc>
                <a:spcPct val="100000"/>
              </a:lnSpc>
              <a:spcBef>
                <a:spcPts val="0"/>
              </a:spcBef>
              <a:spcAft>
                <a:spcPts val="0"/>
              </a:spcAft>
              <a:buNone/>
              <a:defRPr sz="1582">
                <a:solidFill>
                  <a:srgbClr val="FFFFFF"/>
                </a:solidFill>
              </a:defRPr>
            </a:lvl1pPr>
            <a:lvl2pPr marL="342809" indent="0" algn="ctr">
              <a:buNone/>
              <a:defRPr>
                <a:solidFill>
                  <a:schemeClr val="tx1">
                    <a:tint val="75000"/>
                  </a:schemeClr>
                </a:solidFill>
              </a:defRPr>
            </a:lvl2pPr>
            <a:lvl3pPr marL="685618" indent="0" algn="ctr">
              <a:buNone/>
              <a:defRPr>
                <a:solidFill>
                  <a:schemeClr val="tx1">
                    <a:tint val="75000"/>
                  </a:schemeClr>
                </a:solidFill>
              </a:defRPr>
            </a:lvl3pPr>
            <a:lvl4pPr marL="1028427" indent="0" algn="ctr">
              <a:buNone/>
              <a:defRPr>
                <a:solidFill>
                  <a:schemeClr val="tx1">
                    <a:tint val="75000"/>
                  </a:schemeClr>
                </a:solidFill>
              </a:defRPr>
            </a:lvl4pPr>
            <a:lvl5pPr marL="1371236" indent="0" algn="ctr">
              <a:buNone/>
              <a:defRPr>
                <a:solidFill>
                  <a:schemeClr val="tx1">
                    <a:tint val="75000"/>
                  </a:schemeClr>
                </a:solidFill>
              </a:defRPr>
            </a:lvl5pPr>
            <a:lvl6pPr marL="1714046" indent="0" algn="ctr">
              <a:buNone/>
              <a:defRPr>
                <a:solidFill>
                  <a:schemeClr val="tx1">
                    <a:tint val="75000"/>
                  </a:schemeClr>
                </a:solidFill>
              </a:defRPr>
            </a:lvl6pPr>
            <a:lvl7pPr marL="2056854" indent="0" algn="ctr">
              <a:buNone/>
              <a:defRPr>
                <a:solidFill>
                  <a:schemeClr val="tx1">
                    <a:tint val="75000"/>
                  </a:schemeClr>
                </a:solidFill>
              </a:defRPr>
            </a:lvl7pPr>
            <a:lvl8pPr marL="2399663" indent="0" algn="ctr">
              <a:buNone/>
              <a:defRPr>
                <a:solidFill>
                  <a:schemeClr val="tx1">
                    <a:tint val="75000"/>
                  </a:schemeClr>
                </a:solidFill>
              </a:defRPr>
            </a:lvl8pPr>
            <a:lvl9pPr marL="2742472" indent="0" algn="ctr">
              <a:buNone/>
              <a:defRPr>
                <a:solidFill>
                  <a:schemeClr val="tx1">
                    <a:tint val="75000"/>
                  </a:schemeClr>
                </a:solidFill>
              </a:defRPr>
            </a:lvl9pPr>
          </a:lstStyle>
          <a:p>
            <a:r>
              <a:rPr lang="en-US" smtClean="0"/>
              <a:t>Click to edit Master subtitle style</a:t>
            </a:r>
            <a:endParaRPr lang="en-GB"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29141" y="191368"/>
            <a:ext cx="527463" cy="467915"/>
          </a:xfrm>
          <a:prstGeom prst="rect">
            <a:avLst/>
          </a:prstGeom>
        </p:spPr>
      </p:pic>
      <p:sp>
        <p:nvSpPr>
          <p:cNvPr id="12" name="Oval 11"/>
          <p:cNvSpPr/>
          <p:nvPr userDrawn="1"/>
        </p:nvSpPr>
        <p:spPr>
          <a:xfrm>
            <a:off x="8531258" y="4863149"/>
            <a:ext cx="205901" cy="15435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09"/>
            <a:endParaRPr lang="en-GB" sz="1371">
              <a:solidFill>
                <a:prstClr val="white"/>
              </a:solidFill>
            </a:endParaRPr>
          </a:p>
        </p:txBody>
      </p:sp>
      <p:sp>
        <p:nvSpPr>
          <p:cNvPr id="13" name="Slide Number Placeholder 5"/>
          <p:cNvSpPr>
            <a:spLocks noGrp="1"/>
          </p:cNvSpPr>
          <p:nvPr>
            <p:ph type="sldNum" sz="quarter" idx="4"/>
          </p:nvPr>
        </p:nvSpPr>
        <p:spPr>
          <a:xfrm>
            <a:off x="8462624" y="4798879"/>
            <a:ext cx="353919" cy="273844"/>
          </a:xfrm>
          <a:prstGeom prst="rect">
            <a:avLst/>
          </a:prstGeom>
        </p:spPr>
        <p:txBody>
          <a:bodyPr vert="horz" lIns="130055" tIns="65028" rIns="130055" bIns="65028" rtlCol="0" anchor="ctr"/>
          <a:lstStyle>
            <a:lvl1pPr algn="r">
              <a:defRPr sz="527">
                <a:solidFill>
                  <a:srgbClr val="FFFFFF"/>
                </a:solidFill>
              </a:defRPr>
            </a:lvl1pPr>
          </a:lstStyle>
          <a:p>
            <a:pPr algn="ctr"/>
            <a:fld id="{C0BADC3D-1509-2C4E-AB5E-AF0356668A88}" type="slidenum">
              <a:rPr lang="en-GB" smtClean="0"/>
              <a:pPr algn="ctr"/>
              <a:t>‹#›</a:t>
            </a:fld>
            <a:endParaRPr lang="en-GB" dirty="0"/>
          </a:p>
        </p:txBody>
      </p:sp>
    </p:spTree>
    <p:extLst>
      <p:ext uri="{BB962C8B-B14F-4D97-AF65-F5344CB8AC3E}">
        <p14:creationId xmlns:p14="http://schemas.microsoft.com/office/powerpoint/2010/main" val="29678902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_Cyan">
    <p:spTree>
      <p:nvGrpSpPr>
        <p:cNvPr id="1" name=""/>
        <p:cNvGrpSpPr/>
        <p:nvPr/>
      </p:nvGrpSpPr>
      <p:grpSpPr>
        <a:xfrm>
          <a:off x="0" y="0"/>
          <a:ext cx="0" cy="0"/>
          <a:chOff x="0" y="0"/>
          <a:chExt cx="0" cy="0"/>
        </a:xfrm>
      </p:grpSpPr>
      <p:sp>
        <p:nvSpPr>
          <p:cNvPr id="2" name="Title 1"/>
          <p:cNvSpPr>
            <a:spLocks noGrp="1"/>
          </p:cNvSpPr>
          <p:nvPr>
            <p:ph type="title"/>
          </p:nvPr>
        </p:nvSpPr>
        <p:spPr>
          <a:xfrm>
            <a:off x="503237" y="219782"/>
            <a:ext cx="6687665" cy="435881"/>
          </a:xfrm>
        </p:spPr>
        <p:txBody>
          <a:bodyPr/>
          <a:lstStyle/>
          <a:p>
            <a:r>
              <a:rPr lang="en-US" smtClean="0"/>
              <a:t>Click to edit Master title style</a:t>
            </a:r>
            <a:endParaRPr lang="en-GB" dirty="0"/>
          </a:p>
        </p:txBody>
      </p:sp>
      <p:sp>
        <p:nvSpPr>
          <p:cNvPr id="3" name="Content Placeholder 2"/>
          <p:cNvSpPr>
            <a:spLocks noGrp="1"/>
          </p:cNvSpPr>
          <p:nvPr>
            <p:ph idx="1"/>
          </p:nvPr>
        </p:nvSpPr>
        <p:spPr>
          <a:xfrm>
            <a:off x="506956" y="1436287"/>
            <a:ext cx="8139757" cy="3280427"/>
          </a:xfrm>
        </p:spPr>
        <p:txBody>
          <a:bodyPr/>
          <a:lstStyle/>
          <a:p>
            <a:pPr lvl="0"/>
            <a:r>
              <a:rPr lang="en-US" smtClean="0"/>
              <a:t>Click to edit Master text styles</a:t>
            </a:r>
          </a:p>
        </p:txBody>
      </p:sp>
      <p:sp>
        <p:nvSpPr>
          <p:cNvPr id="8" name="Subtitle 2"/>
          <p:cNvSpPr>
            <a:spLocks noGrp="1"/>
          </p:cNvSpPr>
          <p:nvPr>
            <p:ph type="subTitle" idx="13"/>
          </p:nvPr>
        </p:nvSpPr>
        <p:spPr>
          <a:xfrm>
            <a:off x="506958" y="815292"/>
            <a:ext cx="6685085" cy="227152"/>
          </a:xfrm>
        </p:spPr>
        <p:txBody>
          <a:bodyPr wrap="square">
            <a:spAutoFit/>
          </a:bodyPr>
          <a:lstStyle>
            <a:lvl1pPr marL="0" indent="0" algn="l">
              <a:lnSpc>
                <a:spcPct val="100000"/>
              </a:lnSpc>
              <a:spcBef>
                <a:spcPts val="0"/>
              </a:spcBef>
              <a:spcAft>
                <a:spcPts val="0"/>
              </a:spcAft>
              <a:buNone/>
              <a:defRPr sz="1476">
                <a:solidFill>
                  <a:schemeClr val="tx1"/>
                </a:solidFill>
              </a:defRPr>
            </a:lvl1pPr>
            <a:lvl2pPr marL="342809" indent="0" algn="ctr">
              <a:buNone/>
              <a:defRPr>
                <a:solidFill>
                  <a:schemeClr val="tx1">
                    <a:tint val="75000"/>
                  </a:schemeClr>
                </a:solidFill>
              </a:defRPr>
            </a:lvl2pPr>
            <a:lvl3pPr marL="685618" indent="0" algn="ctr">
              <a:buNone/>
              <a:defRPr>
                <a:solidFill>
                  <a:schemeClr val="tx1">
                    <a:tint val="75000"/>
                  </a:schemeClr>
                </a:solidFill>
              </a:defRPr>
            </a:lvl3pPr>
            <a:lvl4pPr marL="1028427" indent="0" algn="ctr">
              <a:buNone/>
              <a:defRPr>
                <a:solidFill>
                  <a:schemeClr val="tx1">
                    <a:tint val="75000"/>
                  </a:schemeClr>
                </a:solidFill>
              </a:defRPr>
            </a:lvl4pPr>
            <a:lvl5pPr marL="1371236" indent="0" algn="ctr">
              <a:buNone/>
              <a:defRPr>
                <a:solidFill>
                  <a:schemeClr val="tx1">
                    <a:tint val="75000"/>
                  </a:schemeClr>
                </a:solidFill>
              </a:defRPr>
            </a:lvl5pPr>
            <a:lvl6pPr marL="1714046" indent="0" algn="ctr">
              <a:buNone/>
              <a:defRPr>
                <a:solidFill>
                  <a:schemeClr val="tx1">
                    <a:tint val="75000"/>
                  </a:schemeClr>
                </a:solidFill>
              </a:defRPr>
            </a:lvl6pPr>
            <a:lvl7pPr marL="2056854" indent="0" algn="ctr">
              <a:buNone/>
              <a:defRPr>
                <a:solidFill>
                  <a:schemeClr val="tx1">
                    <a:tint val="75000"/>
                  </a:schemeClr>
                </a:solidFill>
              </a:defRPr>
            </a:lvl7pPr>
            <a:lvl8pPr marL="2399663" indent="0" algn="ctr">
              <a:buNone/>
              <a:defRPr>
                <a:solidFill>
                  <a:schemeClr val="tx1">
                    <a:tint val="75000"/>
                  </a:schemeClr>
                </a:solidFill>
              </a:defRPr>
            </a:lvl8pPr>
            <a:lvl9pPr marL="2742472" indent="0" algn="ctr">
              <a:buNone/>
              <a:defRPr>
                <a:solidFill>
                  <a:schemeClr val="tx1">
                    <a:tint val="75000"/>
                  </a:schemeClr>
                </a:solidFill>
              </a:defRPr>
            </a:lvl9pPr>
          </a:lstStyle>
          <a:p>
            <a:r>
              <a:rPr lang="en-US" smtClean="0"/>
              <a:t>Click to edit Master subtitle style</a:t>
            </a:r>
            <a:endParaRPr lang="en-GB" dirty="0"/>
          </a:p>
        </p:txBody>
      </p:sp>
      <p:sp>
        <p:nvSpPr>
          <p:cNvPr id="9" name="Slide Number Placeholder 5"/>
          <p:cNvSpPr>
            <a:spLocks noGrp="1"/>
          </p:cNvSpPr>
          <p:nvPr>
            <p:ph type="sldNum" sz="quarter" idx="4"/>
          </p:nvPr>
        </p:nvSpPr>
        <p:spPr>
          <a:xfrm>
            <a:off x="8462624" y="4798879"/>
            <a:ext cx="353919" cy="273844"/>
          </a:xfrm>
          <a:prstGeom prst="rect">
            <a:avLst/>
          </a:prstGeom>
        </p:spPr>
        <p:txBody>
          <a:bodyPr vert="horz" lIns="130055" tIns="65028" rIns="130055" bIns="65028" rtlCol="0" anchor="ctr"/>
          <a:lstStyle>
            <a:lvl1pPr algn="r">
              <a:defRPr sz="527">
                <a:solidFill>
                  <a:srgbClr val="FFFFFF"/>
                </a:solidFill>
              </a:defRPr>
            </a:lvl1pPr>
          </a:lstStyle>
          <a:p>
            <a:pPr algn="ctr"/>
            <a:fld id="{C0BADC3D-1509-2C4E-AB5E-AF0356668A88}" type="slidenum">
              <a:rPr lang="en-GB" smtClean="0"/>
              <a:pPr algn="ctr"/>
              <a:t>‹#›</a:t>
            </a:fld>
            <a:endParaRPr lang="en-GB" dirty="0"/>
          </a:p>
        </p:txBody>
      </p:sp>
      <p:cxnSp>
        <p:nvCxnSpPr>
          <p:cNvPr id="7" name="Straight Connector 6"/>
          <p:cNvCxnSpPr/>
          <p:nvPr userDrawn="1"/>
        </p:nvCxnSpPr>
        <p:spPr>
          <a:xfrm>
            <a:off x="500503" y="669732"/>
            <a:ext cx="6329895" cy="0"/>
          </a:xfrm>
          <a:prstGeom prst="line">
            <a:avLst/>
          </a:prstGeom>
          <a:ln w="38100" cap="rnd">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30277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and Content_Cyan">
    <p:spTree>
      <p:nvGrpSpPr>
        <p:cNvPr id="1" name=""/>
        <p:cNvGrpSpPr/>
        <p:nvPr/>
      </p:nvGrpSpPr>
      <p:grpSpPr>
        <a:xfrm>
          <a:off x="0" y="0"/>
          <a:ext cx="0" cy="0"/>
          <a:chOff x="0" y="0"/>
          <a:chExt cx="0" cy="0"/>
        </a:xfrm>
      </p:grpSpPr>
      <p:sp>
        <p:nvSpPr>
          <p:cNvPr id="2" name="Title 1"/>
          <p:cNvSpPr>
            <a:spLocks noGrp="1"/>
          </p:cNvSpPr>
          <p:nvPr>
            <p:ph type="title"/>
          </p:nvPr>
        </p:nvSpPr>
        <p:spPr>
          <a:xfrm>
            <a:off x="503237" y="219782"/>
            <a:ext cx="6687665" cy="435881"/>
          </a:xfrm>
        </p:spPr>
        <p:txBody>
          <a:bodyPr/>
          <a:lstStyle/>
          <a:p>
            <a:r>
              <a:rPr lang="en-US" smtClean="0"/>
              <a:t>Click to edit Master title style</a:t>
            </a:r>
            <a:endParaRPr lang="en-GB" dirty="0"/>
          </a:p>
        </p:txBody>
      </p:sp>
      <p:sp>
        <p:nvSpPr>
          <p:cNvPr id="8" name="Subtitle 2"/>
          <p:cNvSpPr>
            <a:spLocks noGrp="1"/>
          </p:cNvSpPr>
          <p:nvPr>
            <p:ph type="subTitle" idx="13"/>
          </p:nvPr>
        </p:nvSpPr>
        <p:spPr>
          <a:xfrm>
            <a:off x="506958" y="815292"/>
            <a:ext cx="6685085" cy="227152"/>
          </a:xfrm>
        </p:spPr>
        <p:txBody>
          <a:bodyPr wrap="square">
            <a:spAutoFit/>
          </a:bodyPr>
          <a:lstStyle>
            <a:lvl1pPr marL="0" indent="0" algn="l">
              <a:lnSpc>
                <a:spcPct val="100000"/>
              </a:lnSpc>
              <a:spcBef>
                <a:spcPts val="0"/>
              </a:spcBef>
              <a:spcAft>
                <a:spcPts val="0"/>
              </a:spcAft>
              <a:buNone/>
              <a:defRPr sz="1476">
                <a:solidFill>
                  <a:schemeClr val="tx1"/>
                </a:solidFill>
              </a:defRPr>
            </a:lvl1pPr>
            <a:lvl2pPr marL="342809" indent="0" algn="ctr">
              <a:buNone/>
              <a:defRPr>
                <a:solidFill>
                  <a:schemeClr val="tx1">
                    <a:tint val="75000"/>
                  </a:schemeClr>
                </a:solidFill>
              </a:defRPr>
            </a:lvl2pPr>
            <a:lvl3pPr marL="685618" indent="0" algn="ctr">
              <a:buNone/>
              <a:defRPr>
                <a:solidFill>
                  <a:schemeClr val="tx1">
                    <a:tint val="75000"/>
                  </a:schemeClr>
                </a:solidFill>
              </a:defRPr>
            </a:lvl3pPr>
            <a:lvl4pPr marL="1028427" indent="0" algn="ctr">
              <a:buNone/>
              <a:defRPr>
                <a:solidFill>
                  <a:schemeClr val="tx1">
                    <a:tint val="75000"/>
                  </a:schemeClr>
                </a:solidFill>
              </a:defRPr>
            </a:lvl4pPr>
            <a:lvl5pPr marL="1371236" indent="0" algn="ctr">
              <a:buNone/>
              <a:defRPr>
                <a:solidFill>
                  <a:schemeClr val="tx1">
                    <a:tint val="75000"/>
                  </a:schemeClr>
                </a:solidFill>
              </a:defRPr>
            </a:lvl5pPr>
            <a:lvl6pPr marL="1714046" indent="0" algn="ctr">
              <a:buNone/>
              <a:defRPr>
                <a:solidFill>
                  <a:schemeClr val="tx1">
                    <a:tint val="75000"/>
                  </a:schemeClr>
                </a:solidFill>
              </a:defRPr>
            </a:lvl6pPr>
            <a:lvl7pPr marL="2056854" indent="0" algn="ctr">
              <a:buNone/>
              <a:defRPr>
                <a:solidFill>
                  <a:schemeClr val="tx1">
                    <a:tint val="75000"/>
                  </a:schemeClr>
                </a:solidFill>
              </a:defRPr>
            </a:lvl7pPr>
            <a:lvl8pPr marL="2399663" indent="0" algn="ctr">
              <a:buNone/>
              <a:defRPr>
                <a:solidFill>
                  <a:schemeClr val="tx1">
                    <a:tint val="75000"/>
                  </a:schemeClr>
                </a:solidFill>
              </a:defRPr>
            </a:lvl8pPr>
            <a:lvl9pPr marL="2742472" indent="0" algn="ctr">
              <a:buNone/>
              <a:defRPr>
                <a:solidFill>
                  <a:schemeClr val="tx1">
                    <a:tint val="75000"/>
                  </a:schemeClr>
                </a:solidFill>
              </a:defRPr>
            </a:lvl9pPr>
          </a:lstStyle>
          <a:p>
            <a:r>
              <a:rPr lang="en-US" smtClean="0"/>
              <a:t>Click to edit Master subtitle style</a:t>
            </a:r>
            <a:endParaRPr lang="en-GB" dirty="0"/>
          </a:p>
        </p:txBody>
      </p:sp>
      <p:sp>
        <p:nvSpPr>
          <p:cNvPr id="9" name="Slide Number Placeholder 5"/>
          <p:cNvSpPr>
            <a:spLocks noGrp="1"/>
          </p:cNvSpPr>
          <p:nvPr>
            <p:ph type="sldNum" sz="quarter" idx="4"/>
          </p:nvPr>
        </p:nvSpPr>
        <p:spPr>
          <a:xfrm>
            <a:off x="8462624" y="4798879"/>
            <a:ext cx="353919" cy="273844"/>
          </a:xfrm>
          <a:prstGeom prst="rect">
            <a:avLst/>
          </a:prstGeom>
        </p:spPr>
        <p:txBody>
          <a:bodyPr vert="horz" lIns="130055" tIns="65028" rIns="130055" bIns="65028" rtlCol="0" anchor="ctr"/>
          <a:lstStyle>
            <a:lvl1pPr algn="r">
              <a:defRPr sz="527">
                <a:solidFill>
                  <a:srgbClr val="FFFFFF"/>
                </a:solidFill>
              </a:defRPr>
            </a:lvl1pPr>
          </a:lstStyle>
          <a:p>
            <a:pPr algn="ctr"/>
            <a:fld id="{C0BADC3D-1509-2C4E-AB5E-AF0356668A88}" type="slidenum">
              <a:rPr lang="en-GB" smtClean="0"/>
              <a:pPr algn="ctr"/>
              <a:t>‹#›</a:t>
            </a:fld>
            <a:endParaRPr lang="en-GB" dirty="0"/>
          </a:p>
        </p:txBody>
      </p:sp>
      <p:cxnSp>
        <p:nvCxnSpPr>
          <p:cNvPr id="7" name="Straight Connector 6"/>
          <p:cNvCxnSpPr/>
          <p:nvPr userDrawn="1"/>
        </p:nvCxnSpPr>
        <p:spPr>
          <a:xfrm>
            <a:off x="500503" y="669732"/>
            <a:ext cx="6329895" cy="0"/>
          </a:xfrm>
          <a:prstGeom prst="line">
            <a:avLst/>
          </a:prstGeom>
          <a:ln w="38100" cap="rnd">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13088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and Content_Cyan_split">
    <p:spTree>
      <p:nvGrpSpPr>
        <p:cNvPr id="1" name=""/>
        <p:cNvGrpSpPr/>
        <p:nvPr/>
      </p:nvGrpSpPr>
      <p:grpSpPr>
        <a:xfrm>
          <a:off x="0" y="0"/>
          <a:ext cx="0" cy="0"/>
          <a:chOff x="0" y="0"/>
          <a:chExt cx="0" cy="0"/>
        </a:xfrm>
      </p:grpSpPr>
      <p:sp>
        <p:nvSpPr>
          <p:cNvPr id="2" name="Title 1"/>
          <p:cNvSpPr>
            <a:spLocks noGrp="1"/>
          </p:cNvSpPr>
          <p:nvPr>
            <p:ph type="title"/>
          </p:nvPr>
        </p:nvSpPr>
        <p:spPr>
          <a:xfrm>
            <a:off x="503237" y="219782"/>
            <a:ext cx="6687665" cy="435881"/>
          </a:xfrm>
        </p:spPr>
        <p:txBody>
          <a:bodyPr/>
          <a:lstStyle/>
          <a:p>
            <a:r>
              <a:rPr lang="en-US" smtClean="0"/>
              <a:t>Click to edit Master title style</a:t>
            </a:r>
            <a:endParaRPr lang="en-GB" dirty="0"/>
          </a:p>
        </p:txBody>
      </p:sp>
      <p:sp>
        <p:nvSpPr>
          <p:cNvPr id="3" name="Content Placeholder 2"/>
          <p:cNvSpPr>
            <a:spLocks noGrp="1"/>
          </p:cNvSpPr>
          <p:nvPr>
            <p:ph idx="1"/>
          </p:nvPr>
        </p:nvSpPr>
        <p:spPr>
          <a:xfrm>
            <a:off x="506956" y="1436287"/>
            <a:ext cx="3994156" cy="3280427"/>
          </a:xfrm>
        </p:spPr>
        <p:txBody>
          <a:bodyPr/>
          <a:lstStyle/>
          <a:p>
            <a:pPr lvl="0"/>
            <a:r>
              <a:rPr lang="en-US" dirty="0" smtClean="0"/>
              <a:t>Click to edit Master text styles</a:t>
            </a:r>
          </a:p>
        </p:txBody>
      </p:sp>
      <p:sp>
        <p:nvSpPr>
          <p:cNvPr id="8" name="Subtitle 2"/>
          <p:cNvSpPr>
            <a:spLocks noGrp="1"/>
          </p:cNvSpPr>
          <p:nvPr>
            <p:ph type="subTitle" idx="13"/>
          </p:nvPr>
        </p:nvSpPr>
        <p:spPr>
          <a:xfrm>
            <a:off x="506958" y="815292"/>
            <a:ext cx="6685085" cy="227152"/>
          </a:xfrm>
        </p:spPr>
        <p:txBody>
          <a:bodyPr wrap="square">
            <a:spAutoFit/>
          </a:bodyPr>
          <a:lstStyle>
            <a:lvl1pPr marL="0" indent="0" algn="l">
              <a:lnSpc>
                <a:spcPct val="100000"/>
              </a:lnSpc>
              <a:spcBef>
                <a:spcPts val="0"/>
              </a:spcBef>
              <a:spcAft>
                <a:spcPts val="0"/>
              </a:spcAft>
              <a:buNone/>
              <a:defRPr sz="1476">
                <a:solidFill>
                  <a:schemeClr val="tx1"/>
                </a:solidFill>
              </a:defRPr>
            </a:lvl1pPr>
            <a:lvl2pPr marL="342809" indent="0" algn="ctr">
              <a:buNone/>
              <a:defRPr>
                <a:solidFill>
                  <a:schemeClr val="tx1">
                    <a:tint val="75000"/>
                  </a:schemeClr>
                </a:solidFill>
              </a:defRPr>
            </a:lvl2pPr>
            <a:lvl3pPr marL="685618" indent="0" algn="ctr">
              <a:buNone/>
              <a:defRPr>
                <a:solidFill>
                  <a:schemeClr val="tx1">
                    <a:tint val="75000"/>
                  </a:schemeClr>
                </a:solidFill>
              </a:defRPr>
            </a:lvl3pPr>
            <a:lvl4pPr marL="1028427" indent="0" algn="ctr">
              <a:buNone/>
              <a:defRPr>
                <a:solidFill>
                  <a:schemeClr val="tx1">
                    <a:tint val="75000"/>
                  </a:schemeClr>
                </a:solidFill>
              </a:defRPr>
            </a:lvl4pPr>
            <a:lvl5pPr marL="1371236" indent="0" algn="ctr">
              <a:buNone/>
              <a:defRPr>
                <a:solidFill>
                  <a:schemeClr val="tx1">
                    <a:tint val="75000"/>
                  </a:schemeClr>
                </a:solidFill>
              </a:defRPr>
            </a:lvl5pPr>
            <a:lvl6pPr marL="1714046" indent="0" algn="ctr">
              <a:buNone/>
              <a:defRPr>
                <a:solidFill>
                  <a:schemeClr val="tx1">
                    <a:tint val="75000"/>
                  </a:schemeClr>
                </a:solidFill>
              </a:defRPr>
            </a:lvl6pPr>
            <a:lvl7pPr marL="2056854" indent="0" algn="ctr">
              <a:buNone/>
              <a:defRPr>
                <a:solidFill>
                  <a:schemeClr val="tx1">
                    <a:tint val="75000"/>
                  </a:schemeClr>
                </a:solidFill>
              </a:defRPr>
            </a:lvl7pPr>
            <a:lvl8pPr marL="2399663" indent="0" algn="ctr">
              <a:buNone/>
              <a:defRPr>
                <a:solidFill>
                  <a:schemeClr val="tx1">
                    <a:tint val="75000"/>
                  </a:schemeClr>
                </a:solidFill>
              </a:defRPr>
            </a:lvl8pPr>
            <a:lvl9pPr marL="2742472" indent="0" algn="ctr">
              <a:buNone/>
              <a:defRPr>
                <a:solidFill>
                  <a:schemeClr val="tx1">
                    <a:tint val="75000"/>
                  </a:schemeClr>
                </a:solidFill>
              </a:defRPr>
            </a:lvl9pPr>
          </a:lstStyle>
          <a:p>
            <a:r>
              <a:rPr lang="en-US" dirty="0" smtClean="0"/>
              <a:t>Click to edit Master subtitle style</a:t>
            </a:r>
            <a:endParaRPr lang="en-GB" dirty="0"/>
          </a:p>
        </p:txBody>
      </p:sp>
      <p:sp>
        <p:nvSpPr>
          <p:cNvPr id="9" name="Slide Number Placeholder 5"/>
          <p:cNvSpPr>
            <a:spLocks noGrp="1"/>
          </p:cNvSpPr>
          <p:nvPr>
            <p:ph type="sldNum" sz="quarter" idx="4"/>
          </p:nvPr>
        </p:nvSpPr>
        <p:spPr>
          <a:xfrm>
            <a:off x="8462624" y="4798879"/>
            <a:ext cx="353919" cy="273844"/>
          </a:xfrm>
          <a:prstGeom prst="rect">
            <a:avLst/>
          </a:prstGeom>
        </p:spPr>
        <p:txBody>
          <a:bodyPr vert="horz" lIns="130055" tIns="65028" rIns="130055" bIns="65028" rtlCol="0" anchor="ctr"/>
          <a:lstStyle>
            <a:lvl1pPr algn="r">
              <a:defRPr sz="527">
                <a:solidFill>
                  <a:srgbClr val="FFFFFF"/>
                </a:solidFill>
              </a:defRPr>
            </a:lvl1pPr>
          </a:lstStyle>
          <a:p>
            <a:pPr algn="ctr"/>
            <a:fld id="{C0BADC3D-1509-2C4E-AB5E-AF0356668A88}" type="slidenum">
              <a:rPr lang="en-GB" smtClean="0"/>
              <a:pPr algn="ctr"/>
              <a:t>‹#›</a:t>
            </a:fld>
            <a:endParaRPr lang="en-GB" dirty="0"/>
          </a:p>
        </p:txBody>
      </p:sp>
      <p:cxnSp>
        <p:nvCxnSpPr>
          <p:cNvPr id="7" name="Straight Connector 6"/>
          <p:cNvCxnSpPr/>
          <p:nvPr userDrawn="1"/>
        </p:nvCxnSpPr>
        <p:spPr>
          <a:xfrm>
            <a:off x="500503" y="669732"/>
            <a:ext cx="6329895" cy="0"/>
          </a:xfrm>
          <a:prstGeom prst="line">
            <a:avLst/>
          </a:prstGeom>
          <a:ln w="38100" cap="rnd">
            <a:prstDash val="sysDot"/>
          </a:ln>
          <a:effectLst/>
        </p:spPr>
        <p:style>
          <a:lnRef idx="2">
            <a:schemeClr val="accent1"/>
          </a:lnRef>
          <a:fillRef idx="0">
            <a:schemeClr val="accent1"/>
          </a:fillRef>
          <a:effectRef idx="1">
            <a:schemeClr val="accent1"/>
          </a:effectRef>
          <a:fontRef idx="minor">
            <a:schemeClr val="tx1"/>
          </a:fontRef>
        </p:style>
      </p:cxnSp>
      <p:sp>
        <p:nvSpPr>
          <p:cNvPr id="10" name="Content Placeholder 2"/>
          <p:cNvSpPr>
            <a:spLocks noGrp="1"/>
          </p:cNvSpPr>
          <p:nvPr>
            <p:ph idx="14"/>
          </p:nvPr>
        </p:nvSpPr>
        <p:spPr>
          <a:xfrm>
            <a:off x="4645428" y="1436287"/>
            <a:ext cx="3994156" cy="3280427"/>
          </a:xfrm>
        </p:spPr>
        <p:txBody>
          <a:bodyPr/>
          <a:lstStyle/>
          <a:p>
            <a:pPr lvl="0"/>
            <a:r>
              <a:rPr lang="en-US" dirty="0" smtClean="0"/>
              <a:t>Click to edit Master text styles</a:t>
            </a:r>
          </a:p>
        </p:txBody>
      </p:sp>
    </p:spTree>
    <p:extLst>
      <p:ext uri="{BB962C8B-B14F-4D97-AF65-F5344CB8AC3E}">
        <p14:creationId xmlns:p14="http://schemas.microsoft.com/office/powerpoint/2010/main" val="27613640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and Content_Blue">
    <p:spTree>
      <p:nvGrpSpPr>
        <p:cNvPr id="1" name=""/>
        <p:cNvGrpSpPr/>
        <p:nvPr/>
      </p:nvGrpSpPr>
      <p:grpSpPr>
        <a:xfrm>
          <a:off x="0" y="0"/>
          <a:ext cx="0" cy="0"/>
          <a:chOff x="0" y="0"/>
          <a:chExt cx="0" cy="0"/>
        </a:xfrm>
      </p:grpSpPr>
      <p:sp>
        <p:nvSpPr>
          <p:cNvPr id="10" name="Oval 9"/>
          <p:cNvSpPr/>
          <p:nvPr userDrawn="1"/>
        </p:nvSpPr>
        <p:spPr>
          <a:xfrm>
            <a:off x="8531258" y="4863149"/>
            <a:ext cx="205901" cy="15435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09"/>
            <a:endParaRPr lang="en-GB" sz="1371">
              <a:solidFill>
                <a:prstClr val="white"/>
              </a:solidFill>
            </a:endParaRPr>
          </a:p>
        </p:txBody>
      </p:sp>
      <p:sp>
        <p:nvSpPr>
          <p:cNvPr id="9" name="Slide Number Placeholder 5"/>
          <p:cNvSpPr>
            <a:spLocks noGrp="1"/>
          </p:cNvSpPr>
          <p:nvPr>
            <p:ph type="sldNum" sz="quarter" idx="4"/>
          </p:nvPr>
        </p:nvSpPr>
        <p:spPr>
          <a:xfrm>
            <a:off x="8462624" y="4798879"/>
            <a:ext cx="353919" cy="273844"/>
          </a:xfrm>
          <a:prstGeom prst="rect">
            <a:avLst/>
          </a:prstGeom>
        </p:spPr>
        <p:txBody>
          <a:bodyPr vert="horz" lIns="130055" tIns="65028" rIns="130055" bIns="65028" rtlCol="0" anchor="ctr"/>
          <a:lstStyle>
            <a:lvl1pPr algn="r">
              <a:defRPr sz="527">
                <a:solidFill>
                  <a:srgbClr val="FFFFFF"/>
                </a:solidFill>
              </a:defRPr>
            </a:lvl1pPr>
          </a:lstStyle>
          <a:p>
            <a:pPr algn="ctr"/>
            <a:fld id="{C0BADC3D-1509-2C4E-AB5E-AF0356668A88}" type="slidenum">
              <a:rPr lang="en-GB" smtClean="0"/>
              <a:pPr algn="ctr"/>
              <a:t>‹#›</a:t>
            </a:fld>
            <a:endParaRPr lang="en-GB"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43585" y="0"/>
            <a:ext cx="2100414" cy="1568308"/>
          </a:xfrm>
          <a:prstGeom prst="rect">
            <a:avLst/>
          </a:prstGeom>
        </p:spPr>
      </p:pic>
      <p:pic>
        <p:nvPicPr>
          <p:cNvPr id="7" name="Picture 6" descr="OU ICON.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25718" y="191368"/>
            <a:ext cx="534311" cy="467915"/>
          </a:xfrm>
          <a:prstGeom prst="rect">
            <a:avLst/>
          </a:prstGeom>
        </p:spPr>
      </p:pic>
      <p:sp>
        <p:nvSpPr>
          <p:cNvPr id="12" name="Subtitle 2"/>
          <p:cNvSpPr>
            <a:spLocks noGrp="1"/>
          </p:cNvSpPr>
          <p:nvPr>
            <p:ph type="subTitle" idx="13"/>
          </p:nvPr>
        </p:nvSpPr>
        <p:spPr>
          <a:xfrm>
            <a:off x="506958" y="815292"/>
            <a:ext cx="6685085" cy="227152"/>
          </a:xfrm>
        </p:spPr>
        <p:txBody>
          <a:bodyPr wrap="square">
            <a:spAutoFit/>
          </a:bodyPr>
          <a:lstStyle>
            <a:lvl1pPr marL="0" indent="0" algn="l">
              <a:lnSpc>
                <a:spcPct val="100000"/>
              </a:lnSpc>
              <a:spcBef>
                <a:spcPts val="0"/>
              </a:spcBef>
              <a:spcAft>
                <a:spcPts val="0"/>
              </a:spcAft>
              <a:buNone/>
              <a:defRPr sz="1476">
                <a:solidFill>
                  <a:schemeClr val="tx1"/>
                </a:solidFill>
              </a:defRPr>
            </a:lvl1pPr>
            <a:lvl2pPr marL="342809" indent="0" algn="ctr">
              <a:buNone/>
              <a:defRPr>
                <a:solidFill>
                  <a:schemeClr val="tx1">
                    <a:tint val="75000"/>
                  </a:schemeClr>
                </a:solidFill>
              </a:defRPr>
            </a:lvl2pPr>
            <a:lvl3pPr marL="685618" indent="0" algn="ctr">
              <a:buNone/>
              <a:defRPr>
                <a:solidFill>
                  <a:schemeClr val="tx1">
                    <a:tint val="75000"/>
                  </a:schemeClr>
                </a:solidFill>
              </a:defRPr>
            </a:lvl3pPr>
            <a:lvl4pPr marL="1028427" indent="0" algn="ctr">
              <a:buNone/>
              <a:defRPr>
                <a:solidFill>
                  <a:schemeClr val="tx1">
                    <a:tint val="75000"/>
                  </a:schemeClr>
                </a:solidFill>
              </a:defRPr>
            </a:lvl4pPr>
            <a:lvl5pPr marL="1371236" indent="0" algn="ctr">
              <a:buNone/>
              <a:defRPr>
                <a:solidFill>
                  <a:schemeClr val="tx1">
                    <a:tint val="75000"/>
                  </a:schemeClr>
                </a:solidFill>
              </a:defRPr>
            </a:lvl5pPr>
            <a:lvl6pPr marL="1714046" indent="0" algn="ctr">
              <a:buNone/>
              <a:defRPr>
                <a:solidFill>
                  <a:schemeClr val="tx1">
                    <a:tint val="75000"/>
                  </a:schemeClr>
                </a:solidFill>
              </a:defRPr>
            </a:lvl6pPr>
            <a:lvl7pPr marL="2056854" indent="0" algn="ctr">
              <a:buNone/>
              <a:defRPr>
                <a:solidFill>
                  <a:schemeClr val="tx1">
                    <a:tint val="75000"/>
                  </a:schemeClr>
                </a:solidFill>
              </a:defRPr>
            </a:lvl7pPr>
            <a:lvl8pPr marL="2399663" indent="0" algn="ctr">
              <a:buNone/>
              <a:defRPr>
                <a:solidFill>
                  <a:schemeClr val="tx1">
                    <a:tint val="75000"/>
                  </a:schemeClr>
                </a:solidFill>
              </a:defRPr>
            </a:lvl8pPr>
            <a:lvl9pPr marL="2742472" indent="0" algn="ctr">
              <a:buNone/>
              <a:defRPr>
                <a:solidFill>
                  <a:schemeClr val="tx1">
                    <a:tint val="75000"/>
                  </a:schemeClr>
                </a:solidFill>
              </a:defRPr>
            </a:lvl9pPr>
          </a:lstStyle>
          <a:p>
            <a:r>
              <a:rPr lang="en-US" smtClean="0"/>
              <a:t>Click to edit Master subtitle style</a:t>
            </a:r>
            <a:endParaRPr lang="en-GB" dirty="0"/>
          </a:p>
        </p:txBody>
      </p:sp>
      <p:sp>
        <p:nvSpPr>
          <p:cNvPr id="13" name="Title 1"/>
          <p:cNvSpPr>
            <a:spLocks noGrp="1"/>
          </p:cNvSpPr>
          <p:nvPr>
            <p:ph type="title"/>
          </p:nvPr>
        </p:nvSpPr>
        <p:spPr>
          <a:xfrm>
            <a:off x="503237" y="219782"/>
            <a:ext cx="6687665" cy="435881"/>
          </a:xfrm>
        </p:spPr>
        <p:txBody>
          <a:bodyPr/>
          <a:lstStyle>
            <a:lvl1pPr>
              <a:defRPr>
                <a:solidFill>
                  <a:srgbClr val="0B55A8"/>
                </a:solidFill>
              </a:defRPr>
            </a:lvl1pPr>
          </a:lstStyle>
          <a:p>
            <a:r>
              <a:rPr lang="en-US" smtClean="0"/>
              <a:t>Click to edit Master title style</a:t>
            </a:r>
            <a:endParaRPr lang="en-GB" dirty="0"/>
          </a:p>
        </p:txBody>
      </p:sp>
      <p:sp>
        <p:nvSpPr>
          <p:cNvPr id="14" name="Content Placeholder 2"/>
          <p:cNvSpPr>
            <a:spLocks noGrp="1"/>
          </p:cNvSpPr>
          <p:nvPr>
            <p:ph idx="1"/>
          </p:nvPr>
        </p:nvSpPr>
        <p:spPr>
          <a:xfrm>
            <a:off x="506956" y="1436287"/>
            <a:ext cx="8139757" cy="3280427"/>
          </a:xfrm>
        </p:spPr>
        <p:txBody>
          <a:bodyPr/>
          <a:lstStyle>
            <a:lvl1pPr>
              <a:buClr>
                <a:schemeClr val="accent2"/>
              </a:buClr>
              <a:defRPr/>
            </a:lvl1pPr>
            <a:lvl2pPr>
              <a:buClr>
                <a:schemeClr val="accent2"/>
              </a:buClr>
              <a:defRPr/>
            </a:lvl2pPr>
            <a:lvl3pPr>
              <a:buClr>
                <a:schemeClr val="accent2"/>
              </a:buClr>
              <a:defRPr/>
            </a:lvl3pPr>
          </a:lstStyle>
          <a:p>
            <a:pPr lvl="0"/>
            <a:r>
              <a:rPr lang="en-US" smtClean="0"/>
              <a:t>Click to edit Master text styles</a:t>
            </a:r>
          </a:p>
        </p:txBody>
      </p:sp>
      <p:cxnSp>
        <p:nvCxnSpPr>
          <p:cNvPr id="15" name="Straight Connector 14"/>
          <p:cNvCxnSpPr/>
          <p:nvPr userDrawn="1"/>
        </p:nvCxnSpPr>
        <p:spPr>
          <a:xfrm>
            <a:off x="500503" y="669732"/>
            <a:ext cx="6329895" cy="0"/>
          </a:xfrm>
          <a:prstGeom prst="line">
            <a:avLst/>
          </a:prstGeom>
          <a:ln w="38100" cap="rnd">
            <a:solidFill>
              <a:schemeClr val="accent2"/>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10879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and Content_Green">
    <p:spTree>
      <p:nvGrpSpPr>
        <p:cNvPr id="1" name=""/>
        <p:cNvGrpSpPr/>
        <p:nvPr/>
      </p:nvGrpSpPr>
      <p:grpSpPr>
        <a:xfrm>
          <a:off x="0" y="0"/>
          <a:ext cx="0" cy="0"/>
          <a:chOff x="0" y="0"/>
          <a:chExt cx="0" cy="0"/>
        </a:xfrm>
      </p:grpSpPr>
      <p:sp>
        <p:nvSpPr>
          <p:cNvPr id="10" name="Oval 9"/>
          <p:cNvSpPr/>
          <p:nvPr userDrawn="1"/>
        </p:nvSpPr>
        <p:spPr>
          <a:xfrm>
            <a:off x="8531258" y="4863149"/>
            <a:ext cx="205901" cy="154356"/>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09"/>
            <a:endParaRPr lang="en-GB" sz="1371">
              <a:solidFill>
                <a:prstClr val="white"/>
              </a:solidFill>
            </a:endParaRPr>
          </a:p>
        </p:txBody>
      </p:sp>
      <p:sp>
        <p:nvSpPr>
          <p:cNvPr id="9" name="Slide Number Placeholder 5"/>
          <p:cNvSpPr>
            <a:spLocks noGrp="1"/>
          </p:cNvSpPr>
          <p:nvPr>
            <p:ph type="sldNum" sz="quarter" idx="4"/>
          </p:nvPr>
        </p:nvSpPr>
        <p:spPr>
          <a:xfrm>
            <a:off x="8462624" y="4798879"/>
            <a:ext cx="353919" cy="273844"/>
          </a:xfrm>
          <a:prstGeom prst="rect">
            <a:avLst/>
          </a:prstGeom>
        </p:spPr>
        <p:txBody>
          <a:bodyPr vert="horz" lIns="130055" tIns="65028" rIns="130055" bIns="65028" rtlCol="0" anchor="ctr"/>
          <a:lstStyle>
            <a:lvl1pPr algn="r">
              <a:defRPr sz="527">
                <a:solidFill>
                  <a:srgbClr val="FFFFFF"/>
                </a:solidFill>
              </a:defRPr>
            </a:lvl1pPr>
          </a:lstStyle>
          <a:p>
            <a:pPr algn="ctr"/>
            <a:fld id="{C0BADC3D-1509-2C4E-AB5E-AF0356668A88}" type="slidenum">
              <a:rPr lang="en-GB" smtClean="0"/>
              <a:pPr algn="ctr"/>
              <a:t>‹#›</a:t>
            </a:fld>
            <a:endParaRPr lang="en-GB"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43585" y="0"/>
            <a:ext cx="2100415" cy="1568308"/>
          </a:xfrm>
          <a:prstGeom prst="rect">
            <a:avLst/>
          </a:prstGeom>
        </p:spPr>
      </p:pic>
      <p:pic>
        <p:nvPicPr>
          <p:cNvPr id="7" name="Picture 6" descr="OU ICON.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25718" y="191368"/>
            <a:ext cx="534311" cy="467915"/>
          </a:xfrm>
          <a:prstGeom prst="rect">
            <a:avLst/>
          </a:prstGeom>
        </p:spPr>
      </p:pic>
      <p:sp>
        <p:nvSpPr>
          <p:cNvPr id="11" name="Title 1"/>
          <p:cNvSpPr>
            <a:spLocks noGrp="1"/>
          </p:cNvSpPr>
          <p:nvPr>
            <p:ph type="title"/>
          </p:nvPr>
        </p:nvSpPr>
        <p:spPr>
          <a:xfrm>
            <a:off x="503237" y="219782"/>
            <a:ext cx="6687665" cy="435881"/>
          </a:xfrm>
        </p:spPr>
        <p:txBody>
          <a:bodyPr/>
          <a:lstStyle>
            <a:lvl1pPr>
              <a:defRPr>
                <a:solidFill>
                  <a:schemeClr val="accent6"/>
                </a:solidFill>
              </a:defRPr>
            </a:lvl1pPr>
          </a:lstStyle>
          <a:p>
            <a:r>
              <a:rPr lang="en-US" smtClean="0"/>
              <a:t>Click to edit Master title style</a:t>
            </a:r>
            <a:endParaRPr lang="en-GB" dirty="0"/>
          </a:p>
        </p:txBody>
      </p:sp>
      <p:sp>
        <p:nvSpPr>
          <p:cNvPr id="13" name="Subtitle 2"/>
          <p:cNvSpPr>
            <a:spLocks noGrp="1"/>
          </p:cNvSpPr>
          <p:nvPr>
            <p:ph type="subTitle" idx="13"/>
          </p:nvPr>
        </p:nvSpPr>
        <p:spPr>
          <a:xfrm>
            <a:off x="506958" y="815292"/>
            <a:ext cx="6685085" cy="227152"/>
          </a:xfrm>
        </p:spPr>
        <p:txBody>
          <a:bodyPr wrap="square">
            <a:spAutoFit/>
          </a:bodyPr>
          <a:lstStyle>
            <a:lvl1pPr marL="0" indent="0" algn="l">
              <a:lnSpc>
                <a:spcPct val="100000"/>
              </a:lnSpc>
              <a:spcBef>
                <a:spcPts val="0"/>
              </a:spcBef>
              <a:spcAft>
                <a:spcPts val="0"/>
              </a:spcAft>
              <a:buNone/>
              <a:defRPr sz="1476">
                <a:solidFill>
                  <a:schemeClr val="tx1"/>
                </a:solidFill>
              </a:defRPr>
            </a:lvl1pPr>
            <a:lvl2pPr marL="342809" indent="0" algn="ctr">
              <a:buNone/>
              <a:defRPr>
                <a:solidFill>
                  <a:schemeClr val="tx1">
                    <a:tint val="75000"/>
                  </a:schemeClr>
                </a:solidFill>
              </a:defRPr>
            </a:lvl2pPr>
            <a:lvl3pPr marL="685618" indent="0" algn="ctr">
              <a:buNone/>
              <a:defRPr>
                <a:solidFill>
                  <a:schemeClr val="tx1">
                    <a:tint val="75000"/>
                  </a:schemeClr>
                </a:solidFill>
              </a:defRPr>
            </a:lvl3pPr>
            <a:lvl4pPr marL="1028427" indent="0" algn="ctr">
              <a:buNone/>
              <a:defRPr>
                <a:solidFill>
                  <a:schemeClr val="tx1">
                    <a:tint val="75000"/>
                  </a:schemeClr>
                </a:solidFill>
              </a:defRPr>
            </a:lvl4pPr>
            <a:lvl5pPr marL="1371236" indent="0" algn="ctr">
              <a:buNone/>
              <a:defRPr>
                <a:solidFill>
                  <a:schemeClr val="tx1">
                    <a:tint val="75000"/>
                  </a:schemeClr>
                </a:solidFill>
              </a:defRPr>
            </a:lvl5pPr>
            <a:lvl6pPr marL="1714046" indent="0" algn="ctr">
              <a:buNone/>
              <a:defRPr>
                <a:solidFill>
                  <a:schemeClr val="tx1">
                    <a:tint val="75000"/>
                  </a:schemeClr>
                </a:solidFill>
              </a:defRPr>
            </a:lvl6pPr>
            <a:lvl7pPr marL="2056854" indent="0" algn="ctr">
              <a:buNone/>
              <a:defRPr>
                <a:solidFill>
                  <a:schemeClr val="tx1">
                    <a:tint val="75000"/>
                  </a:schemeClr>
                </a:solidFill>
              </a:defRPr>
            </a:lvl7pPr>
            <a:lvl8pPr marL="2399663" indent="0" algn="ctr">
              <a:buNone/>
              <a:defRPr>
                <a:solidFill>
                  <a:schemeClr val="tx1">
                    <a:tint val="75000"/>
                  </a:schemeClr>
                </a:solidFill>
              </a:defRPr>
            </a:lvl8pPr>
            <a:lvl9pPr marL="2742472" indent="0" algn="ctr">
              <a:buNone/>
              <a:defRPr>
                <a:solidFill>
                  <a:schemeClr val="tx1">
                    <a:tint val="75000"/>
                  </a:schemeClr>
                </a:solidFill>
              </a:defRPr>
            </a:lvl9pPr>
          </a:lstStyle>
          <a:p>
            <a:r>
              <a:rPr lang="en-US" smtClean="0"/>
              <a:t>Click to edit Master subtitle style</a:t>
            </a:r>
            <a:endParaRPr lang="en-GB" dirty="0"/>
          </a:p>
        </p:txBody>
      </p:sp>
      <p:sp>
        <p:nvSpPr>
          <p:cNvPr id="14" name="Content Placeholder 2"/>
          <p:cNvSpPr>
            <a:spLocks noGrp="1"/>
          </p:cNvSpPr>
          <p:nvPr>
            <p:ph idx="1"/>
          </p:nvPr>
        </p:nvSpPr>
        <p:spPr>
          <a:xfrm>
            <a:off x="506956" y="1436287"/>
            <a:ext cx="8139757" cy="3280427"/>
          </a:xfrm>
        </p:spPr>
        <p:txBody>
          <a:bodyPr/>
          <a:lstStyle>
            <a:lvl1pPr>
              <a:buClr>
                <a:schemeClr val="accent6"/>
              </a:buClr>
              <a:defRPr/>
            </a:lvl1pPr>
            <a:lvl2pPr>
              <a:buClr>
                <a:schemeClr val="accent6"/>
              </a:buClr>
              <a:defRPr/>
            </a:lvl2pPr>
            <a:lvl3pPr>
              <a:buClr>
                <a:schemeClr val="accent6"/>
              </a:buClr>
              <a:defRPr/>
            </a:lvl3pPr>
          </a:lstStyle>
          <a:p>
            <a:pPr lvl="0"/>
            <a:r>
              <a:rPr lang="en-US" smtClean="0"/>
              <a:t>Click to edit Master text styles</a:t>
            </a:r>
          </a:p>
        </p:txBody>
      </p:sp>
      <p:cxnSp>
        <p:nvCxnSpPr>
          <p:cNvPr id="15" name="Straight Connector 14"/>
          <p:cNvCxnSpPr/>
          <p:nvPr userDrawn="1"/>
        </p:nvCxnSpPr>
        <p:spPr>
          <a:xfrm>
            <a:off x="500503" y="669732"/>
            <a:ext cx="6329895" cy="0"/>
          </a:xfrm>
          <a:prstGeom prst="line">
            <a:avLst/>
          </a:prstGeom>
          <a:ln w="38100" cap="rnd">
            <a:solidFill>
              <a:schemeClr val="accent6"/>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98640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and Content_red">
    <p:spTree>
      <p:nvGrpSpPr>
        <p:cNvPr id="1" name=""/>
        <p:cNvGrpSpPr/>
        <p:nvPr/>
      </p:nvGrpSpPr>
      <p:grpSpPr>
        <a:xfrm>
          <a:off x="0" y="0"/>
          <a:ext cx="0" cy="0"/>
          <a:chOff x="0" y="0"/>
          <a:chExt cx="0" cy="0"/>
        </a:xfrm>
      </p:grpSpPr>
      <p:sp>
        <p:nvSpPr>
          <p:cNvPr id="10" name="Oval 9"/>
          <p:cNvSpPr/>
          <p:nvPr userDrawn="1"/>
        </p:nvSpPr>
        <p:spPr>
          <a:xfrm>
            <a:off x="8531258" y="4863149"/>
            <a:ext cx="205901" cy="154356"/>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09"/>
            <a:endParaRPr lang="en-GB" sz="1371">
              <a:solidFill>
                <a:prstClr val="white"/>
              </a:solidFill>
            </a:endParaRPr>
          </a:p>
        </p:txBody>
      </p:sp>
      <p:sp>
        <p:nvSpPr>
          <p:cNvPr id="9" name="Slide Number Placeholder 5"/>
          <p:cNvSpPr>
            <a:spLocks noGrp="1"/>
          </p:cNvSpPr>
          <p:nvPr>
            <p:ph type="sldNum" sz="quarter" idx="4"/>
          </p:nvPr>
        </p:nvSpPr>
        <p:spPr>
          <a:xfrm>
            <a:off x="8462624" y="4798879"/>
            <a:ext cx="353919" cy="273844"/>
          </a:xfrm>
          <a:prstGeom prst="rect">
            <a:avLst/>
          </a:prstGeom>
        </p:spPr>
        <p:txBody>
          <a:bodyPr vert="horz" lIns="130055" tIns="65028" rIns="130055" bIns="65028" rtlCol="0" anchor="ctr"/>
          <a:lstStyle>
            <a:lvl1pPr algn="r">
              <a:defRPr sz="527">
                <a:solidFill>
                  <a:srgbClr val="FFFFFF"/>
                </a:solidFill>
              </a:defRPr>
            </a:lvl1pPr>
          </a:lstStyle>
          <a:p>
            <a:pPr algn="ctr"/>
            <a:fld id="{C0BADC3D-1509-2C4E-AB5E-AF0356668A88}" type="slidenum">
              <a:rPr lang="en-GB" smtClean="0"/>
              <a:pPr algn="ctr"/>
              <a:t>‹#›</a:t>
            </a:fld>
            <a:endParaRPr lang="en-GB"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43585" y="0"/>
            <a:ext cx="2100415" cy="1568309"/>
          </a:xfrm>
          <a:prstGeom prst="rect">
            <a:avLst/>
          </a:prstGeom>
        </p:spPr>
      </p:pic>
      <p:pic>
        <p:nvPicPr>
          <p:cNvPr id="7" name="Picture 6" descr="OU ICON.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25718" y="191368"/>
            <a:ext cx="534311" cy="467915"/>
          </a:xfrm>
          <a:prstGeom prst="rect">
            <a:avLst/>
          </a:prstGeom>
        </p:spPr>
      </p:pic>
      <p:sp>
        <p:nvSpPr>
          <p:cNvPr id="11" name="Title 1"/>
          <p:cNvSpPr>
            <a:spLocks noGrp="1"/>
          </p:cNvSpPr>
          <p:nvPr>
            <p:ph type="title"/>
          </p:nvPr>
        </p:nvSpPr>
        <p:spPr>
          <a:xfrm>
            <a:off x="503237" y="219782"/>
            <a:ext cx="6687665" cy="435881"/>
          </a:xfrm>
        </p:spPr>
        <p:txBody>
          <a:bodyPr/>
          <a:lstStyle>
            <a:lvl1pPr>
              <a:defRPr>
                <a:solidFill>
                  <a:schemeClr val="accent3"/>
                </a:solidFill>
              </a:defRPr>
            </a:lvl1pPr>
          </a:lstStyle>
          <a:p>
            <a:r>
              <a:rPr lang="en-US" smtClean="0"/>
              <a:t>Click to edit Master title style</a:t>
            </a:r>
            <a:endParaRPr lang="en-GB" dirty="0"/>
          </a:p>
        </p:txBody>
      </p:sp>
      <p:sp>
        <p:nvSpPr>
          <p:cNvPr id="13" name="Subtitle 2"/>
          <p:cNvSpPr>
            <a:spLocks noGrp="1"/>
          </p:cNvSpPr>
          <p:nvPr>
            <p:ph type="subTitle" idx="13"/>
          </p:nvPr>
        </p:nvSpPr>
        <p:spPr>
          <a:xfrm>
            <a:off x="506958" y="815292"/>
            <a:ext cx="6685085" cy="227152"/>
          </a:xfrm>
        </p:spPr>
        <p:txBody>
          <a:bodyPr wrap="square">
            <a:spAutoFit/>
          </a:bodyPr>
          <a:lstStyle>
            <a:lvl1pPr marL="0" indent="0" algn="l">
              <a:lnSpc>
                <a:spcPct val="100000"/>
              </a:lnSpc>
              <a:spcBef>
                <a:spcPts val="0"/>
              </a:spcBef>
              <a:spcAft>
                <a:spcPts val="0"/>
              </a:spcAft>
              <a:buNone/>
              <a:defRPr sz="1476">
                <a:solidFill>
                  <a:schemeClr val="tx1"/>
                </a:solidFill>
              </a:defRPr>
            </a:lvl1pPr>
            <a:lvl2pPr marL="342809" indent="0" algn="ctr">
              <a:buNone/>
              <a:defRPr>
                <a:solidFill>
                  <a:schemeClr val="tx1">
                    <a:tint val="75000"/>
                  </a:schemeClr>
                </a:solidFill>
              </a:defRPr>
            </a:lvl2pPr>
            <a:lvl3pPr marL="685618" indent="0" algn="ctr">
              <a:buNone/>
              <a:defRPr>
                <a:solidFill>
                  <a:schemeClr val="tx1">
                    <a:tint val="75000"/>
                  </a:schemeClr>
                </a:solidFill>
              </a:defRPr>
            </a:lvl3pPr>
            <a:lvl4pPr marL="1028427" indent="0" algn="ctr">
              <a:buNone/>
              <a:defRPr>
                <a:solidFill>
                  <a:schemeClr val="tx1">
                    <a:tint val="75000"/>
                  </a:schemeClr>
                </a:solidFill>
              </a:defRPr>
            </a:lvl4pPr>
            <a:lvl5pPr marL="1371236" indent="0" algn="ctr">
              <a:buNone/>
              <a:defRPr>
                <a:solidFill>
                  <a:schemeClr val="tx1">
                    <a:tint val="75000"/>
                  </a:schemeClr>
                </a:solidFill>
              </a:defRPr>
            </a:lvl5pPr>
            <a:lvl6pPr marL="1714046" indent="0" algn="ctr">
              <a:buNone/>
              <a:defRPr>
                <a:solidFill>
                  <a:schemeClr val="tx1">
                    <a:tint val="75000"/>
                  </a:schemeClr>
                </a:solidFill>
              </a:defRPr>
            </a:lvl6pPr>
            <a:lvl7pPr marL="2056854" indent="0" algn="ctr">
              <a:buNone/>
              <a:defRPr>
                <a:solidFill>
                  <a:schemeClr val="tx1">
                    <a:tint val="75000"/>
                  </a:schemeClr>
                </a:solidFill>
              </a:defRPr>
            </a:lvl7pPr>
            <a:lvl8pPr marL="2399663" indent="0" algn="ctr">
              <a:buNone/>
              <a:defRPr>
                <a:solidFill>
                  <a:schemeClr val="tx1">
                    <a:tint val="75000"/>
                  </a:schemeClr>
                </a:solidFill>
              </a:defRPr>
            </a:lvl8pPr>
            <a:lvl9pPr marL="2742472" indent="0" algn="ctr">
              <a:buNone/>
              <a:defRPr>
                <a:solidFill>
                  <a:schemeClr val="tx1">
                    <a:tint val="75000"/>
                  </a:schemeClr>
                </a:solidFill>
              </a:defRPr>
            </a:lvl9pPr>
          </a:lstStyle>
          <a:p>
            <a:r>
              <a:rPr lang="en-US" smtClean="0"/>
              <a:t>Click to edit Master subtitle style</a:t>
            </a:r>
            <a:endParaRPr lang="en-GB" dirty="0"/>
          </a:p>
        </p:txBody>
      </p:sp>
      <p:sp>
        <p:nvSpPr>
          <p:cNvPr id="14" name="Content Placeholder 2"/>
          <p:cNvSpPr>
            <a:spLocks noGrp="1"/>
          </p:cNvSpPr>
          <p:nvPr>
            <p:ph idx="1"/>
          </p:nvPr>
        </p:nvSpPr>
        <p:spPr>
          <a:xfrm>
            <a:off x="506956" y="1436287"/>
            <a:ext cx="8139757" cy="3280427"/>
          </a:xfrm>
        </p:spPr>
        <p:txBody>
          <a:bodyPr/>
          <a:lstStyle>
            <a:lvl1pPr>
              <a:buClr>
                <a:schemeClr val="accent3"/>
              </a:buClr>
              <a:defRPr/>
            </a:lvl1pPr>
            <a:lvl2pPr>
              <a:buClr>
                <a:schemeClr val="accent3"/>
              </a:buClr>
              <a:defRPr/>
            </a:lvl2pPr>
            <a:lvl3pPr>
              <a:buClr>
                <a:schemeClr val="accent3"/>
              </a:buClr>
              <a:defRPr/>
            </a:lvl3pPr>
          </a:lstStyle>
          <a:p>
            <a:pPr lvl="0"/>
            <a:r>
              <a:rPr lang="en-US" smtClean="0"/>
              <a:t>Click to edit Master text styles</a:t>
            </a:r>
          </a:p>
        </p:txBody>
      </p:sp>
      <p:cxnSp>
        <p:nvCxnSpPr>
          <p:cNvPr id="15" name="Straight Connector 14"/>
          <p:cNvCxnSpPr/>
          <p:nvPr userDrawn="1"/>
        </p:nvCxnSpPr>
        <p:spPr>
          <a:xfrm>
            <a:off x="500503" y="669732"/>
            <a:ext cx="6329895" cy="0"/>
          </a:xfrm>
          <a:prstGeom prst="line">
            <a:avLst/>
          </a:prstGeom>
          <a:ln w="38100" cap="rnd">
            <a:solidFill>
              <a:schemeClr val="accent3"/>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99305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Next Step">
    <p:spTree>
      <p:nvGrpSpPr>
        <p:cNvPr id="1" name=""/>
        <p:cNvGrpSpPr/>
        <p:nvPr/>
      </p:nvGrpSpPr>
      <p:grpSpPr>
        <a:xfrm>
          <a:off x="0" y="0"/>
          <a:ext cx="0" cy="0"/>
          <a:chOff x="0" y="0"/>
          <a:chExt cx="0" cy="0"/>
        </a:xfrm>
      </p:grpSpPr>
      <p:sp>
        <p:nvSpPr>
          <p:cNvPr id="5" name="Oval 4"/>
          <p:cNvSpPr/>
          <p:nvPr userDrawn="1"/>
        </p:nvSpPr>
        <p:spPr>
          <a:xfrm>
            <a:off x="2565257" y="1069912"/>
            <a:ext cx="4014383" cy="300943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8205" tIns="24102" rIns="48205" bIns="24102" numCol="1" spcCol="0" rtlCol="0" fromWordArt="0" anchor="ctr" anchorCtr="0" forceAA="0" compatLnSpc="1">
            <a:prstTxWarp prst="textNoShape">
              <a:avLst/>
            </a:prstTxWarp>
            <a:noAutofit/>
          </a:bodyPr>
          <a:lstStyle/>
          <a:p>
            <a:pPr algn="ctr" defTabSz="342809"/>
            <a:endParaRPr lang="en-GB" sz="1371">
              <a:solidFill>
                <a:prstClr val="white"/>
              </a:solidFill>
            </a:endParaRPr>
          </a:p>
        </p:txBody>
      </p:sp>
      <p:sp>
        <p:nvSpPr>
          <p:cNvPr id="2" name="Title 1"/>
          <p:cNvSpPr>
            <a:spLocks noGrp="1"/>
          </p:cNvSpPr>
          <p:nvPr>
            <p:ph type="ctrTitle"/>
          </p:nvPr>
        </p:nvSpPr>
        <p:spPr>
          <a:xfrm>
            <a:off x="2565256" y="1311326"/>
            <a:ext cx="4014383" cy="2620034"/>
          </a:xfrm>
        </p:spPr>
        <p:txBody>
          <a:bodyPr wrap="square" anchor="ctr">
            <a:noAutofit/>
          </a:bodyPr>
          <a:lstStyle>
            <a:lvl1pPr algn="ctr">
              <a:lnSpc>
                <a:spcPts val="4604"/>
              </a:lnSpc>
              <a:defRPr sz="3163" baseline="0">
                <a:solidFill>
                  <a:schemeClr val="bg2"/>
                </a:solidFill>
              </a:defRPr>
            </a:lvl1pPr>
          </a:lstStyle>
          <a:p>
            <a:r>
              <a:rPr lang="en-US" smtClean="0"/>
              <a:t>Click to edit Master title style</a:t>
            </a:r>
            <a:endParaRPr lang="en-GB"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29141" y="191368"/>
            <a:ext cx="527463" cy="467915"/>
          </a:xfrm>
          <a:prstGeom prst="rect">
            <a:avLst/>
          </a:prstGeom>
        </p:spPr>
      </p:pic>
      <p:sp>
        <p:nvSpPr>
          <p:cNvPr id="12" name="Oval 11"/>
          <p:cNvSpPr/>
          <p:nvPr userDrawn="1"/>
        </p:nvSpPr>
        <p:spPr>
          <a:xfrm>
            <a:off x="8531258" y="4863149"/>
            <a:ext cx="205901" cy="154356"/>
          </a:xfrm>
          <a:prstGeom prst="ellipse">
            <a:avLst/>
          </a:prstGeom>
          <a:solidFill>
            <a:srgbClr val="75AA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09"/>
            <a:endParaRPr lang="en-GB" sz="1371">
              <a:solidFill>
                <a:prstClr val="white"/>
              </a:solidFill>
            </a:endParaRPr>
          </a:p>
        </p:txBody>
      </p:sp>
      <p:sp>
        <p:nvSpPr>
          <p:cNvPr id="13" name="Slide Number Placeholder 5"/>
          <p:cNvSpPr>
            <a:spLocks noGrp="1"/>
          </p:cNvSpPr>
          <p:nvPr>
            <p:ph type="sldNum" sz="quarter" idx="4"/>
          </p:nvPr>
        </p:nvSpPr>
        <p:spPr>
          <a:xfrm>
            <a:off x="8462624" y="4798879"/>
            <a:ext cx="353919" cy="273844"/>
          </a:xfrm>
          <a:prstGeom prst="rect">
            <a:avLst/>
          </a:prstGeom>
        </p:spPr>
        <p:txBody>
          <a:bodyPr vert="horz" lIns="130055" tIns="65028" rIns="130055" bIns="65028" rtlCol="0" anchor="ctr"/>
          <a:lstStyle>
            <a:lvl1pPr algn="r">
              <a:defRPr sz="527">
                <a:solidFill>
                  <a:srgbClr val="FFFFFF"/>
                </a:solidFill>
              </a:defRPr>
            </a:lvl1pPr>
          </a:lstStyle>
          <a:p>
            <a:pPr algn="ctr"/>
            <a:fld id="{C0BADC3D-1509-2C4E-AB5E-AF0356668A88}" type="slidenum">
              <a:rPr lang="en-GB" smtClean="0"/>
              <a:pPr algn="ctr"/>
              <a:t>‹#›</a:t>
            </a:fld>
            <a:endParaRPr lang="en-GB" dirty="0"/>
          </a:p>
        </p:txBody>
      </p:sp>
      <p:sp>
        <p:nvSpPr>
          <p:cNvPr id="14" name="Oval 13"/>
          <p:cNvSpPr/>
          <p:nvPr userDrawn="1"/>
        </p:nvSpPr>
        <p:spPr>
          <a:xfrm>
            <a:off x="2435317" y="972500"/>
            <a:ext cx="4274261" cy="3204259"/>
          </a:xfrm>
          <a:prstGeom prst="ellipse">
            <a:avLst/>
          </a:prstGeom>
          <a:ln w="38100" cap="rnd">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48205" tIns="24102" rIns="48205" bIns="24102" numCol="1" spcCol="0" rtlCol="0" fromWordArt="0" anchor="ctr" anchorCtr="0" forceAA="0" compatLnSpc="1">
            <a:prstTxWarp prst="textNoShape">
              <a:avLst/>
            </a:prstTxWarp>
            <a:noAutofit/>
          </a:bodyPr>
          <a:lstStyle/>
          <a:p>
            <a:pPr algn="ctr" defTabSz="342809"/>
            <a:endParaRPr lang="en-GB" sz="1371">
              <a:solidFill>
                <a:prstClr val="black"/>
              </a:solidFill>
            </a:endParaRPr>
          </a:p>
        </p:txBody>
      </p:sp>
    </p:spTree>
    <p:extLst>
      <p:ext uri="{BB962C8B-B14F-4D97-AF65-F5344CB8AC3E}">
        <p14:creationId xmlns:p14="http://schemas.microsoft.com/office/powerpoint/2010/main" val="13503629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3_Title and Content_Blue_LN">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flipV="1">
            <a:off x="7997659" y="-337142"/>
            <a:ext cx="1159200" cy="1335003"/>
          </a:xfrm>
          <a:prstGeom prst="rect">
            <a:avLst/>
          </a:prstGeom>
        </p:spPr>
      </p:pic>
      <p:sp>
        <p:nvSpPr>
          <p:cNvPr id="10" name="Oval 9"/>
          <p:cNvSpPr>
            <a:spLocks noChangeAspect="1"/>
          </p:cNvSpPr>
          <p:nvPr userDrawn="1"/>
        </p:nvSpPr>
        <p:spPr>
          <a:xfrm>
            <a:off x="8531259" y="4831399"/>
            <a:ext cx="216000" cy="216000"/>
          </a:xfrm>
          <a:prstGeom prst="ellipse">
            <a:avLst/>
          </a:prstGeom>
          <a:solidFill>
            <a:srgbClr val="6FB441"/>
          </a:solidFill>
          <a:ln>
            <a:noFill/>
          </a:ln>
          <a:effectLst/>
        </p:spPr>
        <p:style>
          <a:lnRef idx="1">
            <a:schemeClr val="accent1"/>
          </a:lnRef>
          <a:fillRef idx="3">
            <a:schemeClr val="accent1"/>
          </a:fillRef>
          <a:effectRef idx="2">
            <a:schemeClr val="accent1"/>
          </a:effectRef>
          <a:fontRef idx="minor">
            <a:schemeClr val="lt1"/>
          </a:fontRef>
        </p:style>
        <p:txBody>
          <a:bodyPr lIns="43025" tIns="21512" rIns="43025" bIns="21512" rtlCol="0" anchor="ctr"/>
          <a:lstStyle/>
          <a:p>
            <a:pPr algn="ctr" defTabSz="342809"/>
            <a:endParaRPr lang="en-GB" sz="1949" dirty="0">
              <a:solidFill>
                <a:prstClr val="white"/>
              </a:solidFill>
            </a:endParaRPr>
          </a:p>
        </p:txBody>
      </p:sp>
      <p:sp>
        <p:nvSpPr>
          <p:cNvPr id="9" name="Slide Number Placeholder 5"/>
          <p:cNvSpPr>
            <a:spLocks noGrp="1"/>
          </p:cNvSpPr>
          <p:nvPr>
            <p:ph type="sldNum" sz="quarter" idx="4"/>
          </p:nvPr>
        </p:nvSpPr>
        <p:spPr>
          <a:xfrm>
            <a:off x="8462625" y="4798880"/>
            <a:ext cx="353919" cy="273844"/>
          </a:xfrm>
          <a:prstGeom prst="rect">
            <a:avLst/>
          </a:prstGeom>
        </p:spPr>
        <p:txBody>
          <a:bodyPr vert="horz" lIns="81630" tIns="40815" rIns="81630" bIns="40815" rtlCol="0" anchor="ctr"/>
          <a:lstStyle>
            <a:lvl1pPr algn="r">
              <a:defRPr sz="450">
                <a:solidFill>
                  <a:schemeClr val="tx1"/>
                </a:solidFill>
              </a:defRPr>
            </a:lvl1pPr>
          </a:lstStyle>
          <a:p>
            <a:pPr algn="ctr"/>
            <a:fld id="{C0BADC3D-1509-2C4E-AB5E-AF0356668A88}" type="slidenum">
              <a:rPr lang="en-GB" smtClean="0">
                <a:solidFill>
                  <a:prstClr val="black"/>
                </a:solidFill>
              </a:rPr>
              <a:pPr algn="ctr"/>
              <a:t>‹#›</a:t>
            </a:fld>
            <a:endParaRPr lang="en-GB" dirty="0">
              <a:solidFill>
                <a:prstClr val="black"/>
              </a:solidFill>
            </a:endParaRPr>
          </a:p>
        </p:txBody>
      </p:sp>
      <p:sp>
        <p:nvSpPr>
          <p:cNvPr id="12" name="Subtitle 2"/>
          <p:cNvSpPr>
            <a:spLocks noGrp="1"/>
          </p:cNvSpPr>
          <p:nvPr>
            <p:ph type="subTitle" idx="13"/>
          </p:nvPr>
        </p:nvSpPr>
        <p:spPr>
          <a:xfrm>
            <a:off x="506957" y="815292"/>
            <a:ext cx="7013249" cy="207682"/>
          </a:xfrm>
        </p:spPr>
        <p:txBody>
          <a:bodyPr wrap="square">
            <a:spAutoFit/>
          </a:bodyPr>
          <a:lstStyle>
            <a:lvl1pPr marL="0" indent="0" algn="l">
              <a:lnSpc>
                <a:spcPct val="100000"/>
              </a:lnSpc>
              <a:spcBef>
                <a:spcPts val="0"/>
              </a:spcBef>
              <a:spcAft>
                <a:spcPts val="0"/>
              </a:spcAft>
              <a:buNone/>
              <a:defRPr sz="1349">
                <a:solidFill>
                  <a:schemeClr val="tx1"/>
                </a:solidFill>
              </a:defRPr>
            </a:lvl1pPr>
            <a:lvl2pPr marL="305965" indent="0" algn="ctr">
              <a:buNone/>
              <a:defRPr>
                <a:solidFill>
                  <a:schemeClr val="tx1">
                    <a:tint val="75000"/>
                  </a:schemeClr>
                </a:solidFill>
              </a:defRPr>
            </a:lvl2pPr>
            <a:lvl3pPr marL="611930" indent="0" algn="ctr">
              <a:buNone/>
              <a:defRPr>
                <a:solidFill>
                  <a:schemeClr val="tx1">
                    <a:tint val="75000"/>
                  </a:schemeClr>
                </a:solidFill>
              </a:defRPr>
            </a:lvl3pPr>
            <a:lvl4pPr marL="917896" indent="0" algn="ctr">
              <a:buNone/>
              <a:defRPr>
                <a:solidFill>
                  <a:schemeClr val="tx1">
                    <a:tint val="75000"/>
                  </a:schemeClr>
                </a:solidFill>
              </a:defRPr>
            </a:lvl4pPr>
            <a:lvl5pPr marL="1223860" indent="0" algn="ctr">
              <a:buNone/>
              <a:defRPr>
                <a:solidFill>
                  <a:schemeClr val="tx1">
                    <a:tint val="75000"/>
                  </a:schemeClr>
                </a:solidFill>
              </a:defRPr>
            </a:lvl5pPr>
            <a:lvl6pPr marL="1529825" indent="0" algn="ctr">
              <a:buNone/>
              <a:defRPr>
                <a:solidFill>
                  <a:schemeClr val="tx1">
                    <a:tint val="75000"/>
                  </a:schemeClr>
                </a:solidFill>
              </a:defRPr>
            </a:lvl6pPr>
            <a:lvl7pPr marL="1835791" indent="0" algn="ctr">
              <a:buNone/>
              <a:defRPr>
                <a:solidFill>
                  <a:schemeClr val="tx1">
                    <a:tint val="75000"/>
                  </a:schemeClr>
                </a:solidFill>
              </a:defRPr>
            </a:lvl7pPr>
            <a:lvl8pPr marL="2141756" indent="0" algn="ctr">
              <a:buNone/>
              <a:defRPr>
                <a:solidFill>
                  <a:schemeClr val="tx1">
                    <a:tint val="75000"/>
                  </a:schemeClr>
                </a:solidFill>
              </a:defRPr>
            </a:lvl8pPr>
            <a:lvl9pPr marL="2447720" indent="0" algn="ctr">
              <a:buNone/>
              <a:defRPr>
                <a:solidFill>
                  <a:schemeClr val="tx1">
                    <a:tint val="75000"/>
                  </a:schemeClr>
                </a:solidFill>
              </a:defRPr>
            </a:lvl9pPr>
          </a:lstStyle>
          <a:p>
            <a:r>
              <a:rPr lang="en-US" smtClean="0"/>
              <a:t>Click to edit Master subtitle style</a:t>
            </a:r>
            <a:endParaRPr lang="en-GB" dirty="0"/>
          </a:p>
        </p:txBody>
      </p:sp>
      <p:sp>
        <p:nvSpPr>
          <p:cNvPr id="13" name="Title 1"/>
          <p:cNvSpPr>
            <a:spLocks noGrp="1"/>
          </p:cNvSpPr>
          <p:nvPr>
            <p:ph type="title"/>
          </p:nvPr>
        </p:nvSpPr>
        <p:spPr>
          <a:xfrm>
            <a:off x="503238" y="219783"/>
            <a:ext cx="7016969" cy="435881"/>
          </a:xfrm>
        </p:spPr>
        <p:txBody>
          <a:bodyPr/>
          <a:lstStyle>
            <a:lvl1pPr>
              <a:defRPr>
                <a:solidFill>
                  <a:srgbClr val="6FB441"/>
                </a:solidFill>
              </a:defRPr>
            </a:lvl1pPr>
          </a:lstStyle>
          <a:p>
            <a:r>
              <a:rPr lang="en-US" dirty="0" smtClean="0"/>
              <a:t>Click to edit Master title style</a:t>
            </a:r>
            <a:endParaRPr lang="en-GB" dirty="0"/>
          </a:p>
        </p:txBody>
      </p:sp>
      <p:sp>
        <p:nvSpPr>
          <p:cNvPr id="14" name="Content Placeholder 2"/>
          <p:cNvSpPr>
            <a:spLocks noGrp="1"/>
          </p:cNvSpPr>
          <p:nvPr>
            <p:ph idx="1"/>
          </p:nvPr>
        </p:nvSpPr>
        <p:spPr>
          <a:xfrm>
            <a:off x="506959" y="1237851"/>
            <a:ext cx="3960000" cy="3478865"/>
          </a:xfrm>
        </p:spPr>
        <p:txBody>
          <a:bodyPr/>
          <a:lstStyle>
            <a:lvl1pPr>
              <a:buClr>
                <a:srgbClr val="6FB441"/>
              </a:buClr>
              <a:defRPr/>
            </a:lvl1pPr>
            <a:lvl2pPr>
              <a:buClr>
                <a:schemeClr val="accent2"/>
              </a:buClr>
              <a:defRPr/>
            </a:lvl2pPr>
            <a:lvl3pPr>
              <a:buClr>
                <a:schemeClr val="accent2"/>
              </a:buClr>
              <a:defRPr/>
            </a:lvl3pPr>
          </a:lstStyle>
          <a:p>
            <a:pPr lvl="0"/>
            <a:r>
              <a:rPr lang="en-US" dirty="0" smtClean="0"/>
              <a:t>Click to edit Master text styles</a:t>
            </a:r>
          </a:p>
        </p:txBody>
      </p:sp>
      <p:cxnSp>
        <p:nvCxnSpPr>
          <p:cNvPr id="15" name="Straight Connector 14"/>
          <p:cNvCxnSpPr/>
          <p:nvPr userDrawn="1"/>
        </p:nvCxnSpPr>
        <p:spPr>
          <a:xfrm>
            <a:off x="500504" y="669732"/>
            <a:ext cx="7045200" cy="0"/>
          </a:xfrm>
          <a:prstGeom prst="line">
            <a:avLst/>
          </a:prstGeom>
          <a:ln w="38100" cap="rnd">
            <a:solidFill>
              <a:srgbClr val="6FB441"/>
            </a:solidFill>
            <a:prstDash val="sysDot"/>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9552" y="4728303"/>
            <a:ext cx="1035800" cy="440704"/>
          </a:xfrm>
          <a:prstGeom prst="rect">
            <a:avLst/>
          </a:prstGeom>
        </p:spPr>
      </p:pic>
      <p:pic>
        <p:nvPicPr>
          <p:cNvPr id="18" name="Picture 17" descr="OU ICON.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80002" y="158400"/>
            <a:ext cx="400627" cy="468000"/>
          </a:xfrm>
          <a:prstGeom prst="rect">
            <a:avLst/>
          </a:prstGeom>
        </p:spPr>
      </p:pic>
      <p:sp>
        <p:nvSpPr>
          <p:cNvPr id="20" name="Content Placeholder 2"/>
          <p:cNvSpPr>
            <a:spLocks noGrp="1"/>
          </p:cNvSpPr>
          <p:nvPr>
            <p:ph idx="14"/>
          </p:nvPr>
        </p:nvSpPr>
        <p:spPr>
          <a:xfrm>
            <a:off x="4634360" y="1237850"/>
            <a:ext cx="3960000" cy="3478865"/>
          </a:xfrm>
        </p:spPr>
        <p:txBody>
          <a:bodyPr/>
          <a:lstStyle>
            <a:lvl1pPr>
              <a:buClr>
                <a:srgbClr val="6FB441"/>
              </a:buClr>
              <a:defRPr/>
            </a:lvl1pPr>
            <a:lvl2pPr>
              <a:buClr>
                <a:schemeClr val="accent2"/>
              </a:buClr>
              <a:defRPr/>
            </a:lvl2pPr>
            <a:lvl3pPr>
              <a:buClr>
                <a:schemeClr val="accent2"/>
              </a:buClr>
              <a:defRPr/>
            </a:lvl3pPr>
          </a:lstStyle>
          <a:p>
            <a:pPr lvl="0"/>
            <a:r>
              <a:rPr lang="en-US" dirty="0" smtClean="0"/>
              <a:t>Click to edit Master text styles</a:t>
            </a:r>
          </a:p>
        </p:txBody>
      </p:sp>
    </p:spTree>
    <p:extLst>
      <p:ext uri="{BB962C8B-B14F-4D97-AF65-F5344CB8AC3E}">
        <p14:creationId xmlns:p14="http://schemas.microsoft.com/office/powerpoint/2010/main" val="287761770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2894013"/>
            <a:ext cx="5486400" cy="425054"/>
          </a:xfrm>
          <a:prstGeom prst="rect">
            <a:avLst/>
          </a:prstGeo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459581"/>
            <a:ext cx="5486400" cy="235029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3319066"/>
            <a:ext cx="5486400" cy="603647"/>
          </a:xfrm>
          <a:prstGeom prst="rect">
            <a:avLst/>
          </a:prstGeom>
        </p:spPr>
        <p:txBody>
          <a:bodyPr/>
          <a:lstStyle>
            <a:lvl1pPr marL="0" indent="0">
              <a:buNone/>
              <a:defRPr sz="1400">
                <a:solidFill>
                  <a:schemeClr val="tx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279892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itle and Content_Green_LN">
    <p:spTree>
      <p:nvGrpSpPr>
        <p:cNvPr id="1" name=""/>
        <p:cNvGrpSpPr/>
        <p:nvPr/>
      </p:nvGrpSpPr>
      <p:grpSpPr>
        <a:xfrm>
          <a:off x="0" y="0"/>
          <a:ext cx="0" cy="0"/>
          <a:chOff x="0" y="0"/>
          <a:chExt cx="0" cy="0"/>
        </a:xfrm>
      </p:grpSpPr>
      <p:sp>
        <p:nvSpPr>
          <p:cNvPr id="2" name="Title 1"/>
          <p:cNvSpPr>
            <a:spLocks noGrp="1"/>
          </p:cNvSpPr>
          <p:nvPr>
            <p:ph type="title"/>
          </p:nvPr>
        </p:nvSpPr>
        <p:spPr>
          <a:xfrm>
            <a:off x="503238" y="219783"/>
            <a:ext cx="7040563" cy="435881"/>
          </a:xfr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506957" y="1436290"/>
            <a:ext cx="8139758" cy="3280427"/>
          </a:xfrm>
        </p:spPr>
        <p:txBody>
          <a:bodyPr/>
          <a:lstStyle/>
          <a:p>
            <a:pPr lvl="0"/>
            <a:r>
              <a:rPr lang="en-US" dirty="0" smtClean="0"/>
              <a:t>Click to edit Master text styles</a:t>
            </a:r>
          </a:p>
        </p:txBody>
      </p:sp>
      <p:sp>
        <p:nvSpPr>
          <p:cNvPr id="8" name="Subtitle 2"/>
          <p:cNvSpPr>
            <a:spLocks noGrp="1"/>
          </p:cNvSpPr>
          <p:nvPr>
            <p:ph type="subTitle" idx="13"/>
          </p:nvPr>
        </p:nvSpPr>
        <p:spPr>
          <a:xfrm>
            <a:off x="506958" y="815292"/>
            <a:ext cx="7036843" cy="207682"/>
          </a:xfrm>
        </p:spPr>
        <p:txBody>
          <a:bodyPr wrap="square">
            <a:spAutoFit/>
          </a:bodyPr>
          <a:lstStyle>
            <a:lvl1pPr marL="0" indent="0" algn="l">
              <a:lnSpc>
                <a:spcPct val="100000"/>
              </a:lnSpc>
              <a:spcBef>
                <a:spcPts val="0"/>
              </a:spcBef>
              <a:spcAft>
                <a:spcPts val="0"/>
              </a:spcAft>
              <a:buNone/>
              <a:defRPr sz="1349">
                <a:solidFill>
                  <a:schemeClr val="tx1"/>
                </a:solidFill>
              </a:defRPr>
            </a:lvl1pPr>
            <a:lvl2pPr marL="305965" indent="0" algn="ctr">
              <a:buNone/>
              <a:defRPr>
                <a:solidFill>
                  <a:schemeClr val="tx1">
                    <a:tint val="75000"/>
                  </a:schemeClr>
                </a:solidFill>
              </a:defRPr>
            </a:lvl2pPr>
            <a:lvl3pPr marL="611930" indent="0" algn="ctr">
              <a:buNone/>
              <a:defRPr>
                <a:solidFill>
                  <a:schemeClr val="tx1">
                    <a:tint val="75000"/>
                  </a:schemeClr>
                </a:solidFill>
              </a:defRPr>
            </a:lvl3pPr>
            <a:lvl4pPr marL="917896" indent="0" algn="ctr">
              <a:buNone/>
              <a:defRPr>
                <a:solidFill>
                  <a:schemeClr val="tx1">
                    <a:tint val="75000"/>
                  </a:schemeClr>
                </a:solidFill>
              </a:defRPr>
            </a:lvl4pPr>
            <a:lvl5pPr marL="1223860" indent="0" algn="ctr">
              <a:buNone/>
              <a:defRPr>
                <a:solidFill>
                  <a:schemeClr val="tx1">
                    <a:tint val="75000"/>
                  </a:schemeClr>
                </a:solidFill>
              </a:defRPr>
            </a:lvl5pPr>
            <a:lvl6pPr marL="1529825" indent="0" algn="ctr">
              <a:buNone/>
              <a:defRPr>
                <a:solidFill>
                  <a:schemeClr val="tx1">
                    <a:tint val="75000"/>
                  </a:schemeClr>
                </a:solidFill>
              </a:defRPr>
            </a:lvl6pPr>
            <a:lvl7pPr marL="1835791" indent="0" algn="ctr">
              <a:buNone/>
              <a:defRPr>
                <a:solidFill>
                  <a:schemeClr val="tx1">
                    <a:tint val="75000"/>
                  </a:schemeClr>
                </a:solidFill>
              </a:defRPr>
            </a:lvl7pPr>
            <a:lvl8pPr marL="2141756" indent="0" algn="ctr">
              <a:buNone/>
              <a:defRPr>
                <a:solidFill>
                  <a:schemeClr val="tx1">
                    <a:tint val="75000"/>
                  </a:schemeClr>
                </a:solidFill>
              </a:defRPr>
            </a:lvl8pPr>
            <a:lvl9pPr marL="2447720" indent="0" algn="ctr">
              <a:buNone/>
              <a:defRPr>
                <a:solidFill>
                  <a:schemeClr val="tx1">
                    <a:tint val="75000"/>
                  </a:schemeClr>
                </a:solidFill>
              </a:defRPr>
            </a:lvl9pPr>
          </a:lstStyle>
          <a:p>
            <a:r>
              <a:rPr lang="en-US" dirty="0" smtClean="0"/>
              <a:t>Click to edit Master subtitle style</a:t>
            </a:r>
            <a:endParaRPr lang="en-GB" dirty="0"/>
          </a:p>
        </p:txBody>
      </p:sp>
      <p:sp>
        <p:nvSpPr>
          <p:cNvPr id="9" name="Slide Number Placeholder 5"/>
          <p:cNvSpPr>
            <a:spLocks noGrp="1"/>
          </p:cNvSpPr>
          <p:nvPr>
            <p:ph type="sldNum" sz="quarter" idx="4"/>
          </p:nvPr>
        </p:nvSpPr>
        <p:spPr>
          <a:xfrm>
            <a:off x="8462625" y="4798880"/>
            <a:ext cx="353919" cy="273844"/>
          </a:xfrm>
          <a:prstGeom prst="rect">
            <a:avLst/>
          </a:prstGeom>
        </p:spPr>
        <p:txBody>
          <a:bodyPr vert="horz" lIns="81630" tIns="40815" rIns="81630" bIns="40815" rtlCol="0" anchor="ctr"/>
          <a:lstStyle>
            <a:lvl1pPr algn="r">
              <a:defRPr sz="450">
                <a:solidFill>
                  <a:schemeClr val="tx1"/>
                </a:solidFill>
              </a:defRPr>
            </a:lvl1pPr>
          </a:lstStyle>
          <a:p>
            <a:pPr algn="ctr"/>
            <a:fld id="{C0BADC3D-1509-2C4E-AB5E-AF0356668A88}" type="slidenum">
              <a:rPr lang="en-GB" smtClean="0">
                <a:solidFill>
                  <a:prstClr val="black"/>
                </a:solidFill>
              </a:rPr>
              <a:pPr algn="ctr"/>
              <a:t>‹#›</a:t>
            </a:fld>
            <a:endParaRPr lang="en-GB" dirty="0">
              <a:solidFill>
                <a:prstClr val="black"/>
              </a:solidFill>
            </a:endParaRPr>
          </a:p>
        </p:txBody>
      </p:sp>
      <p:cxnSp>
        <p:nvCxnSpPr>
          <p:cNvPr id="7" name="Straight Connector 6"/>
          <p:cNvCxnSpPr/>
          <p:nvPr userDrawn="1"/>
        </p:nvCxnSpPr>
        <p:spPr>
          <a:xfrm>
            <a:off x="500505" y="669732"/>
            <a:ext cx="7043295" cy="0"/>
          </a:xfrm>
          <a:prstGeom prst="line">
            <a:avLst/>
          </a:prstGeom>
          <a:ln w="38100" cap="rnd">
            <a:solidFill>
              <a:srgbClr val="6FB441"/>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92280" y="4728303"/>
            <a:ext cx="1035800" cy="440704"/>
          </a:xfrm>
          <a:prstGeom prst="rect">
            <a:avLst/>
          </a:prstGeom>
        </p:spPr>
      </p:pic>
    </p:spTree>
    <p:extLst>
      <p:ext uri="{BB962C8B-B14F-4D97-AF65-F5344CB8AC3E}">
        <p14:creationId xmlns:p14="http://schemas.microsoft.com/office/powerpoint/2010/main" val="1152514659"/>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5_Title and Content_Blue_HS">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flipV="1">
            <a:off x="7997659" y="-337142"/>
            <a:ext cx="1159200" cy="1335003"/>
          </a:xfrm>
          <a:prstGeom prst="rect">
            <a:avLst/>
          </a:prstGeom>
        </p:spPr>
      </p:pic>
      <p:sp>
        <p:nvSpPr>
          <p:cNvPr id="10" name="Oval 9"/>
          <p:cNvSpPr>
            <a:spLocks noChangeAspect="1"/>
          </p:cNvSpPr>
          <p:nvPr userDrawn="1"/>
        </p:nvSpPr>
        <p:spPr>
          <a:xfrm>
            <a:off x="8531259" y="4831399"/>
            <a:ext cx="216000" cy="216000"/>
          </a:xfrm>
          <a:prstGeom prst="ellipse">
            <a:avLst/>
          </a:prstGeom>
          <a:solidFill>
            <a:srgbClr val="6FB441"/>
          </a:solidFill>
          <a:ln>
            <a:noFill/>
          </a:ln>
          <a:effectLst/>
        </p:spPr>
        <p:style>
          <a:lnRef idx="1">
            <a:schemeClr val="accent1"/>
          </a:lnRef>
          <a:fillRef idx="3">
            <a:schemeClr val="accent1"/>
          </a:fillRef>
          <a:effectRef idx="2">
            <a:schemeClr val="accent1"/>
          </a:effectRef>
          <a:fontRef idx="minor">
            <a:schemeClr val="lt1"/>
          </a:fontRef>
        </p:style>
        <p:txBody>
          <a:bodyPr lIns="43025" tIns="21512" rIns="43025" bIns="21512" rtlCol="0" anchor="ctr"/>
          <a:lstStyle/>
          <a:p>
            <a:pPr algn="ctr" defTabSz="342809"/>
            <a:endParaRPr lang="en-GB" sz="1949" dirty="0">
              <a:solidFill>
                <a:prstClr val="white"/>
              </a:solidFill>
            </a:endParaRPr>
          </a:p>
        </p:txBody>
      </p:sp>
      <p:sp>
        <p:nvSpPr>
          <p:cNvPr id="9" name="Slide Number Placeholder 5"/>
          <p:cNvSpPr>
            <a:spLocks noGrp="1"/>
          </p:cNvSpPr>
          <p:nvPr>
            <p:ph type="sldNum" sz="quarter" idx="4"/>
          </p:nvPr>
        </p:nvSpPr>
        <p:spPr>
          <a:xfrm>
            <a:off x="8462625" y="4798880"/>
            <a:ext cx="353919" cy="273844"/>
          </a:xfrm>
          <a:prstGeom prst="rect">
            <a:avLst/>
          </a:prstGeom>
        </p:spPr>
        <p:txBody>
          <a:bodyPr vert="horz" lIns="81630" tIns="40815" rIns="81630" bIns="40815" rtlCol="0" anchor="ctr"/>
          <a:lstStyle>
            <a:lvl1pPr algn="r">
              <a:defRPr sz="450">
                <a:solidFill>
                  <a:schemeClr val="tx1"/>
                </a:solidFill>
              </a:defRPr>
            </a:lvl1pPr>
          </a:lstStyle>
          <a:p>
            <a:pPr algn="ctr"/>
            <a:fld id="{C0BADC3D-1509-2C4E-AB5E-AF0356668A88}" type="slidenum">
              <a:rPr lang="en-GB" smtClean="0">
                <a:solidFill>
                  <a:prstClr val="black"/>
                </a:solidFill>
              </a:rPr>
              <a:pPr algn="ctr"/>
              <a:t>‹#›</a:t>
            </a:fld>
            <a:endParaRPr lang="en-GB" dirty="0">
              <a:solidFill>
                <a:prstClr val="black"/>
              </a:solidFill>
            </a:endParaRPr>
          </a:p>
        </p:txBody>
      </p:sp>
      <p:sp>
        <p:nvSpPr>
          <p:cNvPr id="12" name="Subtitle 2"/>
          <p:cNvSpPr>
            <a:spLocks noGrp="1"/>
          </p:cNvSpPr>
          <p:nvPr>
            <p:ph type="subTitle" idx="13"/>
          </p:nvPr>
        </p:nvSpPr>
        <p:spPr>
          <a:xfrm>
            <a:off x="506957" y="815292"/>
            <a:ext cx="7013249" cy="207682"/>
          </a:xfrm>
        </p:spPr>
        <p:txBody>
          <a:bodyPr wrap="square">
            <a:spAutoFit/>
          </a:bodyPr>
          <a:lstStyle>
            <a:lvl1pPr marL="0" indent="0" algn="l">
              <a:lnSpc>
                <a:spcPct val="100000"/>
              </a:lnSpc>
              <a:spcBef>
                <a:spcPts val="0"/>
              </a:spcBef>
              <a:spcAft>
                <a:spcPts val="0"/>
              </a:spcAft>
              <a:buNone/>
              <a:defRPr sz="1349">
                <a:solidFill>
                  <a:schemeClr val="tx1"/>
                </a:solidFill>
              </a:defRPr>
            </a:lvl1pPr>
            <a:lvl2pPr marL="305965" indent="0" algn="ctr">
              <a:buNone/>
              <a:defRPr>
                <a:solidFill>
                  <a:schemeClr val="tx1">
                    <a:tint val="75000"/>
                  </a:schemeClr>
                </a:solidFill>
              </a:defRPr>
            </a:lvl2pPr>
            <a:lvl3pPr marL="611930" indent="0" algn="ctr">
              <a:buNone/>
              <a:defRPr>
                <a:solidFill>
                  <a:schemeClr val="tx1">
                    <a:tint val="75000"/>
                  </a:schemeClr>
                </a:solidFill>
              </a:defRPr>
            </a:lvl3pPr>
            <a:lvl4pPr marL="917896" indent="0" algn="ctr">
              <a:buNone/>
              <a:defRPr>
                <a:solidFill>
                  <a:schemeClr val="tx1">
                    <a:tint val="75000"/>
                  </a:schemeClr>
                </a:solidFill>
              </a:defRPr>
            </a:lvl4pPr>
            <a:lvl5pPr marL="1223860" indent="0" algn="ctr">
              <a:buNone/>
              <a:defRPr>
                <a:solidFill>
                  <a:schemeClr val="tx1">
                    <a:tint val="75000"/>
                  </a:schemeClr>
                </a:solidFill>
              </a:defRPr>
            </a:lvl5pPr>
            <a:lvl6pPr marL="1529825" indent="0" algn="ctr">
              <a:buNone/>
              <a:defRPr>
                <a:solidFill>
                  <a:schemeClr val="tx1">
                    <a:tint val="75000"/>
                  </a:schemeClr>
                </a:solidFill>
              </a:defRPr>
            </a:lvl6pPr>
            <a:lvl7pPr marL="1835791" indent="0" algn="ctr">
              <a:buNone/>
              <a:defRPr>
                <a:solidFill>
                  <a:schemeClr val="tx1">
                    <a:tint val="75000"/>
                  </a:schemeClr>
                </a:solidFill>
              </a:defRPr>
            </a:lvl7pPr>
            <a:lvl8pPr marL="2141756" indent="0" algn="ctr">
              <a:buNone/>
              <a:defRPr>
                <a:solidFill>
                  <a:schemeClr val="tx1">
                    <a:tint val="75000"/>
                  </a:schemeClr>
                </a:solidFill>
              </a:defRPr>
            </a:lvl8pPr>
            <a:lvl9pPr marL="2447720" indent="0" algn="ctr">
              <a:buNone/>
              <a:defRPr>
                <a:solidFill>
                  <a:schemeClr val="tx1">
                    <a:tint val="75000"/>
                  </a:schemeClr>
                </a:solidFill>
              </a:defRPr>
            </a:lvl9pPr>
          </a:lstStyle>
          <a:p>
            <a:r>
              <a:rPr lang="en-US" smtClean="0"/>
              <a:t>Click to edit Master subtitle style</a:t>
            </a:r>
            <a:endParaRPr lang="en-GB" dirty="0"/>
          </a:p>
        </p:txBody>
      </p:sp>
      <p:sp>
        <p:nvSpPr>
          <p:cNvPr id="13" name="Title 1"/>
          <p:cNvSpPr>
            <a:spLocks noGrp="1"/>
          </p:cNvSpPr>
          <p:nvPr>
            <p:ph type="title"/>
          </p:nvPr>
        </p:nvSpPr>
        <p:spPr>
          <a:xfrm>
            <a:off x="503238" y="219783"/>
            <a:ext cx="7016969" cy="435881"/>
          </a:xfrm>
        </p:spPr>
        <p:txBody>
          <a:bodyPr/>
          <a:lstStyle>
            <a:lvl1pPr>
              <a:defRPr>
                <a:solidFill>
                  <a:srgbClr val="6FB441"/>
                </a:solidFill>
              </a:defRPr>
            </a:lvl1pPr>
          </a:lstStyle>
          <a:p>
            <a:r>
              <a:rPr lang="en-US" dirty="0" smtClean="0"/>
              <a:t>Click to edit Master title style</a:t>
            </a:r>
            <a:endParaRPr lang="en-GB" dirty="0"/>
          </a:p>
        </p:txBody>
      </p:sp>
      <p:sp>
        <p:nvSpPr>
          <p:cNvPr id="14" name="Content Placeholder 2"/>
          <p:cNvSpPr>
            <a:spLocks noGrp="1"/>
          </p:cNvSpPr>
          <p:nvPr>
            <p:ph idx="1"/>
          </p:nvPr>
        </p:nvSpPr>
        <p:spPr>
          <a:xfrm>
            <a:off x="506957" y="3090621"/>
            <a:ext cx="8139758" cy="1639157"/>
          </a:xfrm>
        </p:spPr>
        <p:txBody>
          <a:bodyPr/>
          <a:lstStyle>
            <a:lvl1pPr>
              <a:buClr>
                <a:srgbClr val="6FB441"/>
              </a:buClr>
              <a:defRPr/>
            </a:lvl1pPr>
            <a:lvl2pPr>
              <a:buClr>
                <a:schemeClr val="accent2"/>
              </a:buClr>
              <a:defRPr/>
            </a:lvl2pPr>
            <a:lvl3pPr>
              <a:buClr>
                <a:schemeClr val="accent2"/>
              </a:buClr>
              <a:defRPr/>
            </a:lvl3pPr>
          </a:lstStyle>
          <a:p>
            <a:pPr lvl="0"/>
            <a:r>
              <a:rPr lang="en-US" dirty="0" smtClean="0"/>
              <a:t>Click to edit Master text styles</a:t>
            </a:r>
          </a:p>
        </p:txBody>
      </p:sp>
      <p:cxnSp>
        <p:nvCxnSpPr>
          <p:cNvPr id="15" name="Straight Connector 14"/>
          <p:cNvCxnSpPr/>
          <p:nvPr userDrawn="1"/>
        </p:nvCxnSpPr>
        <p:spPr>
          <a:xfrm>
            <a:off x="500504" y="669732"/>
            <a:ext cx="7045200" cy="0"/>
          </a:xfrm>
          <a:prstGeom prst="line">
            <a:avLst/>
          </a:prstGeom>
          <a:ln w="38100" cap="rnd">
            <a:solidFill>
              <a:srgbClr val="6FB441"/>
            </a:solidFill>
            <a:prstDash val="sysDot"/>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9552" y="4728303"/>
            <a:ext cx="1035800" cy="440704"/>
          </a:xfrm>
          <a:prstGeom prst="rect">
            <a:avLst/>
          </a:prstGeom>
        </p:spPr>
      </p:pic>
      <p:pic>
        <p:nvPicPr>
          <p:cNvPr id="18" name="Picture 17" descr="OU ICON.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80002" y="158400"/>
            <a:ext cx="400627" cy="468000"/>
          </a:xfrm>
          <a:prstGeom prst="rect">
            <a:avLst/>
          </a:prstGeom>
        </p:spPr>
      </p:pic>
      <p:sp>
        <p:nvSpPr>
          <p:cNvPr id="19" name="Content Placeholder 2"/>
          <p:cNvSpPr>
            <a:spLocks noGrp="1"/>
          </p:cNvSpPr>
          <p:nvPr>
            <p:ph idx="14"/>
          </p:nvPr>
        </p:nvSpPr>
        <p:spPr>
          <a:xfrm>
            <a:off x="508009" y="1437344"/>
            <a:ext cx="8139758" cy="1640214"/>
          </a:xfrm>
        </p:spPr>
        <p:txBody>
          <a:bodyPr/>
          <a:lstStyle>
            <a:lvl1pPr>
              <a:buClr>
                <a:srgbClr val="6FB441"/>
              </a:buClr>
              <a:defRPr/>
            </a:lvl1pPr>
            <a:lvl2pPr>
              <a:buClr>
                <a:schemeClr val="accent2"/>
              </a:buClr>
              <a:defRPr/>
            </a:lvl2pPr>
            <a:lvl3pPr>
              <a:buClr>
                <a:schemeClr val="accent2"/>
              </a:buClr>
              <a:defRPr/>
            </a:lvl3pPr>
          </a:lstStyle>
          <a:p>
            <a:pPr lvl="0"/>
            <a:r>
              <a:rPr lang="en-US" dirty="0" smtClean="0"/>
              <a:t>Click to edit Master text styles</a:t>
            </a:r>
          </a:p>
        </p:txBody>
      </p:sp>
    </p:spTree>
    <p:extLst>
      <p:ext uri="{BB962C8B-B14F-4D97-AF65-F5344CB8AC3E}">
        <p14:creationId xmlns:p14="http://schemas.microsoft.com/office/powerpoint/2010/main" val="1585267849"/>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lgn="ctr" defTabSz="342809"/>
            <a:fld id="{C0BADC3D-1509-2C4E-AB5E-AF0356668A88}" type="slidenum">
              <a:rPr lang="en-GB" smtClean="0"/>
              <a:pPr algn="ctr" defTabSz="342809"/>
              <a:t>‹#›</a:t>
            </a:fld>
            <a:endParaRPr lang="en-GB" dirty="0"/>
          </a:p>
        </p:txBody>
      </p:sp>
    </p:spTree>
    <p:extLst>
      <p:ext uri="{BB962C8B-B14F-4D97-AF65-F5344CB8AC3E}">
        <p14:creationId xmlns:p14="http://schemas.microsoft.com/office/powerpoint/2010/main" val="2530942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8" name="Picture 17" descr="01_backTitl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1199"/>
          </a:xfrm>
          <a:prstGeom prst="rect">
            <a:avLst/>
          </a:prstGeom>
        </p:spPr>
      </p:pic>
      <p:sp>
        <p:nvSpPr>
          <p:cNvPr id="2" name="Title 1"/>
          <p:cNvSpPr>
            <a:spLocks noGrp="1"/>
          </p:cNvSpPr>
          <p:nvPr>
            <p:ph type="ctrTitle"/>
          </p:nvPr>
        </p:nvSpPr>
        <p:spPr>
          <a:xfrm>
            <a:off x="372753" y="2439828"/>
            <a:ext cx="5584372" cy="1797823"/>
          </a:xfrm>
        </p:spPr>
        <p:txBody>
          <a:bodyPr anchor="b"/>
          <a:lstStyle>
            <a:lvl1pPr>
              <a:lnSpc>
                <a:spcPts val="2636"/>
              </a:lnSpc>
              <a:defRPr>
                <a:solidFill>
                  <a:schemeClr val="bg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372753" y="4405420"/>
            <a:ext cx="5602786" cy="243377"/>
          </a:xfrm>
        </p:spPr>
        <p:txBody>
          <a:bodyPr wrap="square">
            <a:spAutoFit/>
          </a:bodyPr>
          <a:lstStyle>
            <a:lvl1pPr marL="0" indent="0" algn="l">
              <a:lnSpc>
                <a:spcPct val="100000"/>
              </a:lnSpc>
              <a:spcBef>
                <a:spcPts val="0"/>
              </a:spcBef>
              <a:spcAft>
                <a:spcPts val="0"/>
              </a:spcAft>
              <a:buNone/>
              <a:defRPr sz="1582">
                <a:solidFill>
                  <a:srgbClr val="FFFFFF"/>
                </a:solidFill>
              </a:defRPr>
            </a:lvl1pPr>
            <a:lvl2pPr marL="342809" indent="0" algn="ctr">
              <a:buNone/>
              <a:defRPr>
                <a:solidFill>
                  <a:schemeClr val="tx1">
                    <a:tint val="75000"/>
                  </a:schemeClr>
                </a:solidFill>
              </a:defRPr>
            </a:lvl2pPr>
            <a:lvl3pPr marL="685618" indent="0" algn="ctr">
              <a:buNone/>
              <a:defRPr>
                <a:solidFill>
                  <a:schemeClr val="tx1">
                    <a:tint val="75000"/>
                  </a:schemeClr>
                </a:solidFill>
              </a:defRPr>
            </a:lvl3pPr>
            <a:lvl4pPr marL="1028427" indent="0" algn="ctr">
              <a:buNone/>
              <a:defRPr>
                <a:solidFill>
                  <a:schemeClr val="tx1">
                    <a:tint val="75000"/>
                  </a:schemeClr>
                </a:solidFill>
              </a:defRPr>
            </a:lvl4pPr>
            <a:lvl5pPr marL="1371236" indent="0" algn="ctr">
              <a:buNone/>
              <a:defRPr>
                <a:solidFill>
                  <a:schemeClr val="tx1">
                    <a:tint val="75000"/>
                  </a:schemeClr>
                </a:solidFill>
              </a:defRPr>
            </a:lvl5pPr>
            <a:lvl6pPr marL="1714046" indent="0" algn="ctr">
              <a:buNone/>
              <a:defRPr>
                <a:solidFill>
                  <a:schemeClr val="tx1">
                    <a:tint val="75000"/>
                  </a:schemeClr>
                </a:solidFill>
              </a:defRPr>
            </a:lvl6pPr>
            <a:lvl7pPr marL="2056854" indent="0" algn="ctr">
              <a:buNone/>
              <a:defRPr>
                <a:solidFill>
                  <a:schemeClr val="tx1">
                    <a:tint val="75000"/>
                  </a:schemeClr>
                </a:solidFill>
              </a:defRPr>
            </a:lvl7pPr>
            <a:lvl8pPr marL="2399663" indent="0" algn="ctr">
              <a:buNone/>
              <a:defRPr>
                <a:solidFill>
                  <a:schemeClr val="tx1">
                    <a:tint val="75000"/>
                  </a:schemeClr>
                </a:solidFill>
              </a:defRPr>
            </a:lvl8pPr>
            <a:lvl9pPr marL="2742472" indent="0" algn="ctr">
              <a:buNone/>
              <a:defRPr>
                <a:solidFill>
                  <a:schemeClr val="tx1">
                    <a:tint val="75000"/>
                  </a:schemeClr>
                </a:solidFill>
              </a:defRPr>
            </a:lvl9pPr>
          </a:lstStyle>
          <a:p>
            <a:r>
              <a:rPr lang="en-US" smtClean="0"/>
              <a:t>Click to edit Master subtitle style</a:t>
            </a:r>
            <a:endParaRPr lang="en-GB" dirty="0"/>
          </a:p>
        </p:txBody>
      </p:sp>
      <p:cxnSp>
        <p:nvCxnSpPr>
          <p:cNvPr id="8" name="Straight Connector 7"/>
          <p:cNvCxnSpPr/>
          <p:nvPr userDrawn="1"/>
        </p:nvCxnSpPr>
        <p:spPr>
          <a:xfrm>
            <a:off x="371602" y="4341442"/>
            <a:ext cx="5585522" cy="0"/>
          </a:xfrm>
          <a:prstGeom prst="line">
            <a:avLst/>
          </a:prstGeom>
          <a:ln w="38100" cap="rnd">
            <a:solidFill>
              <a:srgbClr val="FFFFFF"/>
            </a:solidFill>
            <a:prstDash val="sysDot"/>
          </a:ln>
          <a:effectLst/>
        </p:spPr>
        <p:style>
          <a:lnRef idx="2">
            <a:schemeClr val="accent1"/>
          </a:lnRef>
          <a:fillRef idx="0">
            <a:schemeClr val="accent1"/>
          </a:fillRef>
          <a:effectRef idx="1">
            <a:schemeClr val="accent1"/>
          </a:effectRef>
          <a:fontRef idx="minor">
            <a:schemeClr val="tx1"/>
          </a:fontRef>
        </p:style>
      </p:cxnSp>
      <p:pic>
        <p:nvPicPr>
          <p:cNvPr id="17" name="Picture 16" descr="lifeChanging.em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55237" y="4616560"/>
            <a:ext cx="1652743" cy="287491"/>
          </a:xfrm>
          <a:prstGeom prst="rect">
            <a:avLst/>
          </a:prstGeom>
        </p:spPr>
      </p:pic>
      <p:pic>
        <p:nvPicPr>
          <p:cNvPr id="19" name="Picture 18" descr="1_TheOU_Logo.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70738" y="194158"/>
            <a:ext cx="909812" cy="467889"/>
          </a:xfrm>
          <a:prstGeom prst="rect">
            <a:avLst/>
          </a:prstGeom>
        </p:spPr>
      </p:pic>
    </p:spTree>
    <p:extLst>
      <p:ext uri="{BB962C8B-B14F-4D97-AF65-F5344CB8AC3E}">
        <p14:creationId xmlns:p14="http://schemas.microsoft.com/office/powerpoint/2010/main" val="20102680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1_Title Slide on white">
    <p:spTree>
      <p:nvGrpSpPr>
        <p:cNvPr id="1" name=""/>
        <p:cNvGrpSpPr/>
        <p:nvPr/>
      </p:nvGrpSpPr>
      <p:grpSpPr>
        <a:xfrm>
          <a:off x="0" y="0"/>
          <a:ext cx="0" cy="0"/>
          <a:chOff x="0" y="0"/>
          <a:chExt cx="0" cy="0"/>
        </a:xfrm>
      </p:grpSpPr>
      <p:pic>
        <p:nvPicPr>
          <p:cNvPr id="6" name="Picture 5" descr="02_backTitl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1199"/>
          </a:xfrm>
          <a:prstGeom prst="rect">
            <a:avLst/>
          </a:prstGeom>
        </p:spPr>
      </p:pic>
      <p:sp>
        <p:nvSpPr>
          <p:cNvPr id="2" name="Title 1"/>
          <p:cNvSpPr>
            <a:spLocks noGrp="1"/>
          </p:cNvSpPr>
          <p:nvPr>
            <p:ph type="ctrTitle"/>
          </p:nvPr>
        </p:nvSpPr>
        <p:spPr>
          <a:xfrm>
            <a:off x="372753" y="2067135"/>
            <a:ext cx="5584372" cy="1797823"/>
          </a:xfrm>
        </p:spPr>
        <p:txBody>
          <a:bodyPr anchor="b"/>
          <a:lstStyle>
            <a:lvl1pPr>
              <a:lnSpc>
                <a:spcPts val="2636"/>
              </a:lnSpc>
              <a:defRPr sz="2320">
                <a:solidFill>
                  <a:schemeClr val="bg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372753" y="4039630"/>
            <a:ext cx="5602786" cy="243377"/>
          </a:xfrm>
        </p:spPr>
        <p:txBody>
          <a:bodyPr wrap="square">
            <a:spAutoFit/>
          </a:bodyPr>
          <a:lstStyle>
            <a:lvl1pPr marL="0" indent="0" algn="l">
              <a:lnSpc>
                <a:spcPct val="100000"/>
              </a:lnSpc>
              <a:spcBef>
                <a:spcPts val="0"/>
              </a:spcBef>
              <a:spcAft>
                <a:spcPts val="0"/>
              </a:spcAft>
              <a:buNone/>
              <a:defRPr sz="1582">
                <a:solidFill>
                  <a:srgbClr val="FFFFFF"/>
                </a:solidFill>
              </a:defRPr>
            </a:lvl1pPr>
            <a:lvl2pPr marL="342809" indent="0" algn="ctr">
              <a:buNone/>
              <a:defRPr>
                <a:solidFill>
                  <a:schemeClr val="tx1">
                    <a:tint val="75000"/>
                  </a:schemeClr>
                </a:solidFill>
              </a:defRPr>
            </a:lvl2pPr>
            <a:lvl3pPr marL="685618" indent="0" algn="ctr">
              <a:buNone/>
              <a:defRPr>
                <a:solidFill>
                  <a:schemeClr val="tx1">
                    <a:tint val="75000"/>
                  </a:schemeClr>
                </a:solidFill>
              </a:defRPr>
            </a:lvl3pPr>
            <a:lvl4pPr marL="1028427" indent="0" algn="ctr">
              <a:buNone/>
              <a:defRPr>
                <a:solidFill>
                  <a:schemeClr val="tx1">
                    <a:tint val="75000"/>
                  </a:schemeClr>
                </a:solidFill>
              </a:defRPr>
            </a:lvl4pPr>
            <a:lvl5pPr marL="1371236" indent="0" algn="ctr">
              <a:buNone/>
              <a:defRPr>
                <a:solidFill>
                  <a:schemeClr val="tx1">
                    <a:tint val="75000"/>
                  </a:schemeClr>
                </a:solidFill>
              </a:defRPr>
            </a:lvl5pPr>
            <a:lvl6pPr marL="1714046" indent="0" algn="ctr">
              <a:buNone/>
              <a:defRPr>
                <a:solidFill>
                  <a:schemeClr val="tx1">
                    <a:tint val="75000"/>
                  </a:schemeClr>
                </a:solidFill>
              </a:defRPr>
            </a:lvl6pPr>
            <a:lvl7pPr marL="2056854" indent="0" algn="ctr">
              <a:buNone/>
              <a:defRPr>
                <a:solidFill>
                  <a:schemeClr val="tx1">
                    <a:tint val="75000"/>
                  </a:schemeClr>
                </a:solidFill>
              </a:defRPr>
            </a:lvl7pPr>
            <a:lvl8pPr marL="2399663" indent="0" algn="ctr">
              <a:buNone/>
              <a:defRPr>
                <a:solidFill>
                  <a:schemeClr val="tx1">
                    <a:tint val="75000"/>
                  </a:schemeClr>
                </a:solidFill>
              </a:defRPr>
            </a:lvl8pPr>
            <a:lvl9pPr marL="2742472" indent="0" algn="ctr">
              <a:buNone/>
              <a:defRPr>
                <a:solidFill>
                  <a:schemeClr val="tx1">
                    <a:tint val="75000"/>
                  </a:schemeClr>
                </a:solidFill>
              </a:defRPr>
            </a:lvl9pPr>
          </a:lstStyle>
          <a:p>
            <a:r>
              <a:rPr lang="en-US" smtClean="0"/>
              <a:t>Click to edit Master subtitle style</a:t>
            </a:r>
            <a:endParaRPr lang="en-GB" dirty="0"/>
          </a:p>
        </p:txBody>
      </p:sp>
      <p:cxnSp>
        <p:nvCxnSpPr>
          <p:cNvPr id="8" name="Straight Connector 7"/>
          <p:cNvCxnSpPr/>
          <p:nvPr userDrawn="1"/>
        </p:nvCxnSpPr>
        <p:spPr>
          <a:xfrm>
            <a:off x="371602" y="3975651"/>
            <a:ext cx="5585522" cy="0"/>
          </a:xfrm>
          <a:prstGeom prst="line">
            <a:avLst/>
          </a:prstGeom>
          <a:ln w="38100" cap="rnd">
            <a:solidFill>
              <a:srgbClr val="FFFFFF"/>
            </a:solidFill>
            <a:prstDash val="sysDot"/>
          </a:ln>
          <a:effectLst/>
        </p:spPr>
        <p:style>
          <a:lnRef idx="2">
            <a:schemeClr val="accent1"/>
          </a:lnRef>
          <a:fillRef idx="0">
            <a:schemeClr val="accent1"/>
          </a:fillRef>
          <a:effectRef idx="1">
            <a:schemeClr val="accent1"/>
          </a:effectRef>
          <a:fontRef idx="minor">
            <a:schemeClr val="tx1"/>
          </a:fontRef>
        </p:style>
      </p:cxnSp>
      <p:pic>
        <p:nvPicPr>
          <p:cNvPr id="17" name="Picture 16" descr="lifeChanging.em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4420" y="4595637"/>
            <a:ext cx="1519430" cy="264301"/>
          </a:xfrm>
          <a:prstGeom prst="rect">
            <a:avLst/>
          </a:prstGeom>
        </p:spPr>
      </p:pic>
      <p:pic>
        <p:nvPicPr>
          <p:cNvPr id="19" name="Picture 1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66273" y="200088"/>
            <a:ext cx="909812" cy="466070"/>
          </a:xfrm>
          <a:prstGeom prst="rect">
            <a:avLst/>
          </a:prstGeom>
        </p:spPr>
      </p:pic>
    </p:spTree>
    <p:extLst>
      <p:ext uri="{BB962C8B-B14F-4D97-AF65-F5344CB8AC3E}">
        <p14:creationId xmlns:p14="http://schemas.microsoft.com/office/powerpoint/2010/main" val="29465999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Divider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302"/>
            <a:ext cx="9144000" cy="5141198"/>
          </a:xfrm>
          <a:prstGeom prst="rect">
            <a:avLst/>
          </a:prstGeom>
        </p:spPr>
      </p:pic>
      <p:sp>
        <p:nvSpPr>
          <p:cNvPr id="2" name="Title 1"/>
          <p:cNvSpPr>
            <a:spLocks noGrp="1"/>
          </p:cNvSpPr>
          <p:nvPr>
            <p:ph type="ctrTitle"/>
          </p:nvPr>
        </p:nvSpPr>
        <p:spPr>
          <a:xfrm>
            <a:off x="1500372" y="2263831"/>
            <a:ext cx="6130822" cy="343533"/>
          </a:xfrm>
        </p:spPr>
        <p:txBody>
          <a:bodyPr wrap="square" anchor="b">
            <a:spAutoFit/>
          </a:bodyPr>
          <a:lstStyle>
            <a:lvl1pPr algn="ctr">
              <a:lnSpc>
                <a:spcPts val="2636"/>
              </a:lnSpc>
              <a:defRPr sz="3084" baseline="0">
                <a:solidFill>
                  <a:schemeClr val="bg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1500371" y="2824929"/>
            <a:ext cx="6140029" cy="243377"/>
          </a:xfrm>
        </p:spPr>
        <p:txBody>
          <a:bodyPr wrap="square">
            <a:spAutoFit/>
          </a:bodyPr>
          <a:lstStyle>
            <a:lvl1pPr marL="0" indent="0" algn="ctr">
              <a:lnSpc>
                <a:spcPct val="100000"/>
              </a:lnSpc>
              <a:spcBef>
                <a:spcPts val="0"/>
              </a:spcBef>
              <a:spcAft>
                <a:spcPts val="0"/>
              </a:spcAft>
              <a:buNone/>
              <a:defRPr sz="1582">
                <a:solidFill>
                  <a:srgbClr val="FFFFFF"/>
                </a:solidFill>
              </a:defRPr>
            </a:lvl1pPr>
            <a:lvl2pPr marL="342809" indent="0" algn="ctr">
              <a:buNone/>
              <a:defRPr>
                <a:solidFill>
                  <a:schemeClr val="tx1">
                    <a:tint val="75000"/>
                  </a:schemeClr>
                </a:solidFill>
              </a:defRPr>
            </a:lvl2pPr>
            <a:lvl3pPr marL="685618" indent="0" algn="ctr">
              <a:buNone/>
              <a:defRPr>
                <a:solidFill>
                  <a:schemeClr val="tx1">
                    <a:tint val="75000"/>
                  </a:schemeClr>
                </a:solidFill>
              </a:defRPr>
            </a:lvl3pPr>
            <a:lvl4pPr marL="1028427" indent="0" algn="ctr">
              <a:buNone/>
              <a:defRPr>
                <a:solidFill>
                  <a:schemeClr val="tx1">
                    <a:tint val="75000"/>
                  </a:schemeClr>
                </a:solidFill>
              </a:defRPr>
            </a:lvl4pPr>
            <a:lvl5pPr marL="1371236" indent="0" algn="ctr">
              <a:buNone/>
              <a:defRPr>
                <a:solidFill>
                  <a:schemeClr val="tx1">
                    <a:tint val="75000"/>
                  </a:schemeClr>
                </a:solidFill>
              </a:defRPr>
            </a:lvl5pPr>
            <a:lvl6pPr marL="1714046" indent="0" algn="ctr">
              <a:buNone/>
              <a:defRPr>
                <a:solidFill>
                  <a:schemeClr val="tx1">
                    <a:tint val="75000"/>
                  </a:schemeClr>
                </a:solidFill>
              </a:defRPr>
            </a:lvl6pPr>
            <a:lvl7pPr marL="2056854" indent="0" algn="ctr">
              <a:buNone/>
              <a:defRPr>
                <a:solidFill>
                  <a:schemeClr val="tx1">
                    <a:tint val="75000"/>
                  </a:schemeClr>
                </a:solidFill>
              </a:defRPr>
            </a:lvl7pPr>
            <a:lvl8pPr marL="2399663" indent="0" algn="ctr">
              <a:buNone/>
              <a:defRPr>
                <a:solidFill>
                  <a:schemeClr val="tx1">
                    <a:tint val="75000"/>
                  </a:schemeClr>
                </a:solidFill>
              </a:defRPr>
            </a:lvl8pPr>
            <a:lvl9pPr marL="2742472" indent="0" algn="ctr">
              <a:buNone/>
              <a:defRPr>
                <a:solidFill>
                  <a:schemeClr val="tx1">
                    <a:tint val="75000"/>
                  </a:schemeClr>
                </a:solidFill>
              </a:defRPr>
            </a:lvl9pPr>
          </a:lstStyle>
          <a:p>
            <a:r>
              <a:rPr lang="en-US" smtClean="0"/>
              <a:t>Click to edit Master subtitle style</a:t>
            </a:r>
            <a:endParaRPr lang="en-GB"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29141" y="191368"/>
            <a:ext cx="527463" cy="467915"/>
          </a:xfrm>
          <a:prstGeom prst="rect">
            <a:avLst/>
          </a:prstGeom>
        </p:spPr>
      </p:pic>
      <p:sp>
        <p:nvSpPr>
          <p:cNvPr id="12" name="Oval 11"/>
          <p:cNvSpPr/>
          <p:nvPr userDrawn="1"/>
        </p:nvSpPr>
        <p:spPr>
          <a:xfrm>
            <a:off x="8531258" y="4863149"/>
            <a:ext cx="205901" cy="15435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09"/>
            <a:endParaRPr lang="en-GB" sz="1371">
              <a:solidFill>
                <a:prstClr val="white"/>
              </a:solidFill>
            </a:endParaRPr>
          </a:p>
        </p:txBody>
      </p:sp>
      <p:sp>
        <p:nvSpPr>
          <p:cNvPr id="13" name="Slide Number Placeholder 5"/>
          <p:cNvSpPr>
            <a:spLocks noGrp="1"/>
          </p:cNvSpPr>
          <p:nvPr>
            <p:ph type="sldNum" sz="quarter" idx="4"/>
          </p:nvPr>
        </p:nvSpPr>
        <p:spPr>
          <a:xfrm>
            <a:off x="8462624" y="4798879"/>
            <a:ext cx="353919" cy="273844"/>
          </a:xfrm>
          <a:prstGeom prst="rect">
            <a:avLst/>
          </a:prstGeom>
        </p:spPr>
        <p:txBody>
          <a:bodyPr vert="horz" lIns="130055" tIns="65028" rIns="130055" bIns="65028" rtlCol="0" anchor="ctr"/>
          <a:lstStyle>
            <a:lvl1pPr algn="r">
              <a:defRPr sz="527">
                <a:solidFill>
                  <a:srgbClr val="FFFFFF"/>
                </a:solidFill>
              </a:defRPr>
            </a:lvl1pPr>
          </a:lstStyle>
          <a:p>
            <a:pPr algn="ctr"/>
            <a:fld id="{C0BADC3D-1509-2C4E-AB5E-AF0356668A88}" type="slidenum">
              <a:rPr lang="en-GB" smtClean="0"/>
              <a:pPr algn="ctr"/>
              <a:t>‹#›</a:t>
            </a:fld>
            <a:endParaRPr lang="en-GB" dirty="0"/>
          </a:p>
        </p:txBody>
      </p:sp>
    </p:spTree>
    <p:extLst>
      <p:ext uri="{BB962C8B-B14F-4D97-AF65-F5344CB8AC3E}">
        <p14:creationId xmlns:p14="http://schemas.microsoft.com/office/powerpoint/2010/main" val="17857016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_Cyan">
    <p:spTree>
      <p:nvGrpSpPr>
        <p:cNvPr id="1" name=""/>
        <p:cNvGrpSpPr/>
        <p:nvPr/>
      </p:nvGrpSpPr>
      <p:grpSpPr>
        <a:xfrm>
          <a:off x="0" y="0"/>
          <a:ext cx="0" cy="0"/>
          <a:chOff x="0" y="0"/>
          <a:chExt cx="0" cy="0"/>
        </a:xfrm>
      </p:grpSpPr>
      <p:sp>
        <p:nvSpPr>
          <p:cNvPr id="2" name="Title 1"/>
          <p:cNvSpPr>
            <a:spLocks noGrp="1"/>
          </p:cNvSpPr>
          <p:nvPr>
            <p:ph type="title"/>
          </p:nvPr>
        </p:nvSpPr>
        <p:spPr>
          <a:xfrm>
            <a:off x="503237" y="219782"/>
            <a:ext cx="6687665" cy="435881"/>
          </a:xfrm>
        </p:spPr>
        <p:txBody>
          <a:bodyPr/>
          <a:lstStyle/>
          <a:p>
            <a:r>
              <a:rPr lang="en-US" smtClean="0"/>
              <a:t>Click to edit Master title style</a:t>
            </a:r>
            <a:endParaRPr lang="en-GB" dirty="0"/>
          </a:p>
        </p:txBody>
      </p:sp>
      <p:sp>
        <p:nvSpPr>
          <p:cNvPr id="3" name="Content Placeholder 2"/>
          <p:cNvSpPr>
            <a:spLocks noGrp="1"/>
          </p:cNvSpPr>
          <p:nvPr>
            <p:ph idx="1"/>
          </p:nvPr>
        </p:nvSpPr>
        <p:spPr>
          <a:xfrm>
            <a:off x="506956" y="1436287"/>
            <a:ext cx="8139757" cy="3280427"/>
          </a:xfrm>
        </p:spPr>
        <p:txBody>
          <a:bodyPr/>
          <a:lstStyle/>
          <a:p>
            <a:pPr lvl="0"/>
            <a:r>
              <a:rPr lang="en-US" smtClean="0"/>
              <a:t>Click to edit Master text styles</a:t>
            </a:r>
          </a:p>
        </p:txBody>
      </p:sp>
      <p:sp>
        <p:nvSpPr>
          <p:cNvPr id="8" name="Subtitle 2"/>
          <p:cNvSpPr>
            <a:spLocks noGrp="1"/>
          </p:cNvSpPr>
          <p:nvPr>
            <p:ph type="subTitle" idx="13"/>
          </p:nvPr>
        </p:nvSpPr>
        <p:spPr>
          <a:xfrm>
            <a:off x="506958" y="815292"/>
            <a:ext cx="6685085" cy="227152"/>
          </a:xfrm>
        </p:spPr>
        <p:txBody>
          <a:bodyPr wrap="square">
            <a:spAutoFit/>
          </a:bodyPr>
          <a:lstStyle>
            <a:lvl1pPr marL="0" indent="0" algn="l">
              <a:lnSpc>
                <a:spcPct val="100000"/>
              </a:lnSpc>
              <a:spcBef>
                <a:spcPts val="0"/>
              </a:spcBef>
              <a:spcAft>
                <a:spcPts val="0"/>
              </a:spcAft>
              <a:buNone/>
              <a:defRPr sz="1476">
                <a:solidFill>
                  <a:schemeClr val="tx1"/>
                </a:solidFill>
              </a:defRPr>
            </a:lvl1pPr>
            <a:lvl2pPr marL="342809" indent="0" algn="ctr">
              <a:buNone/>
              <a:defRPr>
                <a:solidFill>
                  <a:schemeClr val="tx1">
                    <a:tint val="75000"/>
                  </a:schemeClr>
                </a:solidFill>
              </a:defRPr>
            </a:lvl2pPr>
            <a:lvl3pPr marL="685618" indent="0" algn="ctr">
              <a:buNone/>
              <a:defRPr>
                <a:solidFill>
                  <a:schemeClr val="tx1">
                    <a:tint val="75000"/>
                  </a:schemeClr>
                </a:solidFill>
              </a:defRPr>
            </a:lvl3pPr>
            <a:lvl4pPr marL="1028427" indent="0" algn="ctr">
              <a:buNone/>
              <a:defRPr>
                <a:solidFill>
                  <a:schemeClr val="tx1">
                    <a:tint val="75000"/>
                  </a:schemeClr>
                </a:solidFill>
              </a:defRPr>
            </a:lvl4pPr>
            <a:lvl5pPr marL="1371236" indent="0" algn="ctr">
              <a:buNone/>
              <a:defRPr>
                <a:solidFill>
                  <a:schemeClr val="tx1">
                    <a:tint val="75000"/>
                  </a:schemeClr>
                </a:solidFill>
              </a:defRPr>
            </a:lvl5pPr>
            <a:lvl6pPr marL="1714046" indent="0" algn="ctr">
              <a:buNone/>
              <a:defRPr>
                <a:solidFill>
                  <a:schemeClr val="tx1">
                    <a:tint val="75000"/>
                  </a:schemeClr>
                </a:solidFill>
              </a:defRPr>
            </a:lvl6pPr>
            <a:lvl7pPr marL="2056854" indent="0" algn="ctr">
              <a:buNone/>
              <a:defRPr>
                <a:solidFill>
                  <a:schemeClr val="tx1">
                    <a:tint val="75000"/>
                  </a:schemeClr>
                </a:solidFill>
              </a:defRPr>
            </a:lvl7pPr>
            <a:lvl8pPr marL="2399663" indent="0" algn="ctr">
              <a:buNone/>
              <a:defRPr>
                <a:solidFill>
                  <a:schemeClr val="tx1">
                    <a:tint val="75000"/>
                  </a:schemeClr>
                </a:solidFill>
              </a:defRPr>
            </a:lvl8pPr>
            <a:lvl9pPr marL="2742472" indent="0" algn="ctr">
              <a:buNone/>
              <a:defRPr>
                <a:solidFill>
                  <a:schemeClr val="tx1">
                    <a:tint val="75000"/>
                  </a:schemeClr>
                </a:solidFill>
              </a:defRPr>
            </a:lvl9pPr>
          </a:lstStyle>
          <a:p>
            <a:r>
              <a:rPr lang="en-US" smtClean="0"/>
              <a:t>Click to edit Master subtitle style</a:t>
            </a:r>
            <a:endParaRPr lang="en-GB" dirty="0"/>
          </a:p>
        </p:txBody>
      </p:sp>
      <p:sp>
        <p:nvSpPr>
          <p:cNvPr id="9" name="Slide Number Placeholder 5"/>
          <p:cNvSpPr>
            <a:spLocks noGrp="1"/>
          </p:cNvSpPr>
          <p:nvPr>
            <p:ph type="sldNum" sz="quarter" idx="4"/>
          </p:nvPr>
        </p:nvSpPr>
        <p:spPr>
          <a:xfrm>
            <a:off x="8462624" y="4798879"/>
            <a:ext cx="353919" cy="273844"/>
          </a:xfrm>
          <a:prstGeom prst="rect">
            <a:avLst/>
          </a:prstGeom>
        </p:spPr>
        <p:txBody>
          <a:bodyPr vert="horz" lIns="130055" tIns="65028" rIns="130055" bIns="65028" rtlCol="0" anchor="ctr"/>
          <a:lstStyle>
            <a:lvl1pPr algn="r">
              <a:defRPr sz="527">
                <a:solidFill>
                  <a:srgbClr val="FFFFFF"/>
                </a:solidFill>
              </a:defRPr>
            </a:lvl1pPr>
          </a:lstStyle>
          <a:p>
            <a:pPr algn="ctr"/>
            <a:fld id="{C0BADC3D-1509-2C4E-AB5E-AF0356668A88}" type="slidenum">
              <a:rPr lang="en-GB" smtClean="0"/>
              <a:pPr algn="ctr"/>
              <a:t>‹#›</a:t>
            </a:fld>
            <a:endParaRPr lang="en-GB" dirty="0"/>
          </a:p>
        </p:txBody>
      </p:sp>
      <p:cxnSp>
        <p:nvCxnSpPr>
          <p:cNvPr id="7" name="Straight Connector 6"/>
          <p:cNvCxnSpPr/>
          <p:nvPr userDrawn="1"/>
        </p:nvCxnSpPr>
        <p:spPr>
          <a:xfrm>
            <a:off x="500503" y="669732"/>
            <a:ext cx="6329895" cy="0"/>
          </a:xfrm>
          <a:prstGeom prst="line">
            <a:avLst/>
          </a:prstGeom>
          <a:ln w="38100" cap="rnd">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75836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itle and Content_Cyan">
    <p:spTree>
      <p:nvGrpSpPr>
        <p:cNvPr id="1" name=""/>
        <p:cNvGrpSpPr/>
        <p:nvPr/>
      </p:nvGrpSpPr>
      <p:grpSpPr>
        <a:xfrm>
          <a:off x="0" y="0"/>
          <a:ext cx="0" cy="0"/>
          <a:chOff x="0" y="0"/>
          <a:chExt cx="0" cy="0"/>
        </a:xfrm>
      </p:grpSpPr>
      <p:sp>
        <p:nvSpPr>
          <p:cNvPr id="2" name="Title 1"/>
          <p:cNvSpPr>
            <a:spLocks noGrp="1"/>
          </p:cNvSpPr>
          <p:nvPr>
            <p:ph type="title"/>
          </p:nvPr>
        </p:nvSpPr>
        <p:spPr>
          <a:xfrm>
            <a:off x="503237" y="219782"/>
            <a:ext cx="6687665" cy="435881"/>
          </a:xfrm>
        </p:spPr>
        <p:txBody>
          <a:bodyPr/>
          <a:lstStyle/>
          <a:p>
            <a:r>
              <a:rPr lang="en-US" smtClean="0"/>
              <a:t>Click to edit Master title style</a:t>
            </a:r>
            <a:endParaRPr lang="en-GB" dirty="0"/>
          </a:p>
        </p:txBody>
      </p:sp>
      <p:sp>
        <p:nvSpPr>
          <p:cNvPr id="8" name="Subtitle 2"/>
          <p:cNvSpPr>
            <a:spLocks noGrp="1"/>
          </p:cNvSpPr>
          <p:nvPr>
            <p:ph type="subTitle" idx="13"/>
          </p:nvPr>
        </p:nvSpPr>
        <p:spPr>
          <a:xfrm>
            <a:off x="506958" y="815292"/>
            <a:ext cx="6685085" cy="227152"/>
          </a:xfrm>
        </p:spPr>
        <p:txBody>
          <a:bodyPr wrap="square">
            <a:spAutoFit/>
          </a:bodyPr>
          <a:lstStyle>
            <a:lvl1pPr marL="0" indent="0" algn="l">
              <a:lnSpc>
                <a:spcPct val="100000"/>
              </a:lnSpc>
              <a:spcBef>
                <a:spcPts val="0"/>
              </a:spcBef>
              <a:spcAft>
                <a:spcPts val="0"/>
              </a:spcAft>
              <a:buNone/>
              <a:defRPr sz="1476">
                <a:solidFill>
                  <a:schemeClr val="tx1"/>
                </a:solidFill>
              </a:defRPr>
            </a:lvl1pPr>
            <a:lvl2pPr marL="342809" indent="0" algn="ctr">
              <a:buNone/>
              <a:defRPr>
                <a:solidFill>
                  <a:schemeClr val="tx1">
                    <a:tint val="75000"/>
                  </a:schemeClr>
                </a:solidFill>
              </a:defRPr>
            </a:lvl2pPr>
            <a:lvl3pPr marL="685618" indent="0" algn="ctr">
              <a:buNone/>
              <a:defRPr>
                <a:solidFill>
                  <a:schemeClr val="tx1">
                    <a:tint val="75000"/>
                  </a:schemeClr>
                </a:solidFill>
              </a:defRPr>
            </a:lvl3pPr>
            <a:lvl4pPr marL="1028427" indent="0" algn="ctr">
              <a:buNone/>
              <a:defRPr>
                <a:solidFill>
                  <a:schemeClr val="tx1">
                    <a:tint val="75000"/>
                  </a:schemeClr>
                </a:solidFill>
              </a:defRPr>
            </a:lvl4pPr>
            <a:lvl5pPr marL="1371236" indent="0" algn="ctr">
              <a:buNone/>
              <a:defRPr>
                <a:solidFill>
                  <a:schemeClr val="tx1">
                    <a:tint val="75000"/>
                  </a:schemeClr>
                </a:solidFill>
              </a:defRPr>
            </a:lvl5pPr>
            <a:lvl6pPr marL="1714046" indent="0" algn="ctr">
              <a:buNone/>
              <a:defRPr>
                <a:solidFill>
                  <a:schemeClr val="tx1">
                    <a:tint val="75000"/>
                  </a:schemeClr>
                </a:solidFill>
              </a:defRPr>
            </a:lvl6pPr>
            <a:lvl7pPr marL="2056854" indent="0" algn="ctr">
              <a:buNone/>
              <a:defRPr>
                <a:solidFill>
                  <a:schemeClr val="tx1">
                    <a:tint val="75000"/>
                  </a:schemeClr>
                </a:solidFill>
              </a:defRPr>
            </a:lvl7pPr>
            <a:lvl8pPr marL="2399663" indent="0" algn="ctr">
              <a:buNone/>
              <a:defRPr>
                <a:solidFill>
                  <a:schemeClr val="tx1">
                    <a:tint val="75000"/>
                  </a:schemeClr>
                </a:solidFill>
              </a:defRPr>
            </a:lvl8pPr>
            <a:lvl9pPr marL="2742472" indent="0" algn="ctr">
              <a:buNone/>
              <a:defRPr>
                <a:solidFill>
                  <a:schemeClr val="tx1">
                    <a:tint val="75000"/>
                  </a:schemeClr>
                </a:solidFill>
              </a:defRPr>
            </a:lvl9pPr>
          </a:lstStyle>
          <a:p>
            <a:r>
              <a:rPr lang="en-US" smtClean="0"/>
              <a:t>Click to edit Master subtitle style</a:t>
            </a:r>
            <a:endParaRPr lang="en-GB" dirty="0"/>
          </a:p>
        </p:txBody>
      </p:sp>
      <p:sp>
        <p:nvSpPr>
          <p:cNvPr id="9" name="Slide Number Placeholder 5"/>
          <p:cNvSpPr>
            <a:spLocks noGrp="1"/>
          </p:cNvSpPr>
          <p:nvPr>
            <p:ph type="sldNum" sz="quarter" idx="4"/>
          </p:nvPr>
        </p:nvSpPr>
        <p:spPr>
          <a:xfrm>
            <a:off x="8462624" y="4798879"/>
            <a:ext cx="353919" cy="273844"/>
          </a:xfrm>
          <a:prstGeom prst="rect">
            <a:avLst/>
          </a:prstGeom>
        </p:spPr>
        <p:txBody>
          <a:bodyPr vert="horz" lIns="130055" tIns="65028" rIns="130055" bIns="65028" rtlCol="0" anchor="ctr"/>
          <a:lstStyle>
            <a:lvl1pPr algn="r">
              <a:defRPr sz="527">
                <a:solidFill>
                  <a:srgbClr val="FFFFFF"/>
                </a:solidFill>
              </a:defRPr>
            </a:lvl1pPr>
          </a:lstStyle>
          <a:p>
            <a:pPr algn="ctr"/>
            <a:fld id="{C0BADC3D-1509-2C4E-AB5E-AF0356668A88}" type="slidenum">
              <a:rPr lang="en-GB" smtClean="0"/>
              <a:pPr algn="ctr"/>
              <a:t>‹#›</a:t>
            </a:fld>
            <a:endParaRPr lang="en-GB" dirty="0"/>
          </a:p>
        </p:txBody>
      </p:sp>
      <p:cxnSp>
        <p:nvCxnSpPr>
          <p:cNvPr id="7" name="Straight Connector 6"/>
          <p:cNvCxnSpPr/>
          <p:nvPr userDrawn="1"/>
        </p:nvCxnSpPr>
        <p:spPr>
          <a:xfrm>
            <a:off x="500503" y="669732"/>
            <a:ext cx="6329895" cy="0"/>
          </a:xfrm>
          <a:prstGeom prst="line">
            <a:avLst/>
          </a:prstGeom>
          <a:ln w="38100" cap="rnd">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60453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and Content_Cyan_split">
    <p:spTree>
      <p:nvGrpSpPr>
        <p:cNvPr id="1" name=""/>
        <p:cNvGrpSpPr/>
        <p:nvPr/>
      </p:nvGrpSpPr>
      <p:grpSpPr>
        <a:xfrm>
          <a:off x="0" y="0"/>
          <a:ext cx="0" cy="0"/>
          <a:chOff x="0" y="0"/>
          <a:chExt cx="0" cy="0"/>
        </a:xfrm>
      </p:grpSpPr>
      <p:sp>
        <p:nvSpPr>
          <p:cNvPr id="2" name="Title 1"/>
          <p:cNvSpPr>
            <a:spLocks noGrp="1"/>
          </p:cNvSpPr>
          <p:nvPr>
            <p:ph type="title"/>
          </p:nvPr>
        </p:nvSpPr>
        <p:spPr>
          <a:xfrm>
            <a:off x="503237" y="219782"/>
            <a:ext cx="6687665" cy="435881"/>
          </a:xfrm>
        </p:spPr>
        <p:txBody>
          <a:bodyPr/>
          <a:lstStyle/>
          <a:p>
            <a:r>
              <a:rPr lang="en-US" smtClean="0"/>
              <a:t>Click to edit Master title style</a:t>
            </a:r>
            <a:endParaRPr lang="en-GB" dirty="0"/>
          </a:p>
        </p:txBody>
      </p:sp>
      <p:sp>
        <p:nvSpPr>
          <p:cNvPr id="3" name="Content Placeholder 2"/>
          <p:cNvSpPr>
            <a:spLocks noGrp="1"/>
          </p:cNvSpPr>
          <p:nvPr>
            <p:ph idx="1"/>
          </p:nvPr>
        </p:nvSpPr>
        <p:spPr>
          <a:xfrm>
            <a:off x="506956" y="1436287"/>
            <a:ext cx="3994156" cy="3280427"/>
          </a:xfrm>
        </p:spPr>
        <p:txBody>
          <a:bodyPr/>
          <a:lstStyle/>
          <a:p>
            <a:pPr lvl="0"/>
            <a:r>
              <a:rPr lang="en-US" dirty="0" smtClean="0"/>
              <a:t>Click to edit Master text styles</a:t>
            </a:r>
          </a:p>
        </p:txBody>
      </p:sp>
      <p:sp>
        <p:nvSpPr>
          <p:cNvPr id="8" name="Subtitle 2"/>
          <p:cNvSpPr>
            <a:spLocks noGrp="1"/>
          </p:cNvSpPr>
          <p:nvPr>
            <p:ph type="subTitle" idx="13"/>
          </p:nvPr>
        </p:nvSpPr>
        <p:spPr>
          <a:xfrm>
            <a:off x="506958" y="815292"/>
            <a:ext cx="6685085" cy="227152"/>
          </a:xfrm>
        </p:spPr>
        <p:txBody>
          <a:bodyPr wrap="square">
            <a:spAutoFit/>
          </a:bodyPr>
          <a:lstStyle>
            <a:lvl1pPr marL="0" indent="0" algn="l">
              <a:lnSpc>
                <a:spcPct val="100000"/>
              </a:lnSpc>
              <a:spcBef>
                <a:spcPts val="0"/>
              </a:spcBef>
              <a:spcAft>
                <a:spcPts val="0"/>
              </a:spcAft>
              <a:buNone/>
              <a:defRPr sz="1476">
                <a:solidFill>
                  <a:schemeClr val="tx1"/>
                </a:solidFill>
              </a:defRPr>
            </a:lvl1pPr>
            <a:lvl2pPr marL="342809" indent="0" algn="ctr">
              <a:buNone/>
              <a:defRPr>
                <a:solidFill>
                  <a:schemeClr val="tx1">
                    <a:tint val="75000"/>
                  </a:schemeClr>
                </a:solidFill>
              </a:defRPr>
            </a:lvl2pPr>
            <a:lvl3pPr marL="685618" indent="0" algn="ctr">
              <a:buNone/>
              <a:defRPr>
                <a:solidFill>
                  <a:schemeClr val="tx1">
                    <a:tint val="75000"/>
                  </a:schemeClr>
                </a:solidFill>
              </a:defRPr>
            </a:lvl3pPr>
            <a:lvl4pPr marL="1028427" indent="0" algn="ctr">
              <a:buNone/>
              <a:defRPr>
                <a:solidFill>
                  <a:schemeClr val="tx1">
                    <a:tint val="75000"/>
                  </a:schemeClr>
                </a:solidFill>
              </a:defRPr>
            </a:lvl4pPr>
            <a:lvl5pPr marL="1371236" indent="0" algn="ctr">
              <a:buNone/>
              <a:defRPr>
                <a:solidFill>
                  <a:schemeClr val="tx1">
                    <a:tint val="75000"/>
                  </a:schemeClr>
                </a:solidFill>
              </a:defRPr>
            </a:lvl5pPr>
            <a:lvl6pPr marL="1714046" indent="0" algn="ctr">
              <a:buNone/>
              <a:defRPr>
                <a:solidFill>
                  <a:schemeClr val="tx1">
                    <a:tint val="75000"/>
                  </a:schemeClr>
                </a:solidFill>
              </a:defRPr>
            </a:lvl6pPr>
            <a:lvl7pPr marL="2056854" indent="0" algn="ctr">
              <a:buNone/>
              <a:defRPr>
                <a:solidFill>
                  <a:schemeClr val="tx1">
                    <a:tint val="75000"/>
                  </a:schemeClr>
                </a:solidFill>
              </a:defRPr>
            </a:lvl7pPr>
            <a:lvl8pPr marL="2399663" indent="0" algn="ctr">
              <a:buNone/>
              <a:defRPr>
                <a:solidFill>
                  <a:schemeClr val="tx1">
                    <a:tint val="75000"/>
                  </a:schemeClr>
                </a:solidFill>
              </a:defRPr>
            </a:lvl8pPr>
            <a:lvl9pPr marL="2742472" indent="0" algn="ctr">
              <a:buNone/>
              <a:defRPr>
                <a:solidFill>
                  <a:schemeClr val="tx1">
                    <a:tint val="75000"/>
                  </a:schemeClr>
                </a:solidFill>
              </a:defRPr>
            </a:lvl9pPr>
          </a:lstStyle>
          <a:p>
            <a:r>
              <a:rPr lang="en-US" dirty="0" smtClean="0"/>
              <a:t>Click to edit Master subtitle style</a:t>
            </a:r>
            <a:endParaRPr lang="en-GB" dirty="0"/>
          </a:p>
        </p:txBody>
      </p:sp>
      <p:sp>
        <p:nvSpPr>
          <p:cNvPr id="9" name="Slide Number Placeholder 5"/>
          <p:cNvSpPr>
            <a:spLocks noGrp="1"/>
          </p:cNvSpPr>
          <p:nvPr>
            <p:ph type="sldNum" sz="quarter" idx="4"/>
          </p:nvPr>
        </p:nvSpPr>
        <p:spPr>
          <a:xfrm>
            <a:off x="8462624" y="4798879"/>
            <a:ext cx="353919" cy="273844"/>
          </a:xfrm>
          <a:prstGeom prst="rect">
            <a:avLst/>
          </a:prstGeom>
        </p:spPr>
        <p:txBody>
          <a:bodyPr vert="horz" lIns="130055" tIns="65028" rIns="130055" bIns="65028" rtlCol="0" anchor="ctr"/>
          <a:lstStyle>
            <a:lvl1pPr algn="r">
              <a:defRPr sz="527">
                <a:solidFill>
                  <a:srgbClr val="FFFFFF"/>
                </a:solidFill>
              </a:defRPr>
            </a:lvl1pPr>
          </a:lstStyle>
          <a:p>
            <a:pPr algn="ctr"/>
            <a:fld id="{C0BADC3D-1509-2C4E-AB5E-AF0356668A88}" type="slidenum">
              <a:rPr lang="en-GB" smtClean="0"/>
              <a:pPr algn="ctr"/>
              <a:t>‹#›</a:t>
            </a:fld>
            <a:endParaRPr lang="en-GB" dirty="0"/>
          </a:p>
        </p:txBody>
      </p:sp>
      <p:cxnSp>
        <p:nvCxnSpPr>
          <p:cNvPr id="7" name="Straight Connector 6"/>
          <p:cNvCxnSpPr/>
          <p:nvPr userDrawn="1"/>
        </p:nvCxnSpPr>
        <p:spPr>
          <a:xfrm>
            <a:off x="500503" y="669732"/>
            <a:ext cx="6329895" cy="0"/>
          </a:xfrm>
          <a:prstGeom prst="line">
            <a:avLst/>
          </a:prstGeom>
          <a:ln w="38100" cap="rnd">
            <a:prstDash val="sysDot"/>
          </a:ln>
          <a:effectLst/>
        </p:spPr>
        <p:style>
          <a:lnRef idx="2">
            <a:schemeClr val="accent1"/>
          </a:lnRef>
          <a:fillRef idx="0">
            <a:schemeClr val="accent1"/>
          </a:fillRef>
          <a:effectRef idx="1">
            <a:schemeClr val="accent1"/>
          </a:effectRef>
          <a:fontRef idx="minor">
            <a:schemeClr val="tx1"/>
          </a:fontRef>
        </p:style>
      </p:cxnSp>
      <p:sp>
        <p:nvSpPr>
          <p:cNvPr id="10" name="Content Placeholder 2"/>
          <p:cNvSpPr>
            <a:spLocks noGrp="1"/>
          </p:cNvSpPr>
          <p:nvPr>
            <p:ph idx="14"/>
          </p:nvPr>
        </p:nvSpPr>
        <p:spPr>
          <a:xfrm>
            <a:off x="4645428" y="1436287"/>
            <a:ext cx="3994156" cy="3280427"/>
          </a:xfrm>
        </p:spPr>
        <p:txBody>
          <a:bodyPr/>
          <a:lstStyle/>
          <a:p>
            <a:pPr lvl="0"/>
            <a:r>
              <a:rPr lang="en-US" dirty="0" smtClean="0"/>
              <a:t>Click to edit Master text styles</a:t>
            </a:r>
          </a:p>
        </p:txBody>
      </p:sp>
    </p:spTree>
    <p:extLst>
      <p:ext uri="{BB962C8B-B14F-4D97-AF65-F5344CB8AC3E}">
        <p14:creationId xmlns:p14="http://schemas.microsoft.com/office/powerpoint/2010/main" val="20114294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and Content_Blue">
    <p:spTree>
      <p:nvGrpSpPr>
        <p:cNvPr id="1" name=""/>
        <p:cNvGrpSpPr/>
        <p:nvPr/>
      </p:nvGrpSpPr>
      <p:grpSpPr>
        <a:xfrm>
          <a:off x="0" y="0"/>
          <a:ext cx="0" cy="0"/>
          <a:chOff x="0" y="0"/>
          <a:chExt cx="0" cy="0"/>
        </a:xfrm>
      </p:grpSpPr>
      <p:sp>
        <p:nvSpPr>
          <p:cNvPr id="10" name="Oval 9"/>
          <p:cNvSpPr/>
          <p:nvPr userDrawn="1"/>
        </p:nvSpPr>
        <p:spPr>
          <a:xfrm>
            <a:off x="8531258" y="4863149"/>
            <a:ext cx="205901" cy="15435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09"/>
            <a:endParaRPr lang="en-GB" sz="1371">
              <a:solidFill>
                <a:prstClr val="white"/>
              </a:solidFill>
            </a:endParaRPr>
          </a:p>
        </p:txBody>
      </p:sp>
      <p:sp>
        <p:nvSpPr>
          <p:cNvPr id="9" name="Slide Number Placeholder 5"/>
          <p:cNvSpPr>
            <a:spLocks noGrp="1"/>
          </p:cNvSpPr>
          <p:nvPr>
            <p:ph type="sldNum" sz="quarter" idx="4"/>
          </p:nvPr>
        </p:nvSpPr>
        <p:spPr>
          <a:xfrm>
            <a:off x="8462624" y="4798879"/>
            <a:ext cx="353919" cy="273844"/>
          </a:xfrm>
          <a:prstGeom prst="rect">
            <a:avLst/>
          </a:prstGeom>
        </p:spPr>
        <p:txBody>
          <a:bodyPr vert="horz" lIns="130055" tIns="65028" rIns="130055" bIns="65028" rtlCol="0" anchor="ctr"/>
          <a:lstStyle>
            <a:lvl1pPr algn="r">
              <a:defRPr sz="527">
                <a:solidFill>
                  <a:srgbClr val="FFFFFF"/>
                </a:solidFill>
              </a:defRPr>
            </a:lvl1pPr>
          </a:lstStyle>
          <a:p>
            <a:pPr algn="ctr"/>
            <a:fld id="{C0BADC3D-1509-2C4E-AB5E-AF0356668A88}" type="slidenum">
              <a:rPr lang="en-GB" smtClean="0"/>
              <a:pPr algn="ctr"/>
              <a:t>‹#›</a:t>
            </a:fld>
            <a:endParaRPr lang="en-GB"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43585" y="0"/>
            <a:ext cx="2100414" cy="1568308"/>
          </a:xfrm>
          <a:prstGeom prst="rect">
            <a:avLst/>
          </a:prstGeom>
        </p:spPr>
      </p:pic>
      <p:pic>
        <p:nvPicPr>
          <p:cNvPr id="7" name="Picture 6" descr="OU ICON.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25718" y="191368"/>
            <a:ext cx="534311" cy="467915"/>
          </a:xfrm>
          <a:prstGeom prst="rect">
            <a:avLst/>
          </a:prstGeom>
        </p:spPr>
      </p:pic>
      <p:sp>
        <p:nvSpPr>
          <p:cNvPr id="12" name="Subtitle 2"/>
          <p:cNvSpPr>
            <a:spLocks noGrp="1"/>
          </p:cNvSpPr>
          <p:nvPr>
            <p:ph type="subTitle" idx="13"/>
          </p:nvPr>
        </p:nvSpPr>
        <p:spPr>
          <a:xfrm>
            <a:off x="506958" y="815292"/>
            <a:ext cx="6685085" cy="227152"/>
          </a:xfrm>
        </p:spPr>
        <p:txBody>
          <a:bodyPr wrap="square">
            <a:spAutoFit/>
          </a:bodyPr>
          <a:lstStyle>
            <a:lvl1pPr marL="0" indent="0" algn="l">
              <a:lnSpc>
                <a:spcPct val="100000"/>
              </a:lnSpc>
              <a:spcBef>
                <a:spcPts val="0"/>
              </a:spcBef>
              <a:spcAft>
                <a:spcPts val="0"/>
              </a:spcAft>
              <a:buNone/>
              <a:defRPr sz="1476">
                <a:solidFill>
                  <a:schemeClr val="tx1"/>
                </a:solidFill>
              </a:defRPr>
            </a:lvl1pPr>
            <a:lvl2pPr marL="342809" indent="0" algn="ctr">
              <a:buNone/>
              <a:defRPr>
                <a:solidFill>
                  <a:schemeClr val="tx1">
                    <a:tint val="75000"/>
                  </a:schemeClr>
                </a:solidFill>
              </a:defRPr>
            </a:lvl2pPr>
            <a:lvl3pPr marL="685618" indent="0" algn="ctr">
              <a:buNone/>
              <a:defRPr>
                <a:solidFill>
                  <a:schemeClr val="tx1">
                    <a:tint val="75000"/>
                  </a:schemeClr>
                </a:solidFill>
              </a:defRPr>
            </a:lvl3pPr>
            <a:lvl4pPr marL="1028427" indent="0" algn="ctr">
              <a:buNone/>
              <a:defRPr>
                <a:solidFill>
                  <a:schemeClr val="tx1">
                    <a:tint val="75000"/>
                  </a:schemeClr>
                </a:solidFill>
              </a:defRPr>
            </a:lvl4pPr>
            <a:lvl5pPr marL="1371236" indent="0" algn="ctr">
              <a:buNone/>
              <a:defRPr>
                <a:solidFill>
                  <a:schemeClr val="tx1">
                    <a:tint val="75000"/>
                  </a:schemeClr>
                </a:solidFill>
              </a:defRPr>
            </a:lvl5pPr>
            <a:lvl6pPr marL="1714046" indent="0" algn="ctr">
              <a:buNone/>
              <a:defRPr>
                <a:solidFill>
                  <a:schemeClr val="tx1">
                    <a:tint val="75000"/>
                  </a:schemeClr>
                </a:solidFill>
              </a:defRPr>
            </a:lvl6pPr>
            <a:lvl7pPr marL="2056854" indent="0" algn="ctr">
              <a:buNone/>
              <a:defRPr>
                <a:solidFill>
                  <a:schemeClr val="tx1">
                    <a:tint val="75000"/>
                  </a:schemeClr>
                </a:solidFill>
              </a:defRPr>
            </a:lvl7pPr>
            <a:lvl8pPr marL="2399663" indent="0" algn="ctr">
              <a:buNone/>
              <a:defRPr>
                <a:solidFill>
                  <a:schemeClr val="tx1">
                    <a:tint val="75000"/>
                  </a:schemeClr>
                </a:solidFill>
              </a:defRPr>
            </a:lvl8pPr>
            <a:lvl9pPr marL="2742472" indent="0" algn="ctr">
              <a:buNone/>
              <a:defRPr>
                <a:solidFill>
                  <a:schemeClr val="tx1">
                    <a:tint val="75000"/>
                  </a:schemeClr>
                </a:solidFill>
              </a:defRPr>
            </a:lvl9pPr>
          </a:lstStyle>
          <a:p>
            <a:r>
              <a:rPr lang="en-US" smtClean="0"/>
              <a:t>Click to edit Master subtitle style</a:t>
            </a:r>
            <a:endParaRPr lang="en-GB" dirty="0"/>
          </a:p>
        </p:txBody>
      </p:sp>
      <p:sp>
        <p:nvSpPr>
          <p:cNvPr id="13" name="Title 1"/>
          <p:cNvSpPr>
            <a:spLocks noGrp="1"/>
          </p:cNvSpPr>
          <p:nvPr>
            <p:ph type="title"/>
          </p:nvPr>
        </p:nvSpPr>
        <p:spPr>
          <a:xfrm>
            <a:off x="503237" y="219782"/>
            <a:ext cx="6687665" cy="435881"/>
          </a:xfrm>
        </p:spPr>
        <p:txBody>
          <a:bodyPr/>
          <a:lstStyle>
            <a:lvl1pPr>
              <a:defRPr>
                <a:solidFill>
                  <a:srgbClr val="0B55A8"/>
                </a:solidFill>
              </a:defRPr>
            </a:lvl1pPr>
          </a:lstStyle>
          <a:p>
            <a:r>
              <a:rPr lang="en-US" smtClean="0"/>
              <a:t>Click to edit Master title style</a:t>
            </a:r>
            <a:endParaRPr lang="en-GB" dirty="0"/>
          </a:p>
        </p:txBody>
      </p:sp>
      <p:sp>
        <p:nvSpPr>
          <p:cNvPr id="14" name="Content Placeholder 2"/>
          <p:cNvSpPr>
            <a:spLocks noGrp="1"/>
          </p:cNvSpPr>
          <p:nvPr>
            <p:ph idx="1"/>
          </p:nvPr>
        </p:nvSpPr>
        <p:spPr>
          <a:xfrm>
            <a:off x="506956" y="1436287"/>
            <a:ext cx="8139757" cy="3280427"/>
          </a:xfrm>
        </p:spPr>
        <p:txBody>
          <a:bodyPr/>
          <a:lstStyle>
            <a:lvl1pPr>
              <a:buClr>
                <a:schemeClr val="accent2"/>
              </a:buClr>
              <a:defRPr/>
            </a:lvl1pPr>
            <a:lvl2pPr>
              <a:buClr>
                <a:schemeClr val="accent2"/>
              </a:buClr>
              <a:defRPr/>
            </a:lvl2pPr>
            <a:lvl3pPr>
              <a:buClr>
                <a:schemeClr val="accent2"/>
              </a:buClr>
              <a:defRPr/>
            </a:lvl3pPr>
          </a:lstStyle>
          <a:p>
            <a:pPr lvl="0"/>
            <a:r>
              <a:rPr lang="en-US" smtClean="0"/>
              <a:t>Click to edit Master text styles</a:t>
            </a:r>
          </a:p>
        </p:txBody>
      </p:sp>
      <p:cxnSp>
        <p:nvCxnSpPr>
          <p:cNvPr id="15" name="Straight Connector 14"/>
          <p:cNvCxnSpPr/>
          <p:nvPr userDrawn="1"/>
        </p:nvCxnSpPr>
        <p:spPr>
          <a:xfrm>
            <a:off x="500503" y="669732"/>
            <a:ext cx="6329895" cy="0"/>
          </a:xfrm>
          <a:prstGeom prst="line">
            <a:avLst/>
          </a:prstGeom>
          <a:ln w="38100" cap="rnd">
            <a:solidFill>
              <a:schemeClr val="accent2"/>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7814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4.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6.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7.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image" Target="../media/image8.png"/><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image" Target="../media/image10.png"/><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image" Target="../media/image12.png"/><Relationship Id="rId2" Type="http://schemas.openxmlformats.org/officeDocument/2006/relationships/slideLayout" Target="../slideLayouts/slideLayout80.xml"/><Relationship Id="rId16" Type="http://schemas.openxmlformats.org/officeDocument/2006/relationships/image" Target="../media/image11.pn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theme" Target="../theme/theme7.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6" Type="http://schemas.openxmlformats.org/officeDocument/2006/relationships/image" Target="../media/image12.png"/><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image" Target="../media/image11.png"/><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image" Target="../media/image1.png"/><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iet-watermark-dkblu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3995949"/>
            <a:ext cx="1428750" cy="1147761"/>
          </a:xfrm>
          <a:prstGeom prst="rect">
            <a:avLst/>
          </a:prstGeom>
        </p:spPr>
      </p:pic>
    </p:spTree>
    <p:extLst>
      <p:ext uri="{BB962C8B-B14F-4D97-AF65-F5344CB8AC3E}">
        <p14:creationId xmlns:p14="http://schemas.microsoft.com/office/powerpoint/2010/main" val="351214773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4" r:id="rId12"/>
    <p:sldLayoutId id="2147483803" r:id="rId13"/>
  </p:sldLayoutIdLst>
  <p:hf hdr="0" dt="0"/>
  <p:txStyles>
    <p:titleStyle>
      <a:lvl1pPr algn="l" defTabSz="457200" rtl="0" eaLnBrk="1" latinLnBrk="0" hangingPunct="1">
        <a:spcBef>
          <a:spcPct val="0"/>
        </a:spcBef>
        <a:buNone/>
        <a:defRPr sz="3600" kern="1200" baseline="0">
          <a:solidFill>
            <a:schemeClr val="tx2"/>
          </a:solidFill>
          <a:latin typeface="+mj-lt"/>
          <a:ea typeface="+mj-ea"/>
          <a:cs typeface="+mj-cs"/>
        </a:defRPr>
      </a:lvl1pPr>
    </p:titleStyle>
    <p:bodyStyle>
      <a:lvl1pPr marL="0" indent="0" algn="l" defTabSz="457200" rtl="0" eaLnBrk="1" latinLnBrk="0" hangingPunct="1">
        <a:spcBef>
          <a:spcPct val="20000"/>
        </a:spcBef>
        <a:buFontTx/>
        <a:buNone/>
        <a:defRPr sz="3200" kern="1200">
          <a:solidFill>
            <a:schemeClr val="tx2"/>
          </a:solidFill>
          <a:latin typeface="+mn-lt"/>
          <a:ea typeface="+mn-ea"/>
          <a:cs typeface="+mn-cs"/>
        </a:defRPr>
      </a:lvl1pPr>
      <a:lvl2pPr marL="0" indent="0" algn="l" defTabSz="457200" rtl="0" eaLnBrk="1" latinLnBrk="0" hangingPunct="1">
        <a:spcBef>
          <a:spcPct val="20000"/>
        </a:spcBef>
        <a:buFontTx/>
        <a:buNone/>
        <a:defRPr sz="2800" kern="1200">
          <a:solidFill>
            <a:schemeClr val="tx2"/>
          </a:solidFill>
          <a:latin typeface="+mn-lt"/>
          <a:ea typeface="+mn-ea"/>
          <a:cs typeface="+mn-cs"/>
        </a:defRPr>
      </a:lvl2pPr>
      <a:lvl3pPr marL="0" indent="0" algn="l" defTabSz="457200" rtl="0" eaLnBrk="1" latinLnBrk="0" hangingPunct="1">
        <a:spcBef>
          <a:spcPct val="20000"/>
        </a:spcBef>
        <a:buFontTx/>
        <a:buNone/>
        <a:defRPr sz="2400" kern="1200">
          <a:solidFill>
            <a:schemeClr val="tx2"/>
          </a:solidFill>
          <a:latin typeface="+mn-lt"/>
          <a:ea typeface="+mn-ea"/>
          <a:cs typeface="+mn-cs"/>
        </a:defRPr>
      </a:lvl3pPr>
      <a:lvl4pPr marL="0" indent="0" algn="l" defTabSz="457200" rtl="0" eaLnBrk="1" latinLnBrk="0" hangingPunct="1">
        <a:spcBef>
          <a:spcPct val="20000"/>
        </a:spcBef>
        <a:buFontTx/>
        <a:buNone/>
        <a:defRPr sz="2000" kern="1200">
          <a:solidFill>
            <a:schemeClr val="tx2"/>
          </a:solidFill>
          <a:latin typeface="+mn-lt"/>
          <a:ea typeface="+mn-ea"/>
          <a:cs typeface="+mn-cs"/>
        </a:defRPr>
      </a:lvl4pPr>
      <a:lvl5pPr marL="0" indent="0" algn="l" defTabSz="457200" rtl="0" eaLnBrk="1" latinLnBrk="0" hangingPunct="1">
        <a:spcBef>
          <a:spcPct val="20000"/>
        </a:spcBef>
        <a:buFontTx/>
        <a:buNone/>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iet-watermark-whit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3990974"/>
            <a:ext cx="1428750" cy="1152525"/>
          </a:xfrm>
          <a:prstGeom prst="rect">
            <a:avLst/>
          </a:prstGeom>
        </p:spPr>
      </p:pic>
    </p:spTree>
    <p:extLst>
      <p:ext uri="{BB962C8B-B14F-4D97-AF65-F5344CB8AC3E}">
        <p14:creationId xmlns:p14="http://schemas.microsoft.com/office/powerpoint/2010/main" val="4224893646"/>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8" r:id="rId12"/>
    <p:sldLayoutId id="2147483817" r:id="rId13"/>
  </p:sldLayoutIdLst>
  <p:hf hdr="0" dt="0"/>
  <p:txStyles>
    <p:titleStyle>
      <a:lvl1pPr algn="l" defTabSz="457200" rtl="0" eaLnBrk="1" latinLnBrk="0" hangingPunct="1">
        <a:spcBef>
          <a:spcPct val="0"/>
        </a:spcBef>
        <a:buNone/>
        <a:defRPr sz="3600" kern="1200" baseline="0">
          <a:solidFill>
            <a:schemeClr val="tx2"/>
          </a:solidFill>
          <a:latin typeface="+mj-lt"/>
          <a:ea typeface="+mj-ea"/>
          <a:cs typeface="+mj-cs"/>
        </a:defRPr>
      </a:lvl1pPr>
    </p:titleStyle>
    <p:bodyStyle>
      <a:lvl1pPr marL="0" indent="0" algn="l" defTabSz="457200" rtl="0" eaLnBrk="1" latinLnBrk="0" hangingPunct="1">
        <a:spcBef>
          <a:spcPct val="20000"/>
        </a:spcBef>
        <a:buFontTx/>
        <a:buNone/>
        <a:defRPr sz="3200" kern="1200">
          <a:solidFill>
            <a:schemeClr val="tx2"/>
          </a:solidFill>
          <a:latin typeface="+mn-lt"/>
          <a:ea typeface="+mn-ea"/>
          <a:cs typeface="+mn-cs"/>
        </a:defRPr>
      </a:lvl1pPr>
      <a:lvl2pPr marL="0" indent="0" algn="l" defTabSz="457200" rtl="0" eaLnBrk="1" latinLnBrk="0" hangingPunct="1">
        <a:spcBef>
          <a:spcPct val="20000"/>
        </a:spcBef>
        <a:buFontTx/>
        <a:buNone/>
        <a:defRPr sz="2800" kern="1200">
          <a:solidFill>
            <a:schemeClr val="tx2"/>
          </a:solidFill>
          <a:latin typeface="+mn-lt"/>
          <a:ea typeface="+mn-ea"/>
          <a:cs typeface="+mn-cs"/>
        </a:defRPr>
      </a:lvl2pPr>
      <a:lvl3pPr marL="0" indent="0" algn="l" defTabSz="457200" rtl="0" eaLnBrk="1" latinLnBrk="0" hangingPunct="1">
        <a:spcBef>
          <a:spcPct val="20000"/>
        </a:spcBef>
        <a:buFontTx/>
        <a:buNone/>
        <a:defRPr sz="2400" kern="1200">
          <a:solidFill>
            <a:schemeClr val="tx2"/>
          </a:solidFill>
          <a:latin typeface="+mn-lt"/>
          <a:ea typeface="+mn-ea"/>
          <a:cs typeface="+mn-cs"/>
        </a:defRPr>
      </a:lvl3pPr>
      <a:lvl4pPr marL="0" indent="0" algn="l" defTabSz="457200" rtl="0" eaLnBrk="1" latinLnBrk="0" hangingPunct="1">
        <a:spcBef>
          <a:spcPct val="20000"/>
        </a:spcBef>
        <a:buFontTx/>
        <a:buNone/>
        <a:defRPr sz="2000" kern="1200">
          <a:solidFill>
            <a:schemeClr val="tx2"/>
          </a:solidFill>
          <a:latin typeface="+mn-lt"/>
          <a:ea typeface="+mn-ea"/>
          <a:cs typeface="+mn-cs"/>
        </a:defRPr>
      </a:lvl4pPr>
      <a:lvl5pPr marL="0" indent="0" algn="l" defTabSz="457200" rtl="0" eaLnBrk="1" latinLnBrk="0" hangingPunct="1">
        <a:spcBef>
          <a:spcPct val="20000"/>
        </a:spcBef>
        <a:buFontTx/>
        <a:buNone/>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descr="iet-watermark-ltgrey.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3990974"/>
            <a:ext cx="1428750" cy="1152525"/>
          </a:xfrm>
          <a:prstGeom prst="rect">
            <a:avLst/>
          </a:prstGeom>
        </p:spPr>
      </p:pic>
    </p:spTree>
    <p:extLst>
      <p:ext uri="{BB962C8B-B14F-4D97-AF65-F5344CB8AC3E}">
        <p14:creationId xmlns:p14="http://schemas.microsoft.com/office/powerpoint/2010/main" val="2441934726"/>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90" r:id="rId12"/>
    <p:sldLayoutId id="2147483789" r:id="rId13"/>
  </p:sldLayoutIdLst>
  <p:hf hdr="0" dt="0"/>
  <p:txStyles>
    <p:titleStyle>
      <a:lvl1pPr algn="l" defTabSz="457200" rtl="0" eaLnBrk="1" latinLnBrk="0" hangingPunct="1">
        <a:spcBef>
          <a:spcPct val="0"/>
        </a:spcBef>
        <a:buNone/>
        <a:defRPr sz="3600" kern="1200" baseline="0">
          <a:solidFill>
            <a:schemeClr val="tx2"/>
          </a:solidFill>
          <a:latin typeface="+mj-lt"/>
          <a:ea typeface="+mj-ea"/>
          <a:cs typeface="+mj-cs"/>
        </a:defRPr>
      </a:lvl1pPr>
    </p:titleStyle>
    <p:bodyStyle>
      <a:lvl1pPr marL="0" indent="0" algn="l" defTabSz="457200" rtl="0" eaLnBrk="1" latinLnBrk="0" hangingPunct="1">
        <a:spcBef>
          <a:spcPct val="20000"/>
        </a:spcBef>
        <a:buFontTx/>
        <a:buNone/>
        <a:defRPr sz="3200" kern="1200">
          <a:solidFill>
            <a:schemeClr val="tx2"/>
          </a:solidFill>
          <a:latin typeface="+mn-lt"/>
          <a:ea typeface="+mn-ea"/>
          <a:cs typeface="+mn-cs"/>
        </a:defRPr>
      </a:lvl1pPr>
      <a:lvl2pPr marL="0" indent="0" algn="l" defTabSz="457200" rtl="0" eaLnBrk="1" latinLnBrk="0" hangingPunct="1">
        <a:spcBef>
          <a:spcPct val="20000"/>
        </a:spcBef>
        <a:buFontTx/>
        <a:buNone/>
        <a:defRPr sz="2800" kern="1200">
          <a:solidFill>
            <a:schemeClr val="tx2"/>
          </a:solidFill>
          <a:latin typeface="+mn-lt"/>
          <a:ea typeface="+mn-ea"/>
          <a:cs typeface="+mn-cs"/>
        </a:defRPr>
      </a:lvl2pPr>
      <a:lvl3pPr marL="0" indent="0" algn="l" defTabSz="457200" rtl="0" eaLnBrk="1" latinLnBrk="0" hangingPunct="1">
        <a:spcBef>
          <a:spcPct val="20000"/>
        </a:spcBef>
        <a:buFontTx/>
        <a:buNone/>
        <a:defRPr sz="2400" kern="1200">
          <a:solidFill>
            <a:schemeClr val="tx2"/>
          </a:solidFill>
          <a:latin typeface="+mn-lt"/>
          <a:ea typeface="+mn-ea"/>
          <a:cs typeface="+mn-cs"/>
        </a:defRPr>
      </a:lvl3pPr>
      <a:lvl4pPr marL="0" indent="0" algn="l" defTabSz="457200" rtl="0" eaLnBrk="1" latinLnBrk="0" hangingPunct="1">
        <a:spcBef>
          <a:spcPct val="20000"/>
        </a:spcBef>
        <a:buFontTx/>
        <a:buNone/>
        <a:defRPr sz="2000" kern="1200">
          <a:solidFill>
            <a:schemeClr val="tx2"/>
          </a:solidFill>
          <a:latin typeface="+mn-lt"/>
          <a:ea typeface="+mn-ea"/>
          <a:cs typeface="+mn-cs"/>
        </a:defRPr>
      </a:lvl4pPr>
      <a:lvl5pPr marL="0" indent="0" algn="l" defTabSz="457200" rtl="0" eaLnBrk="1" latinLnBrk="0" hangingPunct="1">
        <a:spcBef>
          <a:spcPct val="20000"/>
        </a:spcBef>
        <a:buFontTx/>
        <a:buNone/>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descr="iet-watermark-turquois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3990974"/>
            <a:ext cx="1428750" cy="1152525"/>
          </a:xfrm>
          <a:prstGeom prst="rect">
            <a:avLst/>
          </a:prstGeom>
        </p:spPr>
      </p:pic>
    </p:spTree>
    <p:extLst>
      <p:ext uri="{BB962C8B-B14F-4D97-AF65-F5344CB8AC3E}">
        <p14:creationId xmlns:p14="http://schemas.microsoft.com/office/powerpoint/2010/main" val="173244977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7" r:id="rId12"/>
    <p:sldLayoutId id="2147483746" r:id="rId13"/>
  </p:sldLayoutIdLst>
  <p:hf hdr="0" dt="0"/>
  <p:txStyles>
    <p:titleStyle>
      <a:lvl1pPr algn="l" defTabSz="457200" rtl="0" eaLnBrk="1" latinLnBrk="0" hangingPunct="1">
        <a:spcBef>
          <a:spcPct val="0"/>
        </a:spcBef>
        <a:buNone/>
        <a:defRPr sz="3600" kern="1200" baseline="0">
          <a:solidFill>
            <a:schemeClr val="tx2"/>
          </a:solidFill>
          <a:latin typeface="+mj-lt"/>
          <a:ea typeface="+mj-ea"/>
          <a:cs typeface="+mj-cs"/>
        </a:defRPr>
      </a:lvl1pPr>
    </p:titleStyle>
    <p:bodyStyle>
      <a:lvl1pPr marL="0" indent="0" algn="l" defTabSz="457200" rtl="0" eaLnBrk="1" latinLnBrk="0" hangingPunct="1">
        <a:spcBef>
          <a:spcPct val="20000"/>
        </a:spcBef>
        <a:buFontTx/>
        <a:buNone/>
        <a:defRPr sz="3200" kern="1200">
          <a:solidFill>
            <a:schemeClr val="tx2"/>
          </a:solidFill>
          <a:latin typeface="+mn-lt"/>
          <a:ea typeface="+mn-ea"/>
          <a:cs typeface="+mn-cs"/>
        </a:defRPr>
      </a:lvl1pPr>
      <a:lvl2pPr marL="0" indent="0" algn="l" defTabSz="457200" rtl="0" eaLnBrk="1" latinLnBrk="0" hangingPunct="1">
        <a:spcBef>
          <a:spcPct val="20000"/>
        </a:spcBef>
        <a:buFontTx/>
        <a:buNone/>
        <a:defRPr sz="2800" kern="1200">
          <a:solidFill>
            <a:schemeClr val="tx2"/>
          </a:solidFill>
          <a:latin typeface="+mn-lt"/>
          <a:ea typeface="+mn-ea"/>
          <a:cs typeface="+mn-cs"/>
        </a:defRPr>
      </a:lvl2pPr>
      <a:lvl3pPr marL="0" indent="0" algn="l" defTabSz="457200" rtl="0" eaLnBrk="1" latinLnBrk="0" hangingPunct="1">
        <a:spcBef>
          <a:spcPct val="20000"/>
        </a:spcBef>
        <a:buFontTx/>
        <a:buNone/>
        <a:defRPr sz="2400" kern="1200">
          <a:solidFill>
            <a:schemeClr val="tx2"/>
          </a:solidFill>
          <a:latin typeface="+mn-lt"/>
          <a:ea typeface="+mn-ea"/>
          <a:cs typeface="+mn-cs"/>
        </a:defRPr>
      </a:lvl3pPr>
      <a:lvl4pPr marL="0" indent="0" algn="l" defTabSz="457200" rtl="0" eaLnBrk="1" latinLnBrk="0" hangingPunct="1">
        <a:spcBef>
          <a:spcPct val="20000"/>
        </a:spcBef>
        <a:buFontTx/>
        <a:buNone/>
        <a:defRPr sz="2000" kern="1200">
          <a:solidFill>
            <a:schemeClr val="tx2"/>
          </a:solidFill>
          <a:latin typeface="+mn-lt"/>
          <a:ea typeface="+mn-ea"/>
          <a:cs typeface="+mn-cs"/>
        </a:defRPr>
      </a:lvl4pPr>
      <a:lvl5pPr marL="0" indent="0" algn="l" defTabSz="457200" rtl="0" eaLnBrk="1" latinLnBrk="0" hangingPunct="1">
        <a:spcBef>
          <a:spcPct val="20000"/>
        </a:spcBef>
        <a:buFontTx/>
        <a:buNone/>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descr="iet-watermark-red.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3998853"/>
            <a:ext cx="1428750" cy="1152525"/>
          </a:xfrm>
          <a:prstGeom prst="rect">
            <a:avLst/>
          </a:prstGeom>
        </p:spPr>
      </p:pic>
    </p:spTree>
    <p:extLst>
      <p:ext uri="{BB962C8B-B14F-4D97-AF65-F5344CB8AC3E}">
        <p14:creationId xmlns:p14="http://schemas.microsoft.com/office/powerpoint/2010/main" val="320655848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2" r:id="rId12"/>
    <p:sldLayoutId id="2147483761" r:id="rId13"/>
  </p:sldLayoutIdLst>
  <p:hf hdr="0" dt="0"/>
  <p:txStyles>
    <p:titleStyle>
      <a:lvl1pPr algn="l" defTabSz="457200" rtl="0" eaLnBrk="1" latinLnBrk="0" hangingPunct="1">
        <a:spcBef>
          <a:spcPct val="0"/>
        </a:spcBef>
        <a:buNone/>
        <a:defRPr sz="3600" kern="1200" baseline="0">
          <a:solidFill>
            <a:schemeClr val="tx2"/>
          </a:solidFill>
          <a:latin typeface="+mj-lt"/>
          <a:ea typeface="+mj-ea"/>
          <a:cs typeface="+mj-cs"/>
        </a:defRPr>
      </a:lvl1pPr>
    </p:titleStyle>
    <p:bodyStyle>
      <a:lvl1pPr marL="0" indent="0" algn="l" defTabSz="457200" rtl="0" eaLnBrk="1" latinLnBrk="0" hangingPunct="1">
        <a:spcBef>
          <a:spcPct val="20000"/>
        </a:spcBef>
        <a:buFontTx/>
        <a:buNone/>
        <a:defRPr sz="3200" kern="1200">
          <a:solidFill>
            <a:schemeClr val="tx2"/>
          </a:solidFill>
          <a:latin typeface="+mn-lt"/>
          <a:ea typeface="+mn-ea"/>
          <a:cs typeface="+mn-cs"/>
        </a:defRPr>
      </a:lvl1pPr>
      <a:lvl2pPr marL="0" indent="0" algn="l" defTabSz="457200" rtl="0" eaLnBrk="1" latinLnBrk="0" hangingPunct="1">
        <a:spcBef>
          <a:spcPct val="20000"/>
        </a:spcBef>
        <a:buFontTx/>
        <a:buNone/>
        <a:defRPr sz="2800" kern="1200">
          <a:solidFill>
            <a:schemeClr val="tx2"/>
          </a:solidFill>
          <a:latin typeface="+mn-lt"/>
          <a:ea typeface="+mn-ea"/>
          <a:cs typeface="+mn-cs"/>
        </a:defRPr>
      </a:lvl2pPr>
      <a:lvl3pPr marL="0" indent="0" algn="l" defTabSz="457200" rtl="0" eaLnBrk="1" latinLnBrk="0" hangingPunct="1">
        <a:spcBef>
          <a:spcPct val="20000"/>
        </a:spcBef>
        <a:buFontTx/>
        <a:buNone/>
        <a:defRPr sz="2400" kern="1200">
          <a:solidFill>
            <a:schemeClr val="tx2"/>
          </a:solidFill>
          <a:latin typeface="+mn-lt"/>
          <a:ea typeface="+mn-ea"/>
          <a:cs typeface="+mn-cs"/>
        </a:defRPr>
      </a:lvl3pPr>
      <a:lvl4pPr marL="0" indent="0" algn="l" defTabSz="457200" rtl="0" eaLnBrk="1" latinLnBrk="0" hangingPunct="1">
        <a:spcBef>
          <a:spcPct val="20000"/>
        </a:spcBef>
        <a:buFontTx/>
        <a:buNone/>
        <a:defRPr sz="2000" kern="1200">
          <a:solidFill>
            <a:schemeClr val="tx2"/>
          </a:solidFill>
          <a:latin typeface="+mn-lt"/>
          <a:ea typeface="+mn-ea"/>
          <a:cs typeface="+mn-cs"/>
        </a:defRPr>
      </a:lvl4pPr>
      <a:lvl5pPr marL="0" indent="0" algn="l" defTabSz="457200" rtl="0" eaLnBrk="1" latinLnBrk="0" hangingPunct="1">
        <a:spcBef>
          <a:spcPct val="20000"/>
        </a:spcBef>
        <a:buFontTx/>
        <a:buNone/>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descr="iet-watermark-orang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3990974"/>
            <a:ext cx="1428750" cy="1152525"/>
          </a:xfrm>
          <a:prstGeom prst="rect">
            <a:avLst/>
          </a:prstGeom>
        </p:spPr>
      </p:pic>
    </p:spTree>
    <p:extLst>
      <p:ext uri="{BB962C8B-B14F-4D97-AF65-F5344CB8AC3E}">
        <p14:creationId xmlns:p14="http://schemas.microsoft.com/office/powerpoint/2010/main" val="372352987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6" r:id="rId12"/>
    <p:sldLayoutId id="2147483775" r:id="rId13"/>
  </p:sldLayoutIdLst>
  <p:hf hdr="0" dt="0"/>
  <p:txStyles>
    <p:titleStyle>
      <a:lvl1pPr algn="l" defTabSz="457200" rtl="0" eaLnBrk="1" latinLnBrk="0" hangingPunct="1">
        <a:spcBef>
          <a:spcPct val="0"/>
        </a:spcBef>
        <a:buNone/>
        <a:defRPr sz="3600" kern="1200" baseline="0">
          <a:solidFill>
            <a:schemeClr val="tx2"/>
          </a:solidFill>
          <a:latin typeface="+mj-lt"/>
          <a:ea typeface="+mj-ea"/>
          <a:cs typeface="+mj-cs"/>
        </a:defRPr>
      </a:lvl1pPr>
    </p:titleStyle>
    <p:bodyStyle>
      <a:lvl1pPr marL="0" indent="0" algn="l" defTabSz="457200" rtl="0" eaLnBrk="1" latinLnBrk="0" hangingPunct="1">
        <a:spcBef>
          <a:spcPct val="20000"/>
        </a:spcBef>
        <a:buFontTx/>
        <a:buNone/>
        <a:defRPr sz="3200" kern="1200">
          <a:solidFill>
            <a:schemeClr val="tx2"/>
          </a:solidFill>
          <a:latin typeface="+mn-lt"/>
          <a:ea typeface="+mn-ea"/>
          <a:cs typeface="+mn-cs"/>
        </a:defRPr>
      </a:lvl1pPr>
      <a:lvl2pPr marL="0" indent="0" algn="l" defTabSz="457200" rtl="0" eaLnBrk="1" latinLnBrk="0" hangingPunct="1">
        <a:spcBef>
          <a:spcPct val="20000"/>
        </a:spcBef>
        <a:buFontTx/>
        <a:buNone/>
        <a:defRPr sz="2800" kern="1200">
          <a:solidFill>
            <a:schemeClr val="tx2"/>
          </a:solidFill>
          <a:latin typeface="+mn-lt"/>
          <a:ea typeface="+mn-ea"/>
          <a:cs typeface="+mn-cs"/>
        </a:defRPr>
      </a:lvl2pPr>
      <a:lvl3pPr marL="0" indent="0" algn="l" defTabSz="457200" rtl="0" eaLnBrk="1" latinLnBrk="0" hangingPunct="1">
        <a:spcBef>
          <a:spcPct val="20000"/>
        </a:spcBef>
        <a:buFontTx/>
        <a:buNone/>
        <a:defRPr sz="2400" kern="1200">
          <a:solidFill>
            <a:schemeClr val="tx2"/>
          </a:solidFill>
          <a:latin typeface="+mn-lt"/>
          <a:ea typeface="+mn-ea"/>
          <a:cs typeface="+mn-cs"/>
        </a:defRPr>
      </a:lvl3pPr>
      <a:lvl4pPr marL="0" indent="0" algn="l" defTabSz="457200" rtl="0" eaLnBrk="1" latinLnBrk="0" hangingPunct="1">
        <a:spcBef>
          <a:spcPct val="20000"/>
        </a:spcBef>
        <a:buFontTx/>
        <a:buNone/>
        <a:defRPr sz="2000" kern="1200">
          <a:solidFill>
            <a:schemeClr val="tx2"/>
          </a:solidFill>
          <a:latin typeface="+mn-lt"/>
          <a:ea typeface="+mn-ea"/>
          <a:cs typeface="+mn-cs"/>
        </a:defRPr>
      </a:lvl4pPr>
      <a:lvl5pPr marL="0" indent="0" algn="l" defTabSz="457200" rtl="0" eaLnBrk="1" latinLnBrk="0" hangingPunct="1">
        <a:spcBef>
          <a:spcPct val="20000"/>
        </a:spcBef>
        <a:buFontTx/>
        <a:buNone/>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Blue Circle Top.pn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043584" y="0"/>
            <a:ext cx="2100416" cy="1568309"/>
          </a:xfrm>
          <a:prstGeom prst="rect">
            <a:avLst/>
          </a:prstGeom>
        </p:spPr>
      </p:pic>
      <p:sp>
        <p:nvSpPr>
          <p:cNvPr id="2" name="Title Placeholder 1"/>
          <p:cNvSpPr>
            <a:spLocks noGrp="1"/>
          </p:cNvSpPr>
          <p:nvPr>
            <p:ph type="title"/>
          </p:nvPr>
        </p:nvSpPr>
        <p:spPr>
          <a:xfrm>
            <a:off x="503236" y="219782"/>
            <a:ext cx="6703901" cy="376081"/>
          </a:xfrm>
          <a:prstGeom prst="rect">
            <a:avLst/>
          </a:prstGeom>
        </p:spPr>
        <p:txBody>
          <a:bodyPr vert="horz" lIns="0" tIns="0" rIns="0" bIns="0" rtlCol="0" anchor="t">
            <a:noAutofit/>
          </a:bodyPr>
          <a:lstStyle/>
          <a:p>
            <a:endParaRPr lang="en-GB" dirty="0"/>
          </a:p>
        </p:txBody>
      </p:sp>
      <p:sp>
        <p:nvSpPr>
          <p:cNvPr id="3" name="Text Placeholder 2"/>
          <p:cNvSpPr>
            <a:spLocks noGrp="1"/>
          </p:cNvSpPr>
          <p:nvPr>
            <p:ph type="body" idx="1"/>
          </p:nvPr>
        </p:nvSpPr>
        <p:spPr>
          <a:xfrm>
            <a:off x="506956" y="1640577"/>
            <a:ext cx="8211144" cy="1802841"/>
          </a:xfrm>
          <a:prstGeom prst="rect">
            <a:avLst/>
          </a:prstGeom>
        </p:spPr>
        <p:txBody>
          <a:bodyPr vert="horz" lIns="0" tIns="0" rIns="0" bIns="0" rtlCol="0">
            <a:noAutofit/>
          </a:bodyPr>
          <a:lstStyle/>
          <a:p>
            <a:pPr lvl="0"/>
            <a:endParaRPr lang="en-GB" dirty="0"/>
          </a:p>
        </p:txBody>
      </p:sp>
      <p:sp>
        <p:nvSpPr>
          <p:cNvPr id="8" name="Oval 7"/>
          <p:cNvSpPr/>
          <p:nvPr/>
        </p:nvSpPr>
        <p:spPr>
          <a:xfrm>
            <a:off x="8531258" y="4863149"/>
            <a:ext cx="205901" cy="15435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09"/>
            <a:endParaRPr lang="en-GB" sz="1371">
              <a:solidFill>
                <a:prstClr val="white"/>
              </a:solidFill>
            </a:endParaRPr>
          </a:p>
        </p:txBody>
      </p:sp>
      <p:sp>
        <p:nvSpPr>
          <p:cNvPr id="6" name="Slide Number Placeholder 5"/>
          <p:cNvSpPr>
            <a:spLocks noGrp="1"/>
          </p:cNvSpPr>
          <p:nvPr>
            <p:ph type="sldNum" sz="quarter" idx="4"/>
          </p:nvPr>
        </p:nvSpPr>
        <p:spPr>
          <a:xfrm>
            <a:off x="8462624" y="4798879"/>
            <a:ext cx="353919" cy="273844"/>
          </a:xfrm>
          <a:prstGeom prst="rect">
            <a:avLst/>
          </a:prstGeom>
        </p:spPr>
        <p:txBody>
          <a:bodyPr vert="horz" lIns="130055" tIns="65028" rIns="130055" bIns="65028" rtlCol="0" anchor="ctr"/>
          <a:lstStyle>
            <a:lvl1pPr algn="r">
              <a:defRPr sz="527">
                <a:solidFill>
                  <a:srgbClr val="FFFFFF"/>
                </a:solidFill>
              </a:defRPr>
            </a:lvl1pPr>
          </a:lstStyle>
          <a:p>
            <a:pPr algn="ctr" defTabSz="342809"/>
            <a:fld id="{C0BADC3D-1509-2C4E-AB5E-AF0356668A88}" type="slidenum">
              <a:rPr lang="en-GB" smtClean="0"/>
              <a:pPr algn="ctr" defTabSz="342809"/>
              <a:t>‹#›</a:t>
            </a:fld>
            <a:endParaRPr lang="en-GB" dirty="0"/>
          </a:p>
        </p:txBody>
      </p:sp>
      <p:pic>
        <p:nvPicPr>
          <p:cNvPr id="10" name="Picture 9" descr="OU ICON.png"/>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325718" y="191368"/>
            <a:ext cx="534311" cy="467915"/>
          </a:xfrm>
          <a:prstGeom prst="rect">
            <a:avLst/>
          </a:prstGeom>
        </p:spPr>
      </p:pic>
    </p:spTree>
    <p:extLst>
      <p:ext uri="{BB962C8B-B14F-4D97-AF65-F5344CB8AC3E}">
        <p14:creationId xmlns:p14="http://schemas.microsoft.com/office/powerpoint/2010/main" val="3447394943"/>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62" r:id="rId14"/>
  </p:sldLayoutIdLst>
  <p:hf hdr="0"/>
  <p:txStyles>
    <p:titleStyle>
      <a:lvl1pPr algn="l" defTabSz="342809" rtl="0" eaLnBrk="1" latinLnBrk="0" hangingPunct="1">
        <a:lnSpc>
          <a:spcPts val="2741"/>
        </a:lnSpc>
        <a:spcBef>
          <a:spcPts val="0"/>
        </a:spcBef>
        <a:buNone/>
        <a:defRPr sz="2320" b="1" kern="1200">
          <a:solidFill>
            <a:schemeClr val="tx2"/>
          </a:solidFill>
          <a:latin typeface="+mj-lt"/>
          <a:ea typeface="+mj-ea"/>
          <a:cs typeface="+mj-cs"/>
        </a:defRPr>
      </a:lvl1pPr>
    </p:titleStyle>
    <p:bodyStyle>
      <a:lvl1pPr marL="138924" indent="-138924" algn="l" defTabSz="342809" rtl="0" eaLnBrk="1" latinLnBrk="0" hangingPunct="1">
        <a:lnSpc>
          <a:spcPct val="100000"/>
        </a:lnSpc>
        <a:spcBef>
          <a:spcPts val="0"/>
        </a:spcBef>
        <a:spcAft>
          <a:spcPts val="0"/>
        </a:spcAft>
        <a:buClr>
          <a:schemeClr val="tx2"/>
        </a:buClr>
        <a:buSzPct val="90000"/>
        <a:buFont typeface="Lucida Grande"/>
        <a:buChar char="●"/>
        <a:defRPr sz="1265" kern="1200">
          <a:solidFill>
            <a:schemeClr val="tx1"/>
          </a:solidFill>
          <a:latin typeface="+mn-lt"/>
          <a:ea typeface="+mn-ea"/>
          <a:cs typeface="+mn-cs"/>
        </a:defRPr>
      </a:lvl1pPr>
      <a:lvl2pPr marL="292075" indent="-117165" algn="l" defTabSz="342809" rtl="0" eaLnBrk="1" latinLnBrk="0" hangingPunct="1">
        <a:lnSpc>
          <a:spcPct val="100000"/>
        </a:lnSpc>
        <a:spcBef>
          <a:spcPts val="0"/>
        </a:spcBef>
        <a:spcAft>
          <a:spcPts val="0"/>
        </a:spcAft>
        <a:buClr>
          <a:schemeClr val="tx2"/>
        </a:buClr>
        <a:buSzPct val="90000"/>
        <a:buFont typeface="Lucida Grande"/>
        <a:buChar char="●"/>
        <a:defRPr sz="949" kern="1200">
          <a:solidFill>
            <a:schemeClr val="tx1"/>
          </a:solidFill>
          <a:latin typeface="+mn-lt"/>
          <a:ea typeface="+mn-ea"/>
          <a:cs typeface="+mn-cs"/>
        </a:defRPr>
      </a:lvl2pPr>
      <a:lvl3pPr marL="180768" indent="-180768" algn="l" defTabSz="342809" rtl="0" eaLnBrk="1" latinLnBrk="0" hangingPunct="1">
        <a:lnSpc>
          <a:spcPct val="100000"/>
        </a:lnSpc>
        <a:spcBef>
          <a:spcPts val="0"/>
        </a:spcBef>
        <a:spcAft>
          <a:spcPts val="0"/>
        </a:spcAft>
        <a:buClr>
          <a:schemeClr val="tx2"/>
        </a:buClr>
        <a:buSzPct val="90000"/>
        <a:buFont typeface="Lucida Grande"/>
        <a:buChar char="●"/>
        <a:defRPr sz="1265" kern="1200">
          <a:solidFill>
            <a:schemeClr val="tx1"/>
          </a:solidFill>
          <a:latin typeface="+mn-lt"/>
          <a:ea typeface="+mn-ea"/>
          <a:cs typeface="+mn-cs"/>
        </a:defRPr>
      </a:lvl3pPr>
      <a:lvl4pPr marL="0" indent="0" algn="l" defTabSz="342809" rtl="0" eaLnBrk="1" latinLnBrk="0" hangingPunct="1">
        <a:lnSpc>
          <a:spcPct val="100000"/>
        </a:lnSpc>
        <a:spcBef>
          <a:spcPts val="0"/>
        </a:spcBef>
        <a:spcAft>
          <a:spcPts val="0"/>
        </a:spcAft>
        <a:buFont typeface="Lucida Grande"/>
        <a:buNone/>
        <a:defRPr sz="949" kern="1200">
          <a:solidFill>
            <a:schemeClr val="tx1"/>
          </a:solidFill>
          <a:latin typeface="+mn-lt"/>
          <a:ea typeface="+mn-ea"/>
          <a:cs typeface="+mn-cs"/>
        </a:defRPr>
      </a:lvl4pPr>
      <a:lvl5pPr marL="0" indent="0" algn="l" defTabSz="342809" rtl="0" eaLnBrk="1" latinLnBrk="0" hangingPunct="1">
        <a:lnSpc>
          <a:spcPct val="100000"/>
        </a:lnSpc>
        <a:spcBef>
          <a:spcPts val="0"/>
        </a:spcBef>
        <a:spcAft>
          <a:spcPts val="0"/>
        </a:spcAft>
        <a:buFont typeface="Lucida Grande"/>
        <a:buNone/>
        <a:defRPr sz="949" kern="1200">
          <a:solidFill>
            <a:schemeClr val="tx1"/>
          </a:solidFill>
          <a:latin typeface="+mn-lt"/>
          <a:ea typeface="+mn-ea"/>
          <a:cs typeface="+mn-cs"/>
        </a:defRPr>
      </a:lvl5pPr>
      <a:lvl6pPr marL="1885450" indent="-171405" algn="l" defTabSz="342809" rtl="0" eaLnBrk="1" latinLnBrk="0" hangingPunct="1">
        <a:spcBef>
          <a:spcPct val="20000"/>
        </a:spcBef>
        <a:buFont typeface="Arial"/>
        <a:buChar char="•"/>
        <a:defRPr sz="1476" kern="1200">
          <a:solidFill>
            <a:schemeClr val="tx1"/>
          </a:solidFill>
          <a:latin typeface="+mn-lt"/>
          <a:ea typeface="+mn-ea"/>
          <a:cs typeface="+mn-cs"/>
        </a:defRPr>
      </a:lvl6pPr>
      <a:lvl7pPr marL="2228258" indent="-171405" algn="l" defTabSz="342809" rtl="0" eaLnBrk="1" latinLnBrk="0" hangingPunct="1">
        <a:spcBef>
          <a:spcPct val="20000"/>
        </a:spcBef>
        <a:buFont typeface="Arial"/>
        <a:buChar char="•"/>
        <a:defRPr sz="1476" kern="1200">
          <a:solidFill>
            <a:schemeClr val="tx1"/>
          </a:solidFill>
          <a:latin typeface="+mn-lt"/>
          <a:ea typeface="+mn-ea"/>
          <a:cs typeface="+mn-cs"/>
        </a:defRPr>
      </a:lvl7pPr>
      <a:lvl8pPr marL="2571068" indent="-171405" algn="l" defTabSz="342809" rtl="0" eaLnBrk="1" latinLnBrk="0" hangingPunct="1">
        <a:spcBef>
          <a:spcPct val="20000"/>
        </a:spcBef>
        <a:buFont typeface="Arial"/>
        <a:buChar char="•"/>
        <a:defRPr sz="1476" kern="1200">
          <a:solidFill>
            <a:schemeClr val="tx1"/>
          </a:solidFill>
          <a:latin typeface="+mn-lt"/>
          <a:ea typeface="+mn-ea"/>
          <a:cs typeface="+mn-cs"/>
        </a:defRPr>
      </a:lvl8pPr>
      <a:lvl9pPr marL="2913877" indent="-171405" algn="l" defTabSz="342809" rtl="0" eaLnBrk="1" latinLnBrk="0" hangingPunct="1">
        <a:spcBef>
          <a:spcPct val="20000"/>
        </a:spcBef>
        <a:buFont typeface="Arial"/>
        <a:buChar char="•"/>
        <a:defRPr sz="1476" kern="1200">
          <a:solidFill>
            <a:schemeClr val="tx1"/>
          </a:solidFill>
          <a:latin typeface="+mn-lt"/>
          <a:ea typeface="+mn-ea"/>
          <a:cs typeface="+mn-cs"/>
        </a:defRPr>
      </a:lvl9pPr>
    </p:bodyStyle>
    <p:otherStyle>
      <a:defPPr>
        <a:defRPr lang="en-US"/>
      </a:defPPr>
      <a:lvl1pPr marL="0" algn="l" defTabSz="342809" rtl="0" eaLnBrk="1" latinLnBrk="0" hangingPunct="1">
        <a:defRPr sz="1371" kern="1200">
          <a:solidFill>
            <a:schemeClr val="tx1"/>
          </a:solidFill>
          <a:latin typeface="+mn-lt"/>
          <a:ea typeface="+mn-ea"/>
          <a:cs typeface="+mn-cs"/>
        </a:defRPr>
      </a:lvl1pPr>
      <a:lvl2pPr marL="342809" algn="l" defTabSz="342809" rtl="0" eaLnBrk="1" latinLnBrk="0" hangingPunct="1">
        <a:defRPr sz="1371" kern="1200">
          <a:solidFill>
            <a:schemeClr val="tx1"/>
          </a:solidFill>
          <a:latin typeface="+mn-lt"/>
          <a:ea typeface="+mn-ea"/>
          <a:cs typeface="+mn-cs"/>
        </a:defRPr>
      </a:lvl2pPr>
      <a:lvl3pPr marL="685618" algn="l" defTabSz="342809" rtl="0" eaLnBrk="1" latinLnBrk="0" hangingPunct="1">
        <a:defRPr sz="1371" kern="1200">
          <a:solidFill>
            <a:schemeClr val="tx1"/>
          </a:solidFill>
          <a:latin typeface="+mn-lt"/>
          <a:ea typeface="+mn-ea"/>
          <a:cs typeface="+mn-cs"/>
        </a:defRPr>
      </a:lvl3pPr>
      <a:lvl4pPr marL="1028427" algn="l" defTabSz="342809" rtl="0" eaLnBrk="1" latinLnBrk="0" hangingPunct="1">
        <a:defRPr sz="1371" kern="1200">
          <a:solidFill>
            <a:schemeClr val="tx1"/>
          </a:solidFill>
          <a:latin typeface="+mn-lt"/>
          <a:ea typeface="+mn-ea"/>
          <a:cs typeface="+mn-cs"/>
        </a:defRPr>
      </a:lvl4pPr>
      <a:lvl5pPr marL="1371236" algn="l" defTabSz="342809" rtl="0" eaLnBrk="1" latinLnBrk="0" hangingPunct="1">
        <a:defRPr sz="1371" kern="1200">
          <a:solidFill>
            <a:schemeClr val="tx1"/>
          </a:solidFill>
          <a:latin typeface="+mn-lt"/>
          <a:ea typeface="+mn-ea"/>
          <a:cs typeface="+mn-cs"/>
        </a:defRPr>
      </a:lvl5pPr>
      <a:lvl6pPr marL="1714046" algn="l" defTabSz="342809" rtl="0" eaLnBrk="1" latinLnBrk="0" hangingPunct="1">
        <a:defRPr sz="1371" kern="1200">
          <a:solidFill>
            <a:schemeClr val="tx1"/>
          </a:solidFill>
          <a:latin typeface="+mn-lt"/>
          <a:ea typeface="+mn-ea"/>
          <a:cs typeface="+mn-cs"/>
        </a:defRPr>
      </a:lvl6pPr>
      <a:lvl7pPr marL="2056854" algn="l" defTabSz="342809" rtl="0" eaLnBrk="1" latinLnBrk="0" hangingPunct="1">
        <a:defRPr sz="1371" kern="1200">
          <a:solidFill>
            <a:schemeClr val="tx1"/>
          </a:solidFill>
          <a:latin typeface="+mn-lt"/>
          <a:ea typeface="+mn-ea"/>
          <a:cs typeface="+mn-cs"/>
        </a:defRPr>
      </a:lvl7pPr>
      <a:lvl8pPr marL="2399663" algn="l" defTabSz="342809" rtl="0" eaLnBrk="1" latinLnBrk="0" hangingPunct="1">
        <a:defRPr sz="1371" kern="1200">
          <a:solidFill>
            <a:schemeClr val="tx1"/>
          </a:solidFill>
          <a:latin typeface="+mn-lt"/>
          <a:ea typeface="+mn-ea"/>
          <a:cs typeface="+mn-cs"/>
        </a:defRPr>
      </a:lvl8pPr>
      <a:lvl9pPr marL="2742472" algn="l" defTabSz="342809" rtl="0" eaLnBrk="1" latinLnBrk="0" hangingPunct="1">
        <a:defRPr sz="1371"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Blue Circle Top.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043584" y="0"/>
            <a:ext cx="2100416" cy="1568309"/>
          </a:xfrm>
          <a:prstGeom prst="rect">
            <a:avLst/>
          </a:prstGeom>
        </p:spPr>
      </p:pic>
      <p:sp>
        <p:nvSpPr>
          <p:cNvPr id="2" name="Title Placeholder 1"/>
          <p:cNvSpPr>
            <a:spLocks noGrp="1"/>
          </p:cNvSpPr>
          <p:nvPr>
            <p:ph type="title"/>
          </p:nvPr>
        </p:nvSpPr>
        <p:spPr>
          <a:xfrm>
            <a:off x="503236" y="219782"/>
            <a:ext cx="6703901" cy="376081"/>
          </a:xfrm>
          <a:prstGeom prst="rect">
            <a:avLst/>
          </a:prstGeom>
        </p:spPr>
        <p:txBody>
          <a:bodyPr vert="horz" lIns="0" tIns="0" rIns="0" bIns="0" rtlCol="0" anchor="t">
            <a:noAutofit/>
          </a:bodyPr>
          <a:lstStyle/>
          <a:p>
            <a:endParaRPr lang="en-GB" dirty="0"/>
          </a:p>
        </p:txBody>
      </p:sp>
      <p:sp>
        <p:nvSpPr>
          <p:cNvPr id="3" name="Text Placeholder 2"/>
          <p:cNvSpPr>
            <a:spLocks noGrp="1"/>
          </p:cNvSpPr>
          <p:nvPr>
            <p:ph type="body" idx="1"/>
          </p:nvPr>
        </p:nvSpPr>
        <p:spPr>
          <a:xfrm>
            <a:off x="506956" y="1640577"/>
            <a:ext cx="8211144" cy="1802841"/>
          </a:xfrm>
          <a:prstGeom prst="rect">
            <a:avLst/>
          </a:prstGeom>
        </p:spPr>
        <p:txBody>
          <a:bodyPr vert="horz" lIns="0" tIns="0" rIns="0" bIns="0" rtlCol="0">
            <a:noAutofit/>
          </a:bodyPr>
          <a:lstStyle/>
          <a:p>
            <a:pPr lvl="0"/>
            <a:endParaRPr lang="en-GB" dirty="0"/>
          </a:p>
        </p:txBody>
      </p:sp>
      <p:sp>
        <p:nvSpPr>
          <p:cNvPr id="8" name="Oval 7"/>
          <p:cNvSpPr/>
          <p:nvPr/>
        </p:nvSpPr>
        <p:spPr>
          <a:xfrm>
            <a:off x="8531258" y="4863149"/>
            <a:ext cx="205901" cy="15435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09"/>
            <a:endParaRPr lang="en-GB" sz="1371">
              <a:solidFill>
                <a:prstClr val="white"/>
              </a:solidFill>
            </a:endParaRPr>
          </a:p>
        </p:txBody>
      </p:sp>
      <p:sp>
        <p:nvSpPr>
          <p:cNvPr id="6" name="Slide Number Placeholder 5"/>
          <p:cNvSpPr>
            <a:spLocks noGrp="1"/>
          </p:cNvSpPr>
          <p:nvPr>
            <p:ph type="sldNum" sz="quarter" idx="4"/>
          </p:nvPr>
        </p:nvSpPr>
        <p:spPr>
          <a:xfrm>
            <a:off x="8462624" y="4798879"/>
            <a:ext cx="353919" cy="273844"/>
          </a:xfrm>
          <a:prstGeom prst="rect">
            <a:avLst/>
          </a:prstGeom>
        </p:spPr>
        <p:txBody>
          <a:bodyPr vert="horz" lIns="130055" tIns="65028" rIns="130055" bIns="65028" rtlCol="0" anchor="ctr"/>
          <a:lstStyle>
            <a:lvl1pPr algn="r">
              <a:defRPr sz="527">
                <a:solidFill>
                  <a:srgbClr val="FFFFFF"/>
                </a:solidFill>
              </a:defRPr>
            </a:lvl1pPr>
          </a:lstStyle>
          <a:p>
            <a:pPr algn="ctr" defTabSz="342809"/>
            <a:fld id="{C0BADC3D-1509-2C4E-AB5E-AF0356668A88}" type="slidenum">
              <a:rPr lang="en-GB" smtClean="0"/>
              <a:pPr algn="ctr" defTabSz="342809"/>
              <a:t>‹#›</a:t>
            </a:fld>
            <a:endParaRPr lang="en-GB" dirty="0"/>
          </a:p>
        </p:txBody>
      </p:sp>
      <p:pic>
        <p:nvPicPr>
          <p:cNvPr id="10" name="Picture 9" descr="OU ICON.pn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325718" y="191368"/>
            <a:ext cx="534311" cy="467915"/>
          </a:xfrm>
          <a:prstGeom prst="rect">
            <a:avLst/>
          </a:prstGeom>
        </p:spPr>
      </p:pic>
    </p:spTree>
    <p:extLst>
      <p:ext uri="{BB962C8B-B14F-4D97-AF65-F5344CB8AC3E}">
        <p14:creationId xmlns:p14="http://schemas.microsoft.com/office/powerpoint/2010/main" val="2979448077"/>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Lst>
  <p:hf hdr="0"/>
  <p:txStyles>
    <p:titleStyle>
      <a:lvl1pPr algn="l" defTabSz="342809" rtl="0" eaLnBrk="1" latinLnBrk="0" hangingPunct="1">
        <a:lnSpc>
          <a:spcPts val="2741"/>
        </a:lnSpc>
        <a:spcBef>
          <a:spcPts val="0"/>
        </a:spcBef>
        <a:buNone/>
        <a:defRPr sz="2320" b="1" kern="1200">
          <a:solidFill>
            <a:schemeClr val="tx2"/>
          </a:solidFill>
          <a:latin typeface="+mj-lt"/>
          <a:ea typeface="+mj-ea"/>
          <a:cs typeface="+mj-cs"/>
        </a:defRPr>
      </a:lvl1pPr>
    </p:titleStyle>
    <p:bodyStyle>
      <a:lvl1pPr marL="138924" indent="-138924" algn="l" defTabSz="342809" rtl="0" eaLnBrk="1" latinLnBrk="0" hangingPunct="1">
        <a:lnSpc>
          <a:spcPct val="100000"/>
        </a:lnSpc>
        <a:spcBef>
          <a:spcPts val="0"/>
        </a:spcBef>
        <a:spcAft>
          <a:spcPts val="0"/>
        </a:spcAft>
        <a:buClr>
          <a:schemeClr val="tx2"/>
        </a:buClr>
        <a:buSzPct val="90000"/>
        <a:buFont typeface="Lucida Grande"/>
        <a:buChar char="●"/>
        <a:defRPr sz="1265" kern="1200">
          <a:solidFill>
            <a:schemeClr val="tx1"/>
          </a:solidFill>
          <a:latin typeface="+mn-lt"/>
          <a:ea typeface="+mn-ea"/>
          <a:cs typeface="+mn-cs"/>
        </a:defRPr>
      </a:lvl1pPr>
      <a:lvl2pPr marL="292075" indent="-117165" algn="l" defTabSz="342809" rtl="0" eaLnBrk="1" latinLnBrk="0" hangingPunct="1">
        <a:lnSpc>
          <a:spcPct val="100000"/>
        </a:lnSpc>
        <a:spcBef>
          <a:spcPts val="0"/>
        </a:spcBef>
        <a:spcAft>
          <a:spcPts val="0"/>
        </a:spcAft>
        <a:buClr>
          <a:schemeClr val="tx2"/>
        </a:buClr>
        <a:buSzPct val="90000"/>
        <a:buFont typeface="Lucida Grande"/>
        <a:buChar char="●"/>
        <a:defRPr sz="949" kern="1200">
          <a:solidFill>
            <a:schemeClr val="tx1"/>
          </a:solidFill>
          <a:latin typeface="+mn-lt"/>
          <a:ea typeface="+mn-ea"/>
          <a:cs typeface="+mn-cs"/>
        </a:defRPr>
      </a:lvl2pPr>
      <a:lvl3pPr marL="180768" indent="-180768" algn="l" defTabSz="342809" rtl="0" eaLnBrk="1" latinLnBrk="0" hangingPunct="1">
        <a:lnSpc>
          <a:spcPct val="100000"/>
        </a:lnSpc>
        <a:spcBef>
          <a:spcPts val="0"/>
        </a:spcBef>
        <a:spcAft>
          <a:spcPts val="0"/>
        </a:spcAft>
        <a:buClr>
          <a:schemeClr val="tx2"/>
        </a:buClr>
        <a:buSzPct val="90000"/>
        <a:buFont typeface="Lucida Grande"/>
        <a:buChar char="●"/>
        <a:defRPr sz="1265" kern="1200">
          <a:solidFill>
            <a:schemeClr val="tx1"/>
          </a:solidFill>
          <a:latin typeface="+mn-lt"/>
          <a:ea typeface="+mn-ea"/>
          <a:cs typeface="+mn-cs"/>
        </a:defRPr>
      </a:lvl3pPr>
      <a:lvl4pPr marL="0" indent="0" algn="l" defTabSz="342809" rtl="0" eaLnBrk="1" latinLnBrk="0" hangingPunct="1">
        <a:lnSpc>
          <a:spcPct val="100000"/>
        </a:lnSpc>
        <a:spcBef>
          <a:spcPts val="0"/>
        </a:spcBef>
        <a:spcAft>
          <a:spcPts val="0"/>
        </a:spcAft>
        <a:buFont typeface="Lucida Grande"/>
        <a:buNone/>
        <a:defRPr sz="949" kern="1200">
          <a:solidFill>
            <a:schemeClr val="tx1"/>
          </a:solidFill>
          <a:latin typeface="+mn-lt"/>
          <a:ea typeface="+mn-ea"/>
          <a:cs typeface="+mn-cs"/>
        </a:defRPr>
      </a:lvl4pPr>
      <a:lvl5pPr marL="0" indent="0" algn="l" defTabSz="342809" rtl="0" eaLnBrk="1" latinLnBrk="0" hangingPunct="1">
        <a:lnSpc>
          <a:spcPct val="100000"/>
        </a:lnSpc>
        <a:spcBef>
          <a:spcPts val="0"/>
        </a:spcBef>
        <a:spcAft>
          <a:spcPts val="0"/>
        </a:spcAft>
        <a:buFont typeface="Lucida Grande"/>
        <a:buNone/>
        <a:defRPr sz="949" kern="1200">
          <a:solidFill>
            <a:schemeClr val="tx1"/>
          </a:solidFill>
          <a:latin typeface="+mn-lt"/>
          <a:ea typeface="+mn-ea"/>
          <a:cs typeface="+mn-cs"/>
        </a:defRPr>
      </a:lvl5pPr>
      <a:lvl6pPr marL="1885450" indent="-171405" algn="l" defTabSz="342809" rtl="0" eaLnBrk="1" latinLnBrk="0" hangingPunct="1">
        <a:spcBef>
          <a:spcPct val="20000"/>
        </a:spcBef>
        <a:buFont typeface="Arial"/>
        <a:buChar char="•"/>
        <a:defRPr sz="1476" kern="1200">
          <a:solidFill>
            <a:schemeClr val="tx1"/>
          </a:solidFill>
          <a:latin typeface="+mn-lt"/>
          <a:ea typeface="+mn-ea"/>
          <a:cs typeface="+mn-cs"/>
        </a:defRPr>
      </a:lvl6pPr>
      <a:lvl7pPr marL="2228258" indent="-171405" algn="l" defTabSz="342809" rtl="0" eaLnBrk="1" latinLnBrk="0" hangingPunct="1">
        <a:spcBef>
          <a:spcPct val="20000"/>
        </a:spcBef>
        <a:buFont typeface="Arial"/>
        <a:buChar char="•"/>
        <a:defRPr sz="1476" kern="1200">
          <a:solidFill>
            <a:schemeClr val="tx1"/>
          </a:solidFill>
          <a:latin typeface="+mn-lt"/>
          <a:ea typeface="+mn-ea"/>
          <a:cs typeface="+mn-cs"/>
        </a:defRPr>
      </a:lvl7pPr>
      <a:lvl8pPr marL="2571068" indent="-171405" algn="l" defTabSz="342809" rtl="0" eaLnBrk="1" latinLnBrk="0" hangingPunct="1">
        <a:spcBef>
          <a:spcPct val="20000"/>
        </a:spcBef>
        <a:buFont typeface="Arial"/>
        <a:buChar char="•"/>
        <a:defRPr sz="1476" kern="1200">
          <a:solidFill>
            <a:schemeClr val="tx1"/>
          </a:solidFill>
          <a:latin typeface="+mn-lt"/>
          <a:ea typeface="+mn-ea"/>
          <a:cs typeface="+mn-cs"/>
        </a:defRPr>
      </a:lvl8pPr>
      <a:lvl9pPr marL="2913877" indent="-171405" algn="l" defTabSz="342809" rtl="0" eaLnBrk="1" latinLnBrk="0" hangingPunct="1">
        <a:spcBef>
          <a:spcPct val="20000"/>
        </a:spcBef>
        <a:buFont typeface="Arial"/>
        <a:buChar char="•"/>
        <a:defRPr sz="1476" kern="1200">
          <a:solidFill>
            <a:schemeClr val="tx1"/>
          </a:solidFill>
          <a:latin typeface="+mn-lt"/>
          <a:ea typeface="+mn-ea"/>
          <a:cs typeface="+mn-cs"/>
        </a:defRPr>
      </a:lvl9pPr>
    </p:bodyStyle>
    <p:otherStyle>
      <a:defPPr>
        <a:defRPr lang="en-US"/>
      </a:defPPr>
      <a:lvl1pPr marL="0" algn="l" defTabSz="342809" rtl="0" eaLnBrk="1" latinLnBrk="0" hangingPunct="1">
        <a:defRPr sz="1371" kern="1200">
          <a:solidFill>
            <a:schemeClr val="tx1"/>
          </a:solidFill>
          <a:latin typeface="+mn-lt"/>
          <a:ea typeface="+mn-ea"/>
          <a:cs typeface="+mn-cs"/>
        </a:defRPr>
      </a:lvl1pPr>
      <a:lvl2pPr marL="342809" algn="l" defTabSz="342809" rtl="0" eaLnBrk="1" latinLnBrk="0" hangingPunct="1">
        <a:defRPr sz="1371" kern="1200">
          <a:solidFill>
            <a:schemeClr val="tx1"/>
          </a:solidFill>
          <a:latin typeface="+mn-lt"/>
          <a:ea typeface="+mn-ea"/>
          <a:cs typeface="+mn-cs"/>
        </a:defRPr>
      </a:lvl2pPr>
      <a:lvl3pPr marL="685618" algn="l" defTabSz="342809" rtl="0" eaLnBrk="1" latinLnBrk="0" hangingPunct="1">
        <a:defRPr sz="1371" kern="1200">
          <a:solidFill>
            <a:schemeClr val="tx1"/>
          </a:solidFill>
          <a:latin typeface="+mn-lt"/>
          <a:ea typeface="+mn-ea"/>
          <a:cs typeface="+mn-cs"/>
        </a:defRPr>
      </a:lvl3pPr>
      <a:lvl4pPr marL="1028427" algn="l" defTabSz="342809" rtl="0" eaLnBrk="1" latinLnBrk="0" hangingPunct="1">
        <a:defRPr sz="1371" kern="1200">
          <a:solidFill>
            <a:schemeClr val="tx1"/>
          </a:solidFill>
          <a:latin typeface="+mn-lt"/>
          <a:ea typeface="+mn-ea"/>
          <a:cs typeface="+mn-cs"/>
        </a:defRPr>
      </a:lvl4pPr>
      <a:lvl5pPr marL="1371236" algn="l" defTabSz="342809" rtl="0" eaLnBrk="1" latinLnBrk="0" hangingPunct="1">
        <a:defRPr sz="1371" kern="1200">
          <a:solidFill>
            <a:schemeClr val="tx1"/>
          </a:solidFill>
          <a:latin typeface="+mn-lt"/>
          <a:ea typeface="+mn-ea"/>
          <a:cs typeface="+mn-cs"/>
        </a:defRPr>
      </a:lvl5pPr>
      <a:lvl6pPr marL="1714046" algn="l" defTabSz="342809" rtl="0" eaLnBrk="1" latinLnBrk="0" hangingPunct="1">
        <a:defRPr sz="1371" kern="1200">
          <a:solidFill>
            <a:schemeClr val="tx1"/>
          </a:solidFill>
          <a:latin typeface="+mn-lt"/>
          <a:ea typeface="+mn-ea"/>
          <a:cs typeface="+mn-cs"/>
        </a:defRPr>
      </a:lvl6pPr>
      <a:lvl7pPr marL="2056854" algn="l" defTabSz="342809" rtl="0" eaLnBrk="1" latinLnBrk="0" hangingPunct="1">
        <a:defRPr sz="1371" kern="1200">
          <a:solidFill>
            <a:schemeClr val="tx1"/>
          </a:solidFill>
          <a:latin typeface="+mn-lt"/>
          <a:ea typeface="+mn-ea"/>
          <a:cs typeface="+mn-cs"/>
        </a:defRPr>
      </a:lvl7pPr>
      <a:lvl8pPr marL="2399663" algn="l" defTabSz="342809" rtl="0" eaLnBrk="1" latinLnBrk="0" hangingPunct="1">
        <a:defRPr sz="1371" kern="1200">
          <a:solidFill>
            <a:schemeClr val="tx1"/>
          </a:solidFill>
          <a:latin typeface="+mn-lt"/>
          <a:ea typeface="+mn-ea"/>
          <a:cs typeface="+mn-cs"/>
        </a:defRPr>
      </a:lvl8pPr>
      <a:lvl9pPr marL="2742472" algn="l" defTabSz="342809" rtl="0" eaLnBrk="1" latinLnBrk="0" hangingPunct="1">
        <a:defRPr sz="1371"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iet-watermark-dkblu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3995949"/>
            <a:ext cx="1428750" cy="1147761"/>
          </a:xfrm>
          <a:prstGeom prst="rect">
            <a:avLst/>
          </a:prstGeom>
        </p:spPr>
      </p:pic>
    </p:spTree>
    <p:extLst>
      <p:ext uri="{BB962C8B-B14F-4D97-AF65-F5344CB8AC3E}">
        <p14:creationId xmlns:p14="http://schemas.microsoft.com/office/powerpoint/2010/main" val="2868390074"/>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Lst>
  <p:txStyles>
    <p:titleStyle>
      <a:lvl1pPr algn="l" defTabSz="457200" rtl="0" eaLnBrk="1" latinLnBrk="0" hangingPunct="1">
        <a:spcBef>
          <a:spcPct val="0"/>
        </a:spcBef>
        <a:buNone/>
        <a:defRPr sz="3600" kern="1200" baseline="0">
          <a:solidFill>
            <a:schemeClr val="tx2"/>
          </a:solidFill>
          <a:latin typeface="+mj-lt"/>
          <a:ea typeface="+mj-ea"/>
          <a:cs typeface="+mj-cs"/>
        </a:defRPr>
      </a:lvl1pPr>
    </p:titleStyle>
    <p:bodyStyle>
      <a:lvl1pPr marL="0" indent="0" algn="l" defTabSz="457200" rtl="0" eaLnBrk="1" latinLnBrk="0" hangingPunct="1">
        <a:spcBef>
          <a:spcPct val="20000"/>
        </a:spcBef>
        <a:buFontTx/>
        <a:buNone/>
        <a:defRPr sz="3200" kern="1200">
          <a:solidFill>
            <a:schemeClr val="tx2"/>
          </a:solidFill>
          <a:latin typeface="+mn-lt"/>
          <a:ea typeface="+mn-ea"/>
          <a:cs typeface="+mn-cs"/>
        </a:defRPr>
      </a:lvl1pPr>
      <a:lvl2pPr marL="0" indent="0" algn="l" defTabSz="457200" rtl="0" eaLnBrk="1" latinLnBrk="0" hangingPunct="1">
        <a:spcBef>
          <a:spcPct val="20000"/>
        </a:spcBef>
        <a:buFontTx/>
        <a:buNone/>
        <a:defRPr sz="2800" kern="1200">
          <a:solidFill>
            <a:schemeClr val="tx2"/>
          </a:solidFill>
          <a:latin typeface="+mn-lt"/>
          <a:ea typeface="+mn-ea"/>
          <a:cs typeface="+mn-cs"/>
        </a:defRPr>
      </a:lvl2pPr>
      <a:lvl3pPr marL="0" indent="0" algn="l" defTabSz="457200" rtl="0" eaLnBrk="1" latinLnBrk="0" hangingPunct="1">
        <a:spcBef>
          <a:spcPct val="20000"/>
        </a:spcBef>
        <a:buFontTx/>
        <a:buNone/>
        <a:defRPr sz="2400" kern="1200">
          <a:solidFill>
            <a:schemeClr val="tx2"/>
          </a:solidFill>
          <a:latin typeface="+mn-lt"/>
          <a:ea typeface="+mn-ea"/>
          <a:cs typeface="+mn-cs"/>
        </a:defRPr>
      </a:lvl3pPr>
      <a:lvl4pPr marL="0" indent="0" algn="l" defTabSz="457200" rtl="0" eaLnBrk="1" latinLnBrk="0" hangingPunct="1">
        <a:spcBef>
          <a:spcPct val="20000"/>
        </a:spcBef>
        <a:buFontTx/>
        <a:buNone/>
        <a:defRPr sz="2000" kern="1200">
          <a:solidFill>
            <a:schemeClr val="tx2"/>
          </a:solidFill>
          <a:latin typeface="+mn-lt"/>
          <a:ea typeface="+mn-ea"/>
          <a:cs typeface="+mn-cs"/>
        </a:defRPr>
      </a:lvl4pPr>
      <a:lvl5pPr marL="0" indent="0" algn="l" defTabSz="457200" rtl="0" eaLnBrk="1" latinLnBrk="0" hangingPunct="1">
        <a:spcBef>
          <a:spcPct val="20000"/>
        </a:spcBef>
        <a:buFontTx/>
        <a:buNone/>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ollev.com/bartrienties552"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tags" Target="../tags/tag3.xml"/><Relationship Id="rId4" Type="http://schemas.openxmlformats.org/officeDocument/2006/relationships/image" Target="../media/image67.png"/></Relationships>
</file>

<file path=ppt/slides/_rels/slide1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tags" Target="../tags/tag4.xml"/><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g"/><Relationship Id="rId18" Type="http://schemas.openxmlformats.org/officeDocument/2006/relationships/image" Target="../media/image42.jpeg"/><Relationship Id="rId26" Type="http://schemas.openxmlformats.org/officeDocument/2006/relationships/image" Target="../media/image50.jpeg"/><Relationship Id="rId3" Type="http://schemas.openxmlformats.org/officeDocument/2006/relationships/image" Target="../media/image27.jpeg"/><Relationship Id="rId21" Type="http://schemas.openxmlformats.org/officeDocument/2006/relationships/image" Target="../media/image45.jpeg"/><Relationship Id="rId7" Type="http://schemas.openxmlformats.org/officeDocument/2006/relationships/image" Target="../media/image31.jpeg"/><Relationship Id="rId12" Type="http://schemas.openxmlformats.org/officeDocument/2006/relationships/image" Target="../media/image36.jpg"/><Relationship Id="rId17" Type="http://schemas.openxmlformats.org/officeDocument/2006/relationships/image" Target="../media/image41.jpg"/><Relationship Id="rId25" Type="http://schemas.openxmlformats.org/officeDocument/2006/relationships/image" Target="../media/image49.jpeg"/><Relationship Id="rId2" Type="http://schemas.openxmlformats.org/officeDocument/2006/relationships/image" Target="../media/image26.jpeg"/><Relationship Id="rId16" Type="http://schemas.openxmlformats.org/officeDocument/2006/relationships/image" Target="../media/image40.jpg"/><Relationship Id="rId20"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jpg"/><Relationship Id="rId24" Type="http://schemas.openxmlformats.org/officeDocument/2006/relationships/image" Target="../media/image48.jpeg"/><Relationship Id="rId5" Type="http://schemas.openxmlformats.org/officeDocument/2006/relationships/image" Target="../media/image29.png"/><Relationship Id="rId15" Type="http://schemas.openxmlformats.org/officeDocument/2006/relationships/image" Target="../media/image39.jpg"/><Relationship Id="rId23" Type="http://schemas.openxmlformats.org/officeDocument/2006/relationships/image" Target="../media/image47.jpeg"/><Relationship Id="rId28" Type="http://schemas.openxmlformats.org/officeDocument/2006/relationships/image" Target="../media/image52.jpeg"/><Relationship Id="rId10" Type="http://schemas.openxmlformats.org/officeDocument/2006/relationships/image" Target="../media/image34.png"/><Relationship Id="rId19" Type="http://schemas.openxmlformats.org/officeDocument/2006/relationships/image" Target="../media/image43.jpe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38.jpg"/><Relationship Id="rId22" Type="http://schemas.openxmlformats.org/officeDocument/2006/relationships/image" Target="../media/image46.png"/><Relationship Id="rId27" Type="http://schemas.openxmlformats.org/officeDocument/2006/relationships/image" Target="../media/image51.png"/></Relationships>
</file>

<file path=ppt/slides/_rels/slide2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1.png"/><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7.xml"/></Relationships>
</file>

<file path=ppt/slides/_rels/slide2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74.xm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12.xml"/><Relationship Id="rId16" Type="http://schemas.openxmlformats.org/officeDocument/2006/relationships/diagramColors" Target="../diagrams/colors3.xml"/><Relationship Id="rId1" Type="http://schemas.openxmlformats.org/officeDocument/2006/relationships/slideLayout" Target="../slideLayouts/slideLayout8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9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ags" Target="../tags/tag1.xml"/><Relationship Id="rId4" Type="http://schemas.openxmlformats.org/officeDocument/2006/relationships/image" Target="../media/image5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2.xml.rels><?xml version="1.0" encoding="UTF-8" standalone="yes"?>
<Relationships xmlns="http://schemas.openxmlformats.org/package/2006/relationships"><Relationship Id="rId3" Type="http://schemas.openxmlformats.org/officeDocument/2006/relationships/hyperlink" Target="https://pollev.com/bartrienties552"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2.xml"/><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jpg"/><Relationship Id="rId4" Type="http://schemas.openxmlformats.org/officeDocument/2006/relationships/image" Target="../media/image58.jpeg"/></Relationships>
</file>

<file path=ppt/slides/_rels/slide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1036234"/>
            <a:ext cx="4572000" cy="3139321"/>
          </a:xfrm>
          <a:prstGeom prst="rect">
            <a:avLst/>
          </a:prstGeom>
        </p:spPr>
        <p:txBody>
          <a:bodyPr>
            <a:spAutoFit/>
          </a:bodyPr>
          <a:lstStyle/>
          <a:p>
            <a:pPr algn="ctr"/>
            <a:r>
              <a:rPr lang="en-GB" dirty="0"/>
              <a:t>Predictive Learning </a:t>
            </a:r>
            <a:r>
              <a:rPr lang="en-GB" dirty="0" smtClean="0"/>
              <a:t>Analytics</a:t>
            </a:r>
          </a:p>
          <a:p>
            <a:pPr algn="ctr"/>
            <a:endParaRPr lang="en-GB" b="1" dirty="0"/>
          </a:p>
          <a:p>
            <a:pPr algn="ctr"/>
            <a:r>
              <a:rPr lang="en-GB" b="1" dirty="0"/>
              <a:t>HUCBMS 2018</a:t>
            </a:r>
          </a:p>
          <a:p>
            <a:pPr algn="ctr"/>
            <a:r>
              <a:rPr lang="en-GB" b="1" dirty="0"/>
              <a:t>Heads of University Centres of Biomedical Sciences 25th anniversary conference</a:t>
            </a:r>
          </a:p>
          <a:p>
            <a:pPr algn="ctr"/>
            <a:endParaRPr lang="en-GB" b="1" dirty="0" smtClean="0"/>
          </a:p>
          <a:p>
            <a:r>
              <a:rPr lang="en-GB" dirty="0"/>
              <a:t>If you want to vote and share, log into: </a:t>
            </a:r>
          </a:p>
          <a:p>
            <a:endParaRPr lang="en-GB" dirty="0"/>
          </a:p>
          <a:p>
            <a:r>
              <a:rPr lang="en-GB" dirty="0">
                <a:hlinkClick r:id="rId3"/>
              </a:rPr>
              <a:t>https://</a:t>
            </a:r>
            <a:r>
              <a:rPr lang="en-GB" dirty="0" smtClean="0">
                <a:hlinkClick r:id="rId3"/>
              </a:rPr>
              <a:t>pollev.com/bartrienties552</a:t>
            </a:r>
            <a:endParaRPr lang="en-GB" b="1" dirty="0"/>
          </a:p>
          <a:p>
            <a:pPr algn="ctr"/>
            <a:endParaRPr lang="en-GB" dirty="0"/>
          </a:p>
        </p:txBody>
      </p:sp>
      <p:sp>
        <p:nvSpPr>
          <p:cNvPr id="5" name="Rectangle 4"/>
          <p:cNvSpPr/>
          <p:nvPr/>
        </p:nvSpPr>
        <p:spPr>
          <a:xfrm>
            <a:off x="738028" y="2460000"/>
            <a:ext cx="4572000" cy="923330"/>
          </a:xfrm>
          <a:prstGeom prst="rect">
            <a:avLst/>
          </a:prstGeom>
        </p:spPr>
        <p:txBody>
          <a:bodyPr>
            <a:spAutoFit/>
          </a:bodyPr>
          <a:lstStyle/>
          <a:p>
            <a:r>
              <a:rPr lang="en-GB" dirty="0" smtClean="0">
                <a:solidFill>
                  <a:schemeClr val="bg2">
                    <a:lumMod val="60000"/>
                    <a:lumOff val="40000"/>
                  </a:schemeClr>
                </a:solidFill>
              </a:rPr>
              <a:t>@</a:t>
            </a:r>
            <a:r>
              <a:rPr lang="en-GB" dirty="0" err="1" smtClean="0">
                <a:solidFill>
                  <a:schemeClr val="bg2">
                    <a:lumMod val="60000"/>
                    <a:lumOff val="40000"/>
                  </a:schemeClr>
                </a:solidFill>
              </a:rPr>
              <a:t>DrBartRienties</a:t>
            </a:r>
            <a:endParaRPr lang="en-GB" dirty="0" smtClean="0">
              <a:solidFill>
                <a:schemeClr val="bg2">
                  <a:lumMod val="60000"/>
                  <a:lumOff val="40000"/>
                </a:schemeClr>
              </a:solidFill>
            </a:endParaRPr>
          </a:p>
          <a:p>
            <a:endParaRPr lang="en-GB" dirty="0" smtClean="0">
              <a:solidFill>
                <a:schemeClr val="bg2">
                  <a:lumMod val="60000"/>
                  <a:lumOff val="40000"/>
                </a:schemeClr>
              </a:solidFill>
            </a:endParaRPr>
          </a:p>
          <a:p>
            <a:r>
              <a:rPr lang="en-GB" dirty="0" smtClean="0">
                <a:solidFill>
                  <a:schemeClr val="bg2">
                    <a:lumMod val="60000"/>
                    <a:lumOff val="40000"/>
                  </a:schemeClr>
                </a:solidFill>
              </a:rPr>
              <a:t>Professor of Learning Analytics</a:t>
            </a:r>
            <a:endParaRPr lang="en-GB" dirty="0">
              <a:solidFill>
                <a:schemeClr val="bg2">
                  <a:lumMod val="60000"/>
                  <a:lumOff val="40000"/>
                </a:schemeClr>
              </a:solidFill>
            </a:endParaRPr>
          </a:p>
        </p:txBody>
      </p:sp>
    </p:spTree>
    <p:extLst>
      <p:ext uri="{BB962C8B-B14F-4D97-AF65-F5344CB8AC3E}">
        <p14:creationId xmlns:p14="http://schemas.microsoft.com/office/powerpoint/2010/main" val="14455867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0" y="-1655"/>
            <a:ext cx="9144000" cy="5145155"/>
          </a:xfrm>
          <a:prstGeom prst="rect">
            <a:avLst/>
          </a:prstGeom>
        </p:spPr>
      </p:pic>
      <p:cxnSp>
        <p:nvCxnSpPr>
          <p:cNvPr id="6" name="Straight Arrow Connector 5"/>
          <p:cNvCxnSpPr/>
          <p:nvPr/>
        </p:nvCxnSpPr>
        <p:spPr>
          <a:xfrm flipV="1">
            <a:off x="440267" y="889133"/>
            <a:ext cx="1388533" cy="1766015"/>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440267" y="2255520"/>
            <a:ext cx="1165013" cy="399628"/>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40267" y="2655147"/>
            <a:ext cx="1225973" cy="853440"/>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440267" y="2655147"/>
            <a:ext cx="1165013" cy="1327573"/>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440267" y="2655147"/>
            <a:ext cx="1165013" cy="1761066"/>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440267" y="2655147"/>
            <a:ext cx="1165013" cy="2208106"/>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143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8636000" cy="4635500"/>
          </a:xfrm>
          <a:prstGeom prst="rect">
            <a:avLst/>
          </a:prstGeom>
        </p:spPr>
      </p:pic>
      <p:sp>
        <p:nvSpPr>
          <p:cNvPr id="3" name="Title 2"/>
          <p:cNvSpPr>
            <a:spLocks noGrp="1"/>
          </p:cNvSpPr>
          <p:nvPr>
            <p:ph type="ctrTitle"/>
          </p:nvPr>
        </p:nvSpPr>
        <p:spPr/>
        <p:txBody>
          <a:bodyPr/>
          <a:lstStyle/>
          <a:p>
            <a:endParaRPr lang="en-GB"/>
          </a:p>
        </p:txBody>
      </p:sp>
      <p:sp>
        <p:nvSpPr>
          <p:cNvPr id="4" name="Subtitle 3"/>
          <p:cNvSpPr>
            <a:spLocks noGrp="1"/>
          </p:cNvSpPr>
          <p:nvPr>
            <p:ph type="subTitle" idx="1"/>
          </p:nvPr>
        </p:nvSpPr>
        <p:spPr/>
        <p:txBody>
          <a:bodyPr/>
          <a:lstStyle/>
          <a:p>
            <a:endParaRPr lang="en-GB"/>
          </a:p>
        </p:txBody>
      </p:sp>
    </p:spTree>
    <p:extLst>
      <p:ext uri="{BB962C8B-B14F-4D97-AF65-F5344CB8AC3E}">
        <p14:creationId xmlns:p14="http://schemas.microsoft.com/office/powerpoint/2010/main" val="30718607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03932" y="146464"/>
            <a:ext cx="8716402" cy="1314450"/>
          </a:xfrm>
        </p:spPr>
        <p:txBody>
          <a:bodyPr>
            <a:normAutofit/>
          </a:bodyPr>
          <a:lstStyle/>
          <a:p>
            <a:r>
              <a:rPr lang="en-GB" dirty="0" smtClean="0">
                <a:solidFill>
                  <a:schemeClr val="bg1"/>
                </a:solidFill>
              </a:rPr>
              <a:t>Prof Paul Kirschner (OU NL)</a:t>
            </a:r>
          </a:p>
          <a:p>
            <a:r>
              <a:rPr lang="en-GB" dirty="0" smtClean="0">
                <a:solidFill>
                  <a:schemeClr val="bg1"/>
                </a:solidFill>
              </a:rPr>
              <a:t>“Learning analytics: Utopia or dystopia”, LAK 2016 conference</a:t>
            </a:r>
            <a:endParaRPr lang="en-GB" dirty="0">
              <a:solidFill>
                <a:schemeClr val="bg1"/>
              </a:solidFill>
            </a:endParaRPr>
          </a:p>
        </p:txBody>
      </p:sp>
      <p:pic>
        <p:nvPicPr>
          <p:cNvPr id="3074" name="Picture 2" descr="Image result for drunk looking for keys under lamp po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78" y="1055519"/>
            <a:ext cx="8968209" cy="3968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1045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Eclipse glasses car key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5042" y="2787368"/>
            <a:ext cx="4718957" cy="235613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Car key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5914570" cy="26615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42710" y="1683790"/>
            <a:ext cx="7750175" cy="683154"/>
          </a:xfrm>
        </p:spPr>
        <p:txBody>
          <a:bodyPr/>
          <a:lstStyle/>
          <a:p>
            <a:r>
              <a:rPr lang="en-GB" sz="1800" dirty="0"/>
              <a:t>Learning Design</a:t>
            </a:r>
            <a:r>
              <a:rPr lang="en-GB" sz="1800" i="1" dirty="0"/>
              <a:t> </a:t>
            </a:r>
            <a:r>
              <a:rPr lang="en-GB" sz="1800" dirty="0" smtClean="0"/>
              <a:t>is </a:t>
            </a:r>
            <a:r>
              <a:rPr lang="en-GB" sz="1800" dirty="0"/>
              <a:t>described as “a methodology for enabling teachers/designers to make more informed decisions in how they go about designing learning activities and interventions, which is pedagogically informed and makes effective use of appropriate resources and technologies” </a:t>
            </a:r>
            <a:r>
              <a:rPr lang="en-GB" sz="1800" dirty="0" smtClean="0"/>
              <a:t>(</a:t>
            </a:r>
            <a:r>
              <a:rPr lang="en-GB" sz="1800" dirty="0" err="1" smtClean="0"/>
              <a:t>Conole</a:t>
            </a:r>
            <a:r>
              <a:rPr lang="en-GB" sz="1800" dirty="0" smtClean="0"/>
              <a:t>, 2012). </a:t>
            </a:r>
            <a:endParaRPr lang="en-GB" sz="1800" dirty="0"/>
          </a:p>
        </p:txBody>
      </p:sp>
    </p:spTree>
    <p:extLst>
      <p:ext uri="{BB962C8B-B14F-4D97-AF65-F5344CB8AC3E}">
        <p14:creationId xmlns:p14="http://schemas.microsoft.com/office/powerpoint/2010/main" val="390129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908686867"/>
              </p:ext>
            </p:extLst>
          </p:nvPr>
        </p:nvGraphicFramePr>
        <p:xfrm>
          <a:off x="0" y="392383"/>
          <a:ext cx="9144000" cy="4351007"/>
        </p:xfrm>
        <a:graphic>
          <a:graphicData uri="http://schemas.openxmlformats.org/drawingml/2006/table">
            <a:tbl>
              <a:tblPr firstRow="1" firstCol="1" bandRow="1">
                <a:tableStyleId>{5C22544A-7EE6-4342-B048-85BDC9FD1C3A}</a:tableStyleId>
              </a:tblPr>
              <a:tblGrid>
                <a:gridCol w="1117843">
                  <a:extLst>
                    <a:ext uri="{9D8B030D-6E8A-4147-A177-3AD203B41FA5}">
                      <a16:colId xmlns:a16="http://schemas.microsoft.com/office/drawing/2014/main" val="20000"/>
                    </a:ext>
                  </a:extLst>
                </a:gridCol>
                <a:gridCol w="1126992">
                  <a:extLst>
                    <a:ext uri="{9D8B030D-6E8A-4147-A177-3AD203B41FA5}">
                      <a16:colId xmlns:a16="http://schemas.microsoft.com/office/drawing/2014/main" val="20001"/>
                    </a:ext>
                  </a:extLst>
                </a:gridCol>
                <a:gridCol w="1114185">
                  <a:extLst>
                    <a:ext uri="{9D8B030D-6E8A-4147-A177-3AD203B41FA5}">
                      <a16:colId xmlns:a16="http://schemas.microsoft.com/office/drawing/2014/main" val="20002"/>
                    </a:ext>
                  </a:extLst>
                </a:gridCol>
                <a:gridCol w="1194684">
                  <a:extLst>
                    <a:ext uri="{9D8B030D-6E8A-4147-A177-3AD203B41FA5}">
                      <a16:colId xmlns:a16="http://schemas.microsoft.com/office/drawing/2014/main" val="20003"/>
                    </a:ext>
                  </a:extLst>
                </a:gridCol>
                <a:gridCol w="1220296">
                  <a:extLst>
                    <a:ext uri="{9D8B030D-6E8A-4147-A177-3AD203B41FA5}">
                      <a16:colId xmlns:a16="http://schemas.microsoft.com/office/drawing/2014/main" val="20004"/>
                    </a:ext>
                  </a:extLst>
                </a:gridCol>
                <a:gridCol w="1121504">
                  <a:extLst>
                    <a:ext uri="{9D8B030D-6E8A-4147-A177-3AD203B41FA5}">
                      <a16:colId xmlns:a16="http://schemas.microsoft.com/office/drawing/2014/main" val="20005"/>
                    </a:ext>
                  </a:extLst>
                </a:gridCol>
                <a:gridCol w="1121504">
                  <a:extLst>
                    <a:ext uri="{9D8B030D-6E8A-4147-A177-3AD203B41FA5}">
                      <a16:colId xmlns:a16="http://schemas.microsoft.com/office/drawing/2014/main" val="20006"/>
                    </a:ext>
                  </a:extLst>
                </a:gridCol>
                <a:gridCol w="1126992">
                  <a:extLst>
                    <a:ext uri="{9D8B030D-6E8A-4147-A177-3AD203B41FA5}">
                      <a16:colId xmlns:a16="http://schemas.microsoft.com/office/drawing/2014/main" val="20007"/>
                    </a:ext>
                  </a:extLst>
                </a:gridCol>
              </a:tblGrid>
              <a:tr h="592171">
                <a:tc>
                  <a:txBody>
                    <a:bodyPr/>
                    <a:lstStyle/>
                    <a:p>
                      <a:pPr algn="ctr">
                        <a:lnSpc>
                          <a:spcPct val="115000"/>
                        </a:lnSpc>
                        <a:spcAft>
                          <a:spcPts val="1000"/>
                        </a:spcAft>
                      </a:pPr>
                      <a:r>
                        <a:rPr lang="en-GB" sz="1050" dirty="0">
                          <a:solidFill>
                            <a:schemeClr val="tx1"/>
                          </a:solidFill>
                          <a:effectLst/>
                        </a:rPr>
                        <a:t> </a:t>
                      </a:r>
                      <a:endParaRPr lang="en-GB" sz="1050" dirty="0">
                        <a:solidFill>
                          <a:schemeClr val="tx1"/>
                        </a:solidFill>
                        <a:effectLst/>
                        <a:latin typeface="Times New Roman"/>
                        <a:ea typeface="Calibri"/>
                      </a:endParaRPr>
                    </a:p>
                  </a:txBody>
                  <a:tcPr marL="68580" marR="68580" marT="0" marB="0"/>
                </a:tc>
                <a:tc>
                  <a:txBody>
                    <a:bodyPr/>
                    <a:lstStyle/>
                    <a:p>
                      <a:pPr>
                        <a:lnSpc>
                          <a:spcPct val="115000"/>
                        </a:lnSpc>
                        <a:spcAft>
                          <a:spcPts val="1000"/>
                        </a:spcAft>
                      </a:pPr>
                      <a:r>
                        <a:rPr lang="en-GB" sz="1050">
                          <a:solidFill>
                            <a:schemeClr val="tx1"/>
                          </a:solidFill>
                          <a:effectLst/>
                        </a:rPr>
                        <a:t>Assimilative</a:t>
                      </a:r>
                      <a:endParaRPr lang="en-GB" sz="1050">
                        <a:solidFill>
                          <a:schemeClr val="tx1"/>
                        </a:solidFill>
                        <a:effectLst/>
                        <a:latin typeface="Times New Roman"/>
                        <a:ea typeface="Calibri"/>
                      </a:endParaRPr>
                    </a:p>
                  </a:txBody>
                  <a:tcPr marL="68580" marR="68580" marT="0" marB="0"/>
                </a:tc>
                <a:tc>
                  <a:txBody>
                    <a:bodyPr/>
                    <a:lstStyle/>
                    <a:p>
                      <a:pPr>
                        <a:lnSpc>
                          <a:spcPct val="115000"/>
                        </a:lnSpc>
                        <a:spcAft>
                          <a:spcPts val="1000"/>
                        </a:spcAft>
                      </a:pPr>
                      <a:r>
                        <a:rPr lang="en-GB" sz="1050">
                          <a:solidFill>
                            <a:schemeClr val="tx1"/>
                          </a:solidFill>
                          <a:effectLst/>
                        </a:rPr>
                        <a:t>Finding and handling information</a:t>
                      </a:r>
                      <a:endParaRPr lang="en-GB" sz="1050">
                        <a:solidFill>
                          <a:schemeClr val="tx1"/>
                        </a:solidFill>
                        <a:effectLst/>
                        <a:latin typeface="Times New Roman"/>
                        <a:ea typeface="Calibri"/>
                      </a:endParaRPr>
                    </a:p>
                  </a:txBody>
                  <a:tcPr marL="68580" marR="68580" marT="0" marB="0"/>
                </a:tc>
                <a:tc>
                  <a:txBody>
                    <a:bodyPr/>
                    <a:lstStyle/>
                    <a:p>
                      <a:pPr>
                        <a:lnSpc>
                          <a:spcPct val="115000"/>
                        </a:lnSpc>
                        <a:spcAft>
                          <a:spcPts val="1000"/>
                        </a:spcAft>
                      </a:pPr>
                      <a:r>
                        <a:rPr lang="en-GB" sz="1050" dirty="0" smtClean="0">
                          <a:solidFill>
                            <a:schemeClr val="tx1"/>
                          </a:solidFill>
                          <a:effectLst/>
                        </a:rPr>
                        <a:t>Communication</a:t>
                      </a:r>
                      <a:endParaRPr lang="en-GB" sz="1050" dirty="0">
                        <a:solidFill>
                          <a:schemeClr val="tx1"/>
                        </a:solidFill>
                        <a:effectLst/>
                        <a:latin typeface="Times New Roman"/>
                        <a:ea typeface="Calibri"/>
                      </a:endParaRPr>
                    </a:p>
                  </a:txBody>
                  <a:tcPr marL="68580" marR="68580" marT="0" marB="0"/>
                </a:tc>
                <a:tc>
                  <a:txBody>
                    <a:bodyPr/>
                    <a:lstStyle/>
                    <a:p>
                      <a:pPr>
                        <a:lnSpc>
                          <a:spcPct val="115000"/>
                        </a:lnSpc>
                        <a:spcAft>
                          <a:spcPts val="1000"/>
                        </a:spcAft>
                      </a:pPr>
                      <a:r>
                        <a:rPr lang="en-GB" sz="1050">
                          <a:solidFill>
                            <a:schemeClr val="tx1"/>
                          </a:solidFill>
                          <a:effectLst/>
                        </a:rPr>
                        <a:t>Productive</a:t>
                      </a:r>
                      <a:endParaRPr lang="en-GB" sz="1050">
                        <a:solidFill>
                          <a:schemeClr val="tx1"/>
                        </a:solidFill>
                        <a:effectLst/>
                        <a:latin typeface="Times New Roman"/>
                        <a:ea typeface="Calibri"/>
                      </a:endParaRPr>
                    </a:p>
                  </a:txBody>
                  <a:tcPr marL="68580" marR="68580" marT="0" marB="0"/>
                </a:tc>
                <a:tc>
                  <a:txBody>
                    <a:bodyPr/>
                    <a:lstStyle/>
                    <a:p>
                      <a:pPr>
                        <a:lnSpc>
                          <a:spcPct val="115000"/>
                        </a:lnSpc>
                        <a:spcAft>
                          <a:spcPts val="1000"/>
                        </a:spcAft>
                      </a:pPr>
                      <a:r>
                        <a:rPr lang="en-GB" sz="1050">
                          <a:solidFill>
                            <a:schemeClr val="tx1"/>
                          </a:solidFill>
                          <a:effectLst/>
                        </a:rPr>
                        <a:t>Experiential</a:t>
                      </a:r>
                      <a:endParaRPr lang="en-GB" sz="1050">
                        <a:solidFill>
                          <a:schemeClr val="tx1"/>
                        </a:solidFill>
                        <a:effectLst/>
                        <a:latin typeface="Times New Roman"/>
                        <a:ea typeface="Calibri"/>
                      </a:endParaRPr>
                    </a:p>
                  </a:txBody>
                  <a:tcPr marL="68580" marR="68580" marT="0" marB="0"/>
                </a:tc>
                <a:tc>
                  <a:txBody>
                    <a:bodyPr/>
                    <a:lstStyle/>
                    <a:p>
                      <a:pPr>
                        <a:lnSpc>
                          <a:spcPct val="115000"/>
                        </a:lnSpc>
                        <a:spcAft>
                          <a:spcPts val="1000"/>
                        </a:spcAft>
                      </a:pPr>
                      <a:r>
                        <a:rPr lang="en-GB" sz="1050">
                          <a:solidFill>
                            <a:schemeClr val="tx1"/>
                          </a:solidFill>
                          <a:effectLst/>
                        </a:rPr>
                        <a:t>Interactive/</a:t>
                      </a:r>
                    </a:p>
                    <a:p>
                      <a:pPr>
                        <a:lnSpc>
                          <a:spcPct val="115000"/>
                        </a:lnSpc>
                        <a:spcAft>
                          <a:spcPts val="1000"/>
                        </a:spcAft>
                      </a:pPr>
                      <a:r>
                        <a:rPr lang="en-GB" sz="1050">
                          <a:solidFill>
                            <a:schemeClr val="tx1"/>
                          </a:solidFill>
                          <a:effectLst/>
                        </a:rPr>
                        <a:t>Adaptive </a:t>
                      </a:r>
                      <a:endParaRPr lang="en-GB" sz="1050">
                        <a:solidFill>
                          <a:schemeClr val="tx1"/>
                        </a:solidFill>
                        <a:effectLst/>
                        <a:latin typeface="Times New Roman"/>
                        <a:ea typeface="Calibri"/>
                      </a:endParaRPr>
                    </a:p>
                  </a:txBody>
                  <a:tcPr marL="68580" marR="68580" marT="0" marB="0"/>
                </a:tc>
                <a:tc>
                  <a:txBody>
                    <a:bodyPr/>
                    <a:lstStyle/>
                    <a:p>
                      <a:pPr>
                        <a:lnSpc>
                          <a:spcPct val="115000"/>
                        </a:lnSpc>
                        <a:spcAft>
                          <a:spcPts val="1000"/>
                        </a:spcAft>
                      </a:pPr>
                      <a:r>
                        <a:rPr lang="en-GB" sz="1050">
                          <a:solidFill>
                            <a:schemeClr val="tx1"/>
                          </a:solidFill>
                          <a:effectLst/>
                        </a:rPr>
                        <a:t>Assessment</a:t>
                      </a:r>
                      <a:endParaRPr lang="en-GB" sz="1050">
                        <a:solidFill>
                          <a:schemeClr val="tx1"/>
                        </a:solidFill>
                        <a:effectLst/>
                        <a:latin typeface="Times New Roman"/>
                        <a:ea typeface="Calibri"/>
                      </a:endParaRPr>
                    </a:p>
                  </a:txBody>
                  <a:tcPr marL="68580" marR="68580" marT="0" marB="0"/>
                </a:tc>
                <a:extLst>
                  <a:ext uri="{0D108BD9-81ED-4DB2-BD59-A6C34878D82A}">
                    <a16:rowId xmlns:a16="http://schemas.microsoft.com/office/drawing/2014/main" val="10000"/>
                  </a:ext>
                </a:extLst>
              </a:tr>
              <a:tr h="1779648">
                <a:tc>
                  <a:txBody>
                    <a:bodyPr/>
                    <a:lstStyle/>
                    <a:p>
                      <a:pPr>
                        <a:lnSpc>
                          <a:spcPct val="115000"/>
                        </a:lnSpc>
                        <a:spcAft>
                          <a:spcPts val="1000"/>
                        </a:spcAft>
                      </a:pPr>
                      <a:r>
                        <a:rPr lang="en-GB" sz="1050" dirty="0">
                          <a:solidFill>
                            <a:schemeClr val="tx1"/>
                          </a:solidFill>
                          <a:effectLst/>
                        </a:rPr>
                        <a:t>Type of </a:t>
                      </a:r>
                      <a:r>
                        <a:rPr lang="en-GB" sz="1050" dirty="0" smtClean="0">
                          <a:solidFill>
                            <a:schemeClr val="tx1"/>
                          </a:solidFill>
                          <a:effectLst/>
                        </a:rPr>
                        <a:t>activity</a:t>
                      </a:r>
                      <a:endParaRPr lang="en-GB" sz="1050" dirty="0">
                        <a:solidFill>
                          <a:schemeClr val="tx1"/>
                        </a:solidFill>
                        <a:effectLst/>
                        <a:latin typeface="Times New Roman"/>
                        <a:ea typeface="Calibri"/>
                      </a:endParaRPr>
                    </a:p>
                  </a:txBody>
                  <a:tcPr marL="68580" marR="68580" marT="0" marB="0"/>
                </a:tc>
                <a:tc>
                  <a:txBody>
                    <a:bodyPr/>
                    <a:lstStyle/>
                    <a:p>
                      <a:pPr>
                        <a:lnSpc>
                          <a:spcPct val="115000"/>
                        </a:lnSpc>
                        <a:spcAft>
                          <a:spcPts val="1000"/>
                        </a:spcAft>
                      </a:pPr>
                      <a:r>
                        <a:rPr lang="en-GB" sz="1050" dirty="0">
                          <a:solidFill>
                            <a:schemeClr val="tx1"/>
                          </a:solidFill>
                          <a:effectLst/>
                        </a:rPr>
                        <a:t>Attending to information</a:t>
                      </a:r>
                    </a:p>
                    <a:p>
                      <a:pPr>
                        <a:lnSpc>
                          <a:spcPct val="115000"/>
                        </a:lnSpc>
                        <a:spcAft>
                          <a:spcPts val="1000"/>
                        </a:spcAft>
                      </a:pPr>
                      <a:r>
                        <a:rPr lang="en-GB" sz="1050" dirty="0">
                          <a:solidFill>
                            <a:schemeClr val="tx1"/>
                          </a:solidFill>
                          <a:effectLst/>
                        </a:rPr>
                        <a:t> </a:t>
                      </a:r>
                      <a:endParaRPr lang="en-GB" sz="1050" dirty="0">
                        <a:solidFill>
                          <a:schemeClr val="tx1"/>
                        </a:solidFill>
                        <a:effectLst/>
                        <a:latin typeface="Times New Roman"/>
                        <a:ea typeface="Calibri"/>
                      </a:endParaRPr>
                    </a:p>
                  </a:txBody>
                  <a:tcPr marL="68580" marR="68580" marT="0" marB="0"/>
                </a:tc>
                <a:tc>
                  <a:txBody>
                    <a:bodyPr/>
                    <a:lstStyle/>
                    <a:p>
                      <a:pPr>
                        <a:lnSpc>
                          <a:spcPct val="115000"/>
                        </a:lnSpc>
                        <a:spcAft>
                          <a:spcPts val="1000"/>
                        </a:spcAft>
                      </a:pPr>
                      <a:r>
                        <a:rPr lang="en-GB" sz="1050" dirty="0">
                          <a:solidFill>
                            <a:schemeClr val="tx1"/>
                          </a:solidFill>
                          <a:effectLst/>
                        </a:rPr>
                        <a:t>Searching for and processing </a:t>
                      </a:r>
                      <a:r>
                        <a:rPr lang="en-GB" sz="1050" dirty="0" smtClean="0">
                          <a:solidFill>
                            <a:schemeClr val="tx1"/>
                          </a:solidFill>
                          <a:effectLst/>
                        </a:rPr>
                        <a:t>information</a:t>
                      </a:r>
                      <a:endParaRPr lang="en-GB" sz="1050" dirty="0">
                        <a:solidFill>
                          <a:schemeClr val="tx1"/>
                        </a:solidFill>
                        <a:effectLst/>
                      </a:endParaRPr>
                    </a:p>
                    <a:p>
                      <a:pPr>
                        <a:lnSpc>
                          <a:spcPct val="115000"/>
                        </a:lnSpc>
                        <a:spcAft>
                          <a:spcPts val="1000"/>
                        </a:spcAft>
                      </a:pPr>
                      <a:r>
                        <a:rPr lang="en-GB" sz="1050" dirty="0">
                          <a:solidFill>
                            <a:schemeClr val="tx1"/>
                          </a:solidFill>
                          <a:effectLst/>
                        </a:rPr>
                        <a:t> </a:t>
                      </a:r>
                      <a:endParaRPr lang="en-GB" sz="1050" dirty="0">
                        <a:solidFill>
                          <a:schemeClr val="tx1"/>
                        </a:solidFill>
                        <a:effectLst/>
                        <a:latin typeface="Times New Roman"/>
                        <a:ea typeface="Calibri"/>
                      </a:endParaRPr>
                    </a:p>
                  </a:txBody>
                  <a:tcPr marL="68580" marR="68580" marT="0" marB="0"/>
                </a:tc>
                <a:tc>
                  <a:txBody>
                    <a:bodyPr/>
                    <a:lstStyle/>
                    <a:p>
                      <a:pPr>
                        <a:lnSpc>
                          <a:spcPct val="115000"/>
                        </a:lnSpc>
                        <a:spcAft>
                          <a:spcPts val="1000"/>
                        </a:spcAft>
                      </a:pPr>
                      <a:r>
                        <a:rPr lang="en-GB" sz="1050" dirty="0">
                          <a:solidFill>
                            <a:schemeClr val="tx1"/>
                          </a:solidFill>
                          <a:effectLst/>
                        </a:rPr>
                        <a:t>Discussing module related content with at least one </a:t>
                      </a:r>
                      <a:r>
                        <a:rPr lang="en-GB" sz="1050" dirty="0" smtClean="0">
                          <a:solidFill>
                            <a:schemeClr val="tx1"/>
                          </a:solidFill>
                          <a:effectLst/>
                        </a:rPr>
                        <a:t>other </a:t>
                      </a:r>
                      <a:r>
                        <a:rPr lang="en-GB" sz="1050" dirty="0">
                          <a:solidFill>
                            <a:schemeClr val="tx1"/>
                          </a:solidFill>
                          <a:effectLst/>
                        </a:rPr>
                        <a:t>person (student or tutor)</a:t>
                      </a:r>
                      <a:endParaRPr lang="en-GB" sz="1050" dirty="0">
                        <a:solidFill>
                          <a:schemeClr val="tx1"/>
                        </a:solidFill>
                        <a:effectLst/>
                        <a:latin typeface="Times New Roman"/>
                        <a:ea typeface="Calibri"/>
                      </a:endParaRPr>
                    </a:p>
                  </a:txBody>
                  <a:tcPr marL="68580" marR="68580" marT="0" marB="0"/>
                </a:tc>
                <a:tc>
                  <a:txBody>
                    <a:bodyPr/>
                    <a:lstStyle/>
                    <a:p>
                      <a:pPr>
                        <a:lnSpc>
                          <a:spcPct val="115000"/>
                        </a:lnSpc>
                        <a:spcAft>
                          <a:spcPts val="1000"/>
                        </a:spcAft>
                      </a:pPr>
                      <a:r>
                        <a:rPr lang="en-GB" sz="1050" dirty="0">
                          <a:solidFill>
                            <a:schemeClr val="tx1"/>
                          </a:solidFill>
                          <a:effectLst/>
                        </a:rPr>
                        <a:t>Actively constructing an artefact</a:t>
                      </a:r>
                    </a:p>
                    <a:p>
                      <a:pPr>
                        <a:lnSpc>
                          <a:spcPct val="115000"/>
                        </a:lnSpc>
                        <a:spcAft>
                          <a:spcPts val="1000"/>
                        </a:spcAft>
                      </a:pPr>
                      <a:r>
                        <a:rPr lang="en-GB" sz="1050" dirty="0">
                          <a:solidFill>
                            <a:schemeClr val="tx1"/>
                          </a:solidFill>
                          <a:effectLst/>
                        </a:rPr>
                        <a:t> </a:t>
                      </a:r>
                      <a:endParaRPr lang="en-GB" sz="1050" dirty="0">
                        <a:solidFill>
                          <a:schemeClr val="tx1"/>
                        </a:solidFill>
                        <a:effectLst/>
                        <a:latin typeface="Times New Roman"/>
                        <a:ea typeface="Calibri"/>
                      </a:endParaRPr>
                    </a:p>
                  </a:txBody>
                  <a:tcPr marL="68580" marR="68580" marT="0" marB="0"/>
                </a:tc>
                <a:tc>
                  <a:txBody>
                    <a:bodyPr/>
                    <a:lstStyle/>
                    <a:p>
                      <a:pPr>
                        <a:lnSpc>
                          <a:spcPct val="115000"/>
                        </a:lnSpc>
                        <a:spcAft>
                          <a:spcPts val="1000"/>
                        </a:spcAft>
                      </a:pPr>
                      <a:r>
                        <a:rPr lang="en-GB" sz="1050" dirty="0">
                          <a:solidFill>
                            <a:schemeClr val="tx1"/>
                          </a:solidFill>
                          <a:effectLst/>
                        </a:rPr>
                        <a:t>Applying learning in a real-world setting </a:t>
                      </a:r>
                    </a:p>
                    <a:p>
                      <a:pPr>
                        <a:lnSpc>
                          <a:spcPct val="115000"/>
                        </a:lnSpc>
                        <a:spcAft>
                          <a:spcPts val="1000"/>
                        </a:spcAft>
                      </a:pPr>
                      <a:r>
                        <a:rPr lang="en-GB" sz="1050" dirty="0">
                          <a:solidFill>
                            <a:schemeClr val="tx1"/>
                          </a:solidFill>
                          <a:effectLst/>
                        </a:rPr>
                        <a:t> </a:t>
                      </a:r>
                      <a:endParaRPr lang="en-GB" sz="1050" dirty="0">
                        <a:solidFill>
                          <a:schemeClr val="tx1"/>
                        </a:solidFill>
                        <a:effectLst/>
                        <a:latin typeface="Times New Roman"/>
                        <a:ea typeface="Calibri"/>
                      </a:endParaRPr>
                    </a:p>
                  </a:txBody>
                  <a:tcPr marL="68580" marR="68580" marT="0" marB="0"/>
                </a:tc>
                <a:tc>
                  <a:txBody>
                    <a:bodyPr/>
                    <a:lstStyle/>
                    <a:p>
                      <a:pPr>
                        <a:lnSpc>
                          <a:spcPct val="115000"/>
                        </a:lnSpc>
                        <a:spcAft>
                          <a:spcPts val="1000"/>
                        </a:spcAft>
                      </a:pPr>
                      <a:r>
                        <a:rPr lang="en-GB" sz="1050" dirty="0">
                          <a:solidFill>
                            <a:schemeClr val="tx1"/>
                          </a:solidFill>
                          <a:effectLst/>
                        </a:rPr>
                        <a:t>Applying learning in a simulated setting </a:t>
                      </a:r>
                    </a:p>
                    <a:p>
                      <a:pPr>
                        <a:lnSpc>
                          <a:spcPct val="115000"/>
                        </a:lnSpc>
                        <a:spcAft>
                          <a:spcPts val="1000"/>
                        </a:spcAft>
                      </a:pPr>
                      <a:r>
                        <a:rPr lang="en-GB" sz="1050" dirty="0">
                          <a:solidFill>
                            <a:schemeClr val="tx1"/>
                          </a:solidFill>
                          <a:effectLst/>
                        </a:rPr>
                        <a:t> </a:t>
                      </a:r>
                      <a:endParaRPr lang="en-GB" sz="1050" dirty="0">
                        <a:solidFill>
                          <a:schemeClr val="tx1"/>
                        </a:solidFill>
                        <a:effectLst/>
                        <a:latin typeface="Times New Roman"/>
                        <a:ea typeface="Calibri"/>
                      </a:endParaRPr>
                    </a:p>
                  </a:txBody>
                  <a:tcPr marL="68580" marR="68580" marT="0" marB="0"/>
                </a:tc>
                <a:tc>
                  <a:txBody>
                    <a:bodyPr/>
                    <a:lstStyle/>
                    <a:p>
                      <a:pPr>
                        <a:lnSpc>
                          <a:spcPct val="115000"/>
                        </a:lnSpc>
                        <a:spcAft>
                          <a:spcPts val="1000"/>
                        </a:spcAft>
                      </a:pPr>
                      <a:r>
                        <a:rPr lang="en-GB" sz="1050" dirty="0">
                          <a:solidFill>
                            <a:schemeClr val="tx1"/>
                          </a:solidFill>
                          <a:effectLst/>
                        </a:rPr>
                        <a:t>All forms of assessment, whether continuous, </a:t>
                      </a:r>
                      <a:r>
                        <a:rPr lang="en-GB" sz="1050" dirty="0" smtClean="0">
                          <a:solidFill>
                            <a:schemeClr val="tx1"/>
                          </a:solidFill>
                          <a:effectLst/>
                        </a:rPr>
                        <a:t>end </a:t>
                      </a:r>
                      <a:r>
                        <a:rPr lang="en-GB" sz="1050" dirty="0">
                          <a:solidFill>
                            <a:schemeClr val="tx1"/>
                          </a:solidFill>
                          <a:effectLst/>
                        </a:rPr>
                        <a:t>of module, or formative (assessment for learning)</a:t>
                      </a:r>
                      <a:endParaRPr lang="en-GB" sz="1050" dirty="0">
                        <a:solidFill>
                          <a:schemeClr val="tx1"/>
                        </a:solidFill>
                        <a:effectLst/>
                        <a:latin typeface="Times New Roman"/>
                        <a:ea typeface="Calibri"/>
                      </a:endParaRPr>
                    </a:p>
                  </a:txBody>
                  <a:tcPr marL="68580" marR="68580" marT="0" marB="0"/>
                </a:tc>
                <a:extLst>
                  <a:ext uri="{0D108BD9-81ED-4DB2-BD59-A6C34878D82A}">
                    <a16:rowId xmlns:a16="http://schemas.microsoft.com/office/drawing/2014/main" val="10001"/>
                  </a:ext>
                </a:extLst>
              </a:tr>
              <a:tr h="1979188">
                <a:tc>
                  <a:txBody>
                    <a:bodyPr/>
                    <a:lstStyle/>
                    <a:p>
                      <a:pPr>
                        <a:lnSpc>
                          <a:spcPct val="115000"/>
                        </a:lnSpc>
                        <a:spcAft>
                          <a:spcPts val="1000"/>
                        </a:spcAft>
                      </a:pPr>
                      <a:r>
                        <a:rPr lang="en-GB" sz="1050" dirty="0">
                          <a:solidFill>
                            <a:schemeClr val="tx1"/>
                          </a:solidFill>
                          <a:effectLst/>
                        </a:rPr>
                        <a:t>Examples of activity</a:t>
                      </a:r>
                      <a:endParaRPr lang="en-GB" sz="1050" dirty="0">
                        <a:solidFill>
                          <a:schemeClr val="tx1"/>
                        </a:solidFill>
                        <a:effectLst/>
                        <a:latin typeface="Times New Roman"/>
                        <a:ea typeface="Calibri"/>
                      </a:endParaRPr>
                    </a:p>
                  </a:txBody>
                  <a:tcPr marL="68580" marR="68580" marT="0" marB="0"/>
                </a:tc>
                <a:tc>
                  <a:txBody>
                    <a:bodyPr/>
                    <a:lstStyle/>
                    <a:p>
                      <a:pPr>
                        <a:lnSpc>
                          <a:spcPct val="115000"/>
                        </a:lnSpc>
                        <a:spcAft>
                          <a:spcPts val="1000"/>
                        </a:spcAft>
                      </a:pPr>
                      <a:r>
                        <a:rPr lang="en-GB" sz="1050">
                          <a:solidFill>
                            <a:schemeClr val="tx1"/>
                          </a:solidFill>
                          <a:effectLst/>
                        </a:rPr>
                        <a:t>Read, Watch, Listen, Think about, Access, Observe, Review, Study</a:t>
                      </a:r>
                      <a:endParaRPr lang="en-GB" sz="1050">
                        <a:solidFill>
                          <a:schemeClr val="tx1"/>
                        </a:solidFill>
                        <a:effectLst/>
                        <a:latin typeface="Times New Roman"/>
                        <a:ea typeface="Calibri"/>
                      </a:endParaRPr>
                    </a:p>
                  </a:txBody>
                  <a:tcPr marL="68580" marR="68580" marT="0" marB="0"/>
                </a:tc>
                <a:tc>
                  <a:txBody>
                    <a:bodyPr/>
                    <a:lstStyle/>
                    <a:p>
                      <a:pPr>
                        <a:lnSpc>
                          <a:spcPct val="115000"/>
                        </a:lnSpc>
                        <a:spcAft>
                          <a:spcPts val="1000"/>
                        </a:spcAft>
                      </a:pPr>
                      <a:r>
                        <a:rPr lang="en-GB" sz="1050" dirty="0">
                          <a:solidFill>
                            <a:schemeClr val="tx1"/>
                          </a:solidFill>
                          <a:effectLst/>
                        </a:rPr>
                        <a:t>List, Analyse, Collate, Plot, Find, Discover, Access, Use, Gather, Order, </a:t>
                      </a:r>
                      <a:r>
                        <a:rPr lang="en-GB" sz="1050" dirty="0" smtClean="0">
                          <a:solidFill>
                            <a:schemeClr val="tx1"/>
                          </a:solidFill>
                          <a:effectLst/>
                        </a:rPr>
                        <a:t>Classify</a:t>
                      </a:r>
                      <a:r>
                        <a:rPr lang="en-GB" sz="1050" dirty="0">
                          <a:solidFill>
                            <a:schemeClr val="tx1"/>
                          </a:solidFill>
                          <a:effectLst/>
                        </a:rPr>
                        <a:t>, Select, Assess, Manipulate</a:t>
                      </a:r>
                      <a:endParaRPr lang="en-GB" sz="1050" dirty="0">
                        <a:solidFill>
                          <a:schemeClr val="tx1"/>
                        </a:solidFill>
                        <a:effectLst/>
                        <a:latin typeface="Times New Roman"/>
                        <a:ea typeface="Calibri"/>
                      </a:endParaRPr>
                    </a:p>
                  </a:txBody>
                  <a:tcPr marL="68580" marR="68580" marT="0" marB="0"/>
                </a:tc>
                <a:tc>
                  <a:txBody>
                    <a:bodyPr/>
                    <a:lstStyle/>
                    <a:p>
                      <a:pPr>
                        <a:lnSpc>
                          <a:spcPct val="115000"/>
                        </a:lnSpc>
                        <a:spcAft>
                          <a:spcPts val="1000"/>
                        </a:spcAft>
                      </a:pPr>
                      <a:r>
                        <a:rPr lang="en-GB" sz="1050" dirty="0">
                          <a:solidFill>
                            <a:schemeClr val="tx1"/>
                          </a:solidFill>
                          <a:effectLst/>
                        </a:rPr>
                        <a:t>Communicate, Debate, Discuss, Argue, Share, Report, Collaborate, </a:t>
                      </a:r>
                      <a:r>
                        <a:rPr lang="en-GB" sz="1050" dirty="0" smtClean="0">
                          <a:solidFill>
                            <a:schemeClr val="tx1"/>
                          </a:solidFill>
                          <a:effectLst/>
                        </a:rPr>
                        <a:t>Present</a:t>
                      </a:r>
                      <a:r>
                        <a:rPr lang="en-GB" sz="1050" dirty="0">
                          <a:solidFill>
                            <a:schemeClr val="tx1"/>
                          </a:solidFill>
                          <a:effectLst/>
                        </a:rPr>
                        <a:t>, Describe, Question</a:t>
                      </a:r>
                    </a:p>
                    <a:p>
                      <a:pPr>
                        <a:lnSpc>
                          <a:spcPct val="115000"/>
                        </a:lnSpc>
                        <a:spcAft>
                          <a:spcPts val="1000"/>
                        </a:spcAft>
                      </a:pPr>
                      <a:r>
                        <a:rPr lang="en-GB" sz="1050" dirty="0">
                          <a:solidFill>
                            <a:schemeClr val="tx1"/>
                          </a:solidFill>
                          <a:effectLst/>
                        </a:rPr>
                        <a:t> </a:t>
                      </a:r>
                      <a:endParaRPr lang="en-GB" sz="1050" dirty="0">
                        <a:solidFill>
                          <a:schemeClr val="tx1"/>
                        </a:solidFill>
                        <a:effectLst/>
                        <a:latin typeface="Times New Roman"/>
                        <a:ea typeface="Calibri"/>
                      </a:endParaRPr>
                    </a:p>
                  </a:txBody>
                  <a:tcPr marL="68580" marR="68580" marT="0" marB="0"/>
                </a:tc>
                <a:tc>
                  <a:txBody>
                    <a:bodyPr/>
                    <a:lstStyle/>
                    <a:p>
                      <a:pPr>
                        <a:lnSpc>
                          <a:spcPct val="115000"/>
                        </a:lnSpc>
                        <a:spcAft>
                          <a:spcPts val="1000"/>
                        </a:spcAft>
                      </a:pPr>
                      <a:r>
                        <a:rPr lang="en-GB" sz="1050" dirty="0">
                          <a:solidFill>
                            <a:schemeClr val="tx1"/>
                          </a:solidFill>
                          <a:effectLst/>
                        </a:rPr>
                        <a:t>Create, Build, Make, Design, Construct, Contribute, Complete, </a:t>
                      </a:r>
                      <a:r>
                        <a:rPr lang="en-GB" sz="1050" dirty="0" smtClean="0">
                          <a:solidFill>
                            <a:schemeClr val="tx1"/>
                          </a:solidFill>
                          <a:effectLst/>
                        </a:rPr>
                        <a:t>Produce</a:t>
                      </a:r>
                      <a:r>
                        <a:rPr lang="en-GB" sz="1050" dirty="0">
                          <a:solidFill>
                            <a:schemeClr val="tx1"/>
                          </a:solidFill>
                          <a:effectLst/>
                        </a:rPr>
                        <a:t>, Write, Draw, Refine, Compose, Synthesise, Remix</a:t>
                      </a:r>
                      <a:endParaRPr lang="en-GB" sz="1050" dirty="0">
                        <a:solidFill>
                          <a:schemeClr val="tx1"/>
                        </a:solidFill>
                        <a:effectLst/>
                        <a:latin typeface="Times New Roman"/>
                        <a:ea typeface="Calibri"/>
                      </a:endParaRPr>
                    </a:p>
                  </a:txBody>
                  <a:tcPr marL="68580" marR="68580" marT="0" marB="0"/>
                </a:tc>
                <a:tc>
                  <a:txBody>
                    <a:bodyPr/>
                    <a:lstStyle/>
                    <a:p>
                      <a:pPr>
                        <a:lnSpc>
                          <a:spcPct val="115000"/>
                        </a:lnSpc>
                        <a:spcAft>
                          <a:spcPts val="1000"/>
                        </a:spcAft>
                      </a:pPr>
                      <a:r>
                        <a:rPr lang="en-GB" sz="1050" dirty="0">
                          <a:solidFill>
                            <a:schemeClr val="tx1"/>
                          </a:solidFill>
                          <a:effectLst/>
                        </a:rPr>
                        <a:t>Practice, Apply, Mimic, Experience, Explore, Investigate, Perform, </a:t>
                      </a:r>
                      <a:r>
                        <a:rPr lang="en-GB" sz="1050" dirty="0" smtClean="0">
                          <a:solidFill>
                            <a:schemeClr val="tx1"/>
                          </a:solidFill>
                          <a:effectLst/>
                        </a:rPr>
                        <a:t>Engage</a:t>
                      </a:r>
                      <a:endParaRPr lang="en-GB" sz="1050" dirty="0">
                        <a:solidFill>
                          <a:schemeClr val="tx1"/>
                        </a:solidFill>
                        <a:effectLst/>
                      </a:endParaRPr>
                    </a:p>
                    <a:p>
                      <a:pPr>
                        <a:lnSpc>
                          <a:spcPct val="115000"/>
                        </a:lnSpc>
                        <a:spcAft>
                          <a:spcPts val="1000"/>
                        </a:spcAft>
                      </a:pPr>
                      <a:r>
                        <a:rPr lang="en-GB" sz="1050" dirty="0">
                          <a:solidFill>
                            <a:schemeClr val="tx1"/>
                          </a:solidFill>
                          <a:effectLst/>
                        </a:rPr>
                        <a:t> </a:t>
                      </a:r>
                      <a:endParaRPr lang="en-GB" sz="1050" dirty="0">
                        <a:solidFill>
                          <a:schemeClr val="tx1"/>
                        </a:solidFill>
                        <a:effectLst/>
                        <a:latin typeface="Times New Roman"/>
                        <a:ea typeface="Calibri"/>
                      </a:endParaRPr>
                    </a:p>
                  </a:txBody>
                  <a:tcPr marL="68580" marR="68580" marT="0" marB="0"/>
                </a:tc>
                <a:tc>
                  <a:txBody>
                    <a:bodyPr/>
                    <a:lstStyle/>
                    <a:p>
                      <a:pPr>
                        <a:lnSpc>
                          <a:spcPct val="115000"/>
                        </a:lnSpc>
                        <a:spcAft>
                          <a:spcPts val="1000"/>
                        </a:spcAft>
                      </a:pPr>
                      <a:r>
                        <a:rPr lang="en-GB" sz="1050" dirty="0">
                          <a:solidFill>
                            <a:schemeClr val="tx1"/>
                          </a:solidFill>
                          <a:effectLst/>
                        </a:rPr>
                        <a:t>Explore, Experiment, </a:t>
                      </a:r>
                      <a:r>
                        <a:rPr lang="en-GB" sz="1050" dirty="0" smtClean="0">
                          <a:solidFill>
                            <a:schemeClr val="tx1"/>
                          </a:solidFill>
                          <a:effectLst/>
                        </a:rPr>
                        <a:t>Trial</a:t>
                      </a:r>
                      <a:r>
                        <a:rPr lang="en-GB" sz="1050" dirty="0">
                          <a:solidFill>
                            <a:schemeClr val="tx1"/>
                          </a:solidFill>
                          <a:effectLst/>
                        </a:rPr>
                        <a:t>, Improve, Model, Simulate </a:t>
                      </a:r>
                    </a:p>
                    <a:p>
                      <a:pPr>
                        <a:lnSpc>
                          <a:spcPct val="115000"/>
                        </a:lnSpc>
                        <a:spcAft>
                          <a:spcPts val="1000"/>
                        </a:spcAft>
                      </a:pPr>
                      <a:r>
                        <a:rPr lang="en-GB" sz="1050" dirty="0">
                          <a:solidFill>
                            <a:schemeClr val="tx1"/>
                          </a:solidFill>
                          <a:effectLst/>
                        </a:rPr>
                        <a:t> </a:t>
                      </a:r>
                      <a:endParaRPr lang="en-GB" sz="1050" dirty="0">
                        <a:solidFill>
                          <a:schemeClr val="tx1"/>
                        </a:solidFill>
                        <a:effectLst/>
                        <a:latin typeface="Times New Roman"/>
                        <a:ea typeface="Calibri"/>
                      </a:endParaRPr>
                    </a:p>
                  </a:txBody>
                  <a:tcPr marL="68580" marR="68580" marT="0" marB="0"/>
                </a:tc>
                <a:tc>
                  <a:txBody>
                    <a:bodyPr/>
                    <a:lstStyle/>
                    <a:p>
                      <a:pPr>
                        <a:lnSpc>
                          <a:spcPct val="115000"/>
                        </a:lnSpc>
                        <a:spcAft>
                          <a:spcPts val="1000"/>
                        </a:spcAft>
                      </a:pPr>
                      <a:r>
                        <a:rPr lang="en-GB" sz="1050" dirty="0">
                          <a:solidFill>
                            <a:schemeClr val="tx1"/>
                          </a:solidFill>
                          <a:effectLst/>
                        </a:rPr>
                        <a:t>Write, Present, Report, Demonstrate, Critique</a:t>
                      </a:r>
                      <a:endParaRPr lang="en-GB" sz="1050" dirty="0">
                        <a:solidFill>
                          <a:schemeClr val="tx1"/>
                        </a:solidFill>
                        <a:effectLst/>
                        <a:latin typeface="Times New Roman"/>
                        <a:ea typeface="Calibri"/>
                      </a:endParaRPr>
                    </a:p>
                  </a:txBody>
                  <a:tcPr marL="68580" marR="68580" marT="0" marB="0"/>
                </a:tc>
                <a:extLst>
                  <a:ext uri="{0D108BD9-81ED-4DB2-BD59-A6C34878D82A}">
                    <a16:rowId xmlns:a16="http://schemas.microsoft.com/office/drawing/2014/main" val="10002"/>
                  </a:ext>
                </a:extLst>
              </a:tr>
            </a:tbl>
          </a:graphicData>
        </a:graphic>
      </p:graphicFrame>
      <p:sp>
        <p:nvSpPr>
          <p:cNvPr id="4" name="Rectangle 44"/>
          <p:cNvSpPr>
            <a:spLocks noChangeArrowheads="1"/>
          </p:cNvSpPr>
          <p:nvPr/>
        </p:nvSpPr>
        <p:spPr bwMode="auto">
          <a:xfrm>
            <a:off x="0" y="4581454"/>
            <a:ext cx="9144000" cy="553998"/>
          </a:xfrm>
          <a:prstGeom prst="rect">
            <a:avLst/>
          </a:prstGeom>
          <a:solidFill>
            <a:schemeClr val="bg1"/>
          </a:solidFill>
          <a:ln w="9525">
            <a:solidFill>
              <a:schemeClr val="tx1"/>
            </a:solidFill>
            <a:miter lim="800000"/>
            <a:headEnd/>
            <a:tailEnd/>
          </a:ln>
        </p:spPr>
        <p:txBody>
          <a:bodyPr wrap="square">
            <a:spAutoFit/>
          </a:bodyPr>
          <a:lstStyle/>
          <a:p>
            <a:pPr algn="ctr"/>
            <a:r>
              <a:rPr lang="en-US" sz="1000" dirty="0" err="1"/>
              <a:t>Conole</a:t>
            </a:r>
            <a:r>
              <a:rPr lang="en-US" sz="1000" dirty="0"/>
              <a:t>, G. (2012). </a:t>
            </a:r>
            <a:r>
              <a:rPr lang="en-US" sz="1000" i="1" dirty="0"/>
              <a:t>Designing for Learning in an Open World</a:t>
            </a:r>
            <a:r>
              <a:rPr lang="en-US" sz="1000" dirty="0"/>
              <a:t>. Dordrecht: Springer.</a:t>
            </a:r>
            <a:endParaRPr lang="en-GB" sz="1000" dirty="0"/>
          </a:p>
          <a:p>
            <a:pPr algn="ctr"/>
            <a:r>
              <a:rPr lang="en-US" altLang="en-US" sz="1000" dirty="0" smtClean="0"/>
              <a:t>Rienties</a:t>
            </a:r>
            <a:r>
              <a:rPr lang="en-US" altLang="en-US" sz="1000" dirty="0"/>
              <a:t>, B., Toetenel, L., </a:t>
            </a:r>
            <a:r>
              <a:rPr lang="en-US" altLang="en-US" sz="1000" dirty="0" smtClean="0"/>
              <a:t>(2016). </a:t>
            </a:r>
            <a:r>
              <a:rPr lang="en-GB" altLang="en-US" sz="1000" dirty="0"/>
              <a:t>The impact of learning design on student behaviour, satisfaction and performance: a cross-institutional comparison across 151 </a:t>
            </a:r>
            <a:r>
              <a:rPr lang="en-GB" altLang="en-US" sz="1000" dirty="0" smtClean="0"/>
              <a:t>modules. </a:t>
            </a:r>
            <a:r>
              <a:rPr lang="en-US" altLang="en-US" sz="1000" i="1" dirty="0" smtClean="0"/>
              <a:t>Computers in Human Behavior</a:t>
            </a:r>
            <a:r>
              <a:rPr lang="en-US" altLang="en-US" sz="1000" dirty="0" smtClean="0"/>
              <a:t>, 60 (2016), 333-341 </a:t>
            </a:r>
          </a:p>
        </p:txBody>
      </p:sp>
      <p:sp>
        <p:nvSpPr>
          <p:cNvPr id="5" name="Title 3"/>
          <p:cNvSpPr txBox="1">
            <a:spLocks/>
          </p:cNvSpPr>
          <p:nvPr/>
        </p:nvSpPr>
        <p:spPr>
          <a:xfrm>
            <a:off x="936624" y="-9778"/>
            <a:ext cx="7750175" cy="683154"/>
          </a:xfrm>
          <a:prstGeom prst="rect">
            <a:avLst/>
          </a:prstGeom>
        </p:spPr>
        <p:txBody>
          <a:bodyPr/>
          <a:lstStyle>
            <a:lvl1pPr algn="l" defTabSz="457200" rtl="0" eaLnBrk="1" latinLnBrk="0" hangingPunct="1">
              <a:spcBef>
                <a:spcPct val="0"/>
              </a:spcBef>
              <a:buNone/>
              <a:defRPr sz="3600" kern="1200" baseline="0">
                <a:solidFill>
                  <a:schemeClr val="tx1"/>
                </a:solidFill>
                <a:latin typeface="+mj-lt"/>
                <a:ea typeface="+mj-ea"/>
                <a:cs typeface="+mj-cs"/>
              </a:defRPr>
            </a:lvl1pPr>
          </a:lstStyle>
          <a:p>
            <a:r>
              <a:rPr lang="en-GB" sz="2000" b="1" dirty="0" smtClean="0"/>
              <a:t>Open University Learning Design Initiative (OULDI)</a:t>
            </a:r>
            <a:br>
              <a:rPr lang="en-GB" sz="2000" b="1" dirty="0" smtClean="0"/>
            </a:br>
            <a:endParaRPr lang="en-GB" sz="2000" dirty="0"/>
          </a:p>
        </p:txBody>
      </p:sp>
    </p:spTree>
    <p:extLst>
      <p:ext uri="{BB962C8B-B14F-4D97-AF65-F5344CB8AC3E}">
        <p14:creationId xmlns:p14="http://schemas.microsoft.com/office/powerpoint/2010/main" val="3638941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143500"/>
          </a:xfrm>
          <a:prstGeom prst="rect">
            <a:avLst/>
          </a:prstGeom>
        </p:spPr>
      </p:pic>
      <p:sp>
        <p:nvSpPr>
          <p:cNvPr id="5" name="Rectangle 4"/>
          <p:cNvSpPr/>
          <p:nvPr/>
        </p:nvSpPr>
        <p:spPr>
          <a:xfrm>
            <a:off x="6856936" y="2571749"/>
            <a:ext cx="1797207" cy="98787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4" name="Rectangle 3"/>
          <p:cNvSpPr/>
          <p:nvPr/>
        </p:nvSpPr>
        <p:spPr>
          <a:xfrm>
            <a:off x="135925" y="1850846"/>
            <a:ext cx="3059338" cy="55330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25692370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22325" y="165100"/>
            <a:ext cx="7750175" cy="682625"/>
          </a:xfrm>
          <a:prstGeom prst="rect">
            <a:avLst/>
          </a:prstGeom>
        </p:spPr>
        <p:txBody>
          <a:bodyPr lIns="91422" tIns="45711" rIns="91422" bIns="45711" anchor="ctr">
            <a:normAutofit fontScale="97500" lnSpcReduction="10000"/>
          </a:bodyPr>
          <a:lstStyle>
            <a:lvl1pPr algn="l" defTabSz="457110" rtl="0" eaLnBrk="1" latinLnBrk="0" hangingPunct="1">
              <a:spcBef>
                <a:spcPct val="0"/>
              </a:spcBef>
              <a:buNone/>
              <a:defRPr sz="3600" kern="1200" baseline="0">
                <a:solidFill>
                  <a:schemeClr val="tx2"/>
                </a:solidFill>
                <a:latin typeface="+mj-lt"/>
                <a:ea typeface="+mj-ea"/>
                <a:cs typeface="+mj-cs"/>
              </a:defRPr>
            </a:lvl1pPr>
          </a:lstStyle>
          <a:p>
            <a:pPr fontAlgn="auto">
              <a:spcAft>
                <a:spcPts val="0"/>
              </a:spcAft>
              <a:defRPr/>
            </a:pPr>
            <a:r>
              <a:rPr lang="en-GB" altLang="en-US" sz="4000" dirty="0" smtClean="0">
                <a:solidFill>
                  <a:schemeClr val="bg2"/>
                </a:solidFill>
              </a:rPr>
              <a:t>Merging big data sets</a:t>
            </a:r>
            <a:endParaRPr lang="en-GB" altLang="en-US" sz="3900" dirty="0" smtClean="0">
              <a:solidFill>
                <a:schemeClr val="bg2"/>
              </a:solidFill>
            </a:endParaRPr>
          </a:p>
        </p:txBody>
      </p:sp>
      <p:sp>
        <p:nvSpPr>
          <p:cNvPr id="8195" name="Text Box 4"/>
          <p:cNvSpPr txBox="1">
            <a:spLocks noChangeArrowheads="1"/>
          </p:cNvSpPr>
          <p:nvPr/>
        </p:nvSpPr>
        <p:spPr bwMode="auto">
          <a:xfrm>
            <a:off x="1131888" y="746125"/>
            <a:ext cx="7643812" cy="3723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896" tIns="50798" rIns="88896" bIns="50798">
            <a:spAutoFit/>
          </a:bodyPr>
          <a:lstStyle>
            <a:lvl1pPr marL="365125" indent="-365125" defTabSz="1300163" eaLnBrk="0" hangingPunct="0">
              <a:spcBef>
                <a:spcPct val="20000"/>
              </a:spcBef>
              <a:defRPr sz="3200">
                <a:solidFill>
                  <a:schemeClr val="tx2"/>
                </a:solidFill>
                <a:latin typeface="Arial" pitchFamily="34" charset="0"/>
              </a:defRPr>
            </a:lvl1pPr>
            <a:lvl2pPr marL="342900" indent="-342900" defTabSz="1300163" eaLnBrk="0" hangingPunct="0">
              <a:spcBef>
                <a:spcPct val="20000"/>
              </a:spcBef>
              <a:defRPr sz="2800">
                <a:solidFill>
                  <a:schemeClr val="tx2"/>
                </a:solidFill>
                <a:latin typeface="Arial" pitchFamily="34" charset="0"/>
              </a:defRPr>
            </a:lvl2pPr>
            <a:lvl3pPr marL="723900" indent="-342900" defTabSz="1300163" eaLnBrk="0" hangingPunct="0">
              <a:spcBef>
                <a:spcPct val="20000"/>
              </a:spcBef>
              <a:defRPr sz="2400">
                <a:solidFill>
                  <a:schemeClr val="tx2"/>
                </a:solidFill>
                <a:latin typeface="Arial" pitchFamily="34" charset="0"/>
              </a:defRPr>
            </a:lvl3pPr>
            <a:lvl4pPr marL="1524000" indent="-381000" defTabSz="1300163" eaLnBrk="0" hangingPunct="0">
              <a:spcBef>
                <a:spcPct val="20000"/>
              </a:spcBef>
              <a:defRPr sz="2000">
                <a:solidFill>
                  <a:schemeClr val="tx2"/>
                </a:solidFill>
                <a:latin typeface="Arial" pitchFamily="34" charset="0"/>
              </a:defRPr>
            </a:lvl4pPr>
            <a:lvl5pPr marL="1905000" indent="-381000" defTabSz="1300163" eaLnBrk="0" hangingPunct="0">
              <a:spcBef>
                <a:spcPct val="20000"/>
              </a:spcBef>
              <a:defRPr sz="2000">
                <a:solidFill>
                  <a:schemeClr val="tx2"/>
                </a:solidFill>
                <a:latin typeface="Arial" pitchFamily="34" charset="0"/>
              </a:defRPr>
            </a:lvl5pPr>
            <a:lvl6pPr marL="2362200" indent="-381000" defTabSz="1300163" eaLnBrk="0" fontAlgn="base" hangingPunct="0">
              <a:spcBef>
                <a:spcPct val="20000"/>
              </a:spcBef>
              <a:spcAft>
                <a:spcPct val="0"/>
              </a:spcAft>
              <a:defRPr sz="2000">
                <a:solidFill>
                  <a:schemeClr val="tx2"/>
                </a:solidFill>
                <a:latin typeface="Arial" pitchFamily="34" charset="0"/>
              </a:defRPr>
            </a:lvl6pPr>
            <a:lvl7pPr marL="2819400" indent="-381000" defTabSz="1300163" eaLnBrk="0" fontAlgn="base" hangingPunct="0">
              <a:spcBef>
                <a:spcPct val="20000"/>
              </a:spcBef>
              <a:spcAft>
                <a:spcPct val="0"/>
              </a:spcAft>
              <a:defRPr sz="2000">
                <a:solidFill>
                  <a:schemeClr val="tx2"/>
                </a:solidFill>
                <a:latin typeface="Arial" pitchFamily="34" charset="0"/>
              </a:defRPr>
            </a:lvl7pPr>
            <a:lvl8pPr marL="3276600" indent="-381000" defTabSz="1300163" eaLnBrk="0" fontAlgn="base" hangingPunct="0">
              <a:spcBef>
                <a:spcPct val="20000"/>
              </a:spcBef>
              <a:spcAft>
                <a:spcPct val="0"/>
              </a:spcAft>
              <a:defRPr sz="2000">
                <a:solidFill>
                  <a:schemeClr val="tx2"/>
                </a:solidFill>
                <a:latin typeface="Arial" pitchFamily="34" charset="0"/>
              </a:defRPr>
            </a:lvl8pPr>
            <a:lvl9pPr marL="3733800" indent="-381000" defTabSz="1300163" eaLnBrk="0" fontAlgn="base" hangingPunct="0">
              <a:spcBef>
                <a:spcPct val="20000"/>
              </a:spcBef>
              <a:spcAft>
                <a:spcPct val="0"/>
              </a:spcAft>
              <a:defRPr sz="2000">
                <a:solidFill>
                  <a:schemeClr val="tx2"/>
                </a:solidFill>
                <a:latin typeface="Arial" pitchFamily="34" charset="0"/>
              </a:defRPr>
            </a:lvl9pPr>
          </a:lstStyle>
          <a:p>
            <a:pPr lvl="2">
              <a:lnSpc>
                <a:spcPct val="90000"/>
              </a:lnSpc>
              <a:spcBef>
                <a:spcPts val="600"/>
              </a:spcBef>
              <a:buClr>
                <a:schemeClr val="bg2"/>
              </a:buClr>
              <a:buFontTx/>
              <a:buChar char="•"/>
            </a:pPr>
            <a:r>
              <a:rPr lang="en-GB" altLang="en-US" sz="2500" dirty="0" smtClean="0">
                <a:solidFill>
                  <a:schemeClr val="tx1"/>
                </a:solidFill>
                <a:sym typeface="Helvetica" pitchFamily="34" charset="0"/>
              </a:rPr>
              <a:t>Learning </a:t>
            </a:r>
            <a:r>
              <a:rPr lang="en-GB" altLang="en-US" sz="2500" dirty="0">
                <a:solidFill>
                  <a:schemeClr val="tx1"/>
                </a:solidFill>
                <a:sym typeface="Helvetica" pitchFamily="34" charset="0"/>
              </a:rPr>
              <a:t>design data </a:t>
            </a:r>
            <a:r>
              <a:rPr lang="en-GB" altLang="en-US" sz="2500" dirty="0" smtClean="0">
                <a:solidFill>
                  <a:schemeClr val="tx1"/>
                </a:solidFill>
                <a:sym typeface="Helvetica" pitchFamily="34" charset="0"/>
              </a:rPr>
              <a:t>(&gt;</a:t>
            </a:r>
            <a:r>
              <a:rPr lang="en-GB" altLang="en-US" sz="2500" dirty="0" smtClean="0">
                <a:solidFill>
                  <a:srgbClr val="FF0000"/>
                </a:solidFill>
                <a:sym typeface="Helvetica" pitchFamily="34" charset="0"/>
              </a:rPr>
              <a:t>300</a:t>
            </a:r>
            <a:r>
              <a:rPr lang="en-GB" altLang="en-US" sz="2500" dirty="0" smtClean="0">
                <a:solidFill>
                  <a:schemeClr val="tx1"/>
                </a:solidFill>
                <a:sym typeface="Helvetica" pitchFamily="34" charset="0"/>
              </a:rPr>
              <a:t> modules mapped)</a:t>
            </a:r>
            <a:endParaRPr lang="en-GB" altLang="en-US" sz="2500" dirty="0">
              <a:solidFill>
                <a:schemeClr val="tx1"/>
              </a:solidFill>
              <a:sym typeface="Helvetica" pitchFamily="34" charset="0"/>
            </a:endParaRPr>
          </a:p>
          <a:p>
            <a:pPr lvl="2">
              <a:lnSpc>
                <a:spcPct val="90000"/>
              </a:lnSpc>
              <a:spcBef>
                <a:spcPts val="600"/>
              </a:spcBef>
              <a:buClr>
                <a:schemeClr val="bg2"/>
              </a:buClr>
              <a:buFontTx/>
              <a:buChar char="•"/>
            </a:pPr>
            <a:r>
              <a:rPr lang="en-GB" altLang="en-US" sz="2500" dirty="0">
                <a:solidFill>
                  <a:schemeClr val="tx1"/>
                </a:solidFill>
                <a:sym typeface="Helvetica" pitchFamily="34" charset="0"/>
              </a:rPr>
              <a:t>VLE data </a:t>
            </a:r>
          </a:p>
          <a:p>
            <a:pPr lvl="3">
              <a:lnSpc>
                <a:spcPct val="90000"/>
              </a:lnSpc>
              <a:spcBef>
                <a:spcPts val="600"/>
              </a:spcBef>
              <a:buClr>
                <a:schemeClr val="bg2"/>
              </a:buClr>
              <a:buFontTx/>
              <a:buChar char="•"/>
            </a:pPr>
            <a:r>
              <a:rPr lang="en-GB" altLang="en-US" sz="2100" dirty="0">
                <a:solidFill>
                  <a:schemeClr val="tx1"/>
                </a:solidFill>
                <a:sym typeface="Helvetica" pitchFamily="34" charset="0"/>
              </a:rPr>
              <a:t>&gt;</a:t>
            </a:r>
            <a:r>
              <a:rPr lang="en-GB" altLang="en-US" sz="2100" dirty="0">
                <a:solidFill>
                  <a:srgbClr val="FF0000"/>
                </a:solidFill>
                <a:sym typeface="Helvetica" pitchFamily="34" charset="0"/>
              </a:rPr>
              <a:t>140</a:t>
            </a:r>
            <a:r>
              <a:rPr lang="en-GB" altLang="en-US" sz="2100" dirty="0">
                <a:solidFill>
                  <a:schemeClr val="tx1"/>
                </a:solidFill>
                <a:sym typeface="Helvetica" pitchFamily="34" charset="0"/>
              </a:rPr>
              <a:t> modules aggregated individual data weekly</a:t>
            </a:r>
          </a:p>
          <a:p>
            <a:pPr lvl="3">
              <a:lnSpc>
                <a:spcPct val="90000"/>
              </a:lnSpc>
              <a:spcBef>
                <a:spcPts val="600"/>
              </a:spcBef>
              <a:buClr>
                <a:schemeClr val="bg2"/>
              </a:buClr>
              <a:buFontTx/>
              <a:buChar char="•"/>
            </a:pPr>
            <a:r>
              <a:rPr lang="en-GB" altLang="en-US" sz="2100" dirty="0">
                <a:solidFill>
                  <a:schemeClr val="tx1"/>
                </a:solidFill>
                <a:sym typeface="Helvetica" pitchFamily="34" charset="0"/>
              </a:rPr>
              <a:t>&gt;</a:t>
            </a:r>
            <a:r>
              <a:rPr lang="en-GB" altLang="en-US" sz="2100" dirty="0">
                <a:solidFill>
                  <a:srgbClr val="FF0000"/>
                </a:solidFill>
                <a:sym typeface="Helvetica" pitchFamily="34" charset="0"/>
              </a:rPr>
              <a:t>37</a:t>
            </a:r>
            <a:r>
              <a:rPr lang="en-GB" altLang="en-US" sz="2100" dirty="0">
                <a:solidFill>
                  <a:schemeClr val="tx1"/>
                </a:solidFill>
                <a:sym typeface="Helvetica" pitchFamily="34" charset="0"/>
              </a:rPr>
              <a:t> modules individual fine-grained data daily</a:t>
            </a:r>
          </a:p>
          <a:p>
            <a:pPr lvl="2">
              <a:lnSpc>
                <a:spcPct val="90000"/>
              </a:lnSpc>
              <a:spcBef>
                <a:spcPts val="600"/>
              </a:spcBef>
              <a:buClr>
                <a:schemeClr val="bg2"/>
              </a:buClr>
              <a:buFontTx/>
              <a:buChar char="•"/>
            </a:pPr>
            <a:r>
              <a:rPr lang="en-GB" altLang="en-US" sz="2500" dirty="0" smtClean="0">
                <a:solidFill>
                  <a:schemeClr val="tx1"/>
                </a:solidFill>
                <a:sym typeface="Helvetica" pitchFamily="34" charset="0"/>
              </a:rPr>
              <a:t>Student </a:t>
            </a:r>
            <a:r>
              <a:rPr lang="en-GB" altLang="en-US" sz="2500" dirty="0">
                <a:solidFill>
                  <a:schemeClr val="tx1"/>
                </a:solidFill>
                <a:sym typeface="Helvetica" pitchFamily="34" charset="0"/>
              </a:rPr>
              <a:t>feedback data </a:t>
            </a:r>
            <a:r>
              <a:rPr lang="en-GB" altLang="en-US" sz="2500" dirty="0" smtClean="0">
                <a:solidFill>
                  <a:schemeClr val="tx1"/>
                </a:solidFill>
                <a:sym typeface="Helvetica" pitchFamily="34" charset="0"/>
              </a:rPr>
              <a:t>(&gt;</a:t>
            </a:r>
            <a:r>
              <a:rPr lang="en-GB" altLang="en-US" sz="2500" dirty="0" smtClean="0">
                <a:solidFill>
                  <a:srgbClr val="FF0000"/>
                </a:solidFill>
                <a:sym typeface="Helvetica" pitchFamily="34" charset="0"/>
              </a:rPr>
              <a:t>140</a:t>
            </a:r>
            <a:r>
              <a:rPr lang="en-GB" altLang="en-US" sz="2500" dirty="0" smtClean="0">
                <a:solidFill>
                  <a:schemeClr val="tx1"/>
                </a:solidFill>
                <a:sym typeface="Helvetica" pitchFamily="34" charset="0"/>
              </a:rPr>
              <a:t>)</a:t>
            </a:r>
            <a:endParaRPr lang="en-GB" altLang="en-US" sz="2500" dirty="0">
              <a:solidFill>
                <a:schemeClr val="tx1"/>
              </a:solidFill>
              <a:sym typeface="Helvetica" pitchFamily="34" charset="0"/>
            </a:endParaRPr>
          </a:p>
          <a:p>
            <a:pPr lvl="2">
              <a:lnSpc>
                <a:spcPct val="90000"/>
              </a:lnSpc>
              <a:spcBef>
                <a:spcPts val="600"/>
              </a:spcBef>
              <a:buClr>
                <a:schemeClr val="bg2"/>
              </a:buClr>
              <a:buFontTx/>
              <a:buChar char="•"/>
            </a:pPr>
            <a:r>
              <a:rPr lang="en-GB" altLang="en-US" sz="2500" dirty="0" smtClean="0">
                <a:solidFill>
                  <a:schemeClr val="tx1"/>
                </a:solidFill>
                <a:sym typeface="Helvetica" pitchFamily="34" charset="0"/>
              </a:rPr>
              <a:t>Academic </a:t>
            </a:r>
            <a:r>
              <a:rPr lang="en-GB" altLang="en-US" sz="2500" dirty="0">
                <a:solidFill>
                  <a:schemeClr val="tx1"/>
                </a:solidFill>
                <a:sym typeface="Helvetica" pitchFamily="34" charset="0"/>
              </a:rPr>
              <a:t>Performance </a:t>
            </a:r>
            <a:r>
              <a:rPr lang="en-GB" altLang="en-US" sz="2500" dirty="0" smtClean="0">
                <a:solidFill>
                  <a:schemeClr val="tx1"/>
                </a:solidFill>
                <a:sym typeface="Helvetica" pitchFamily="34" charset="0"/>
              </a:rPr>
              <a:t>(&gt;</a:t>
            </a:r>
            <a:r>
              <a:rPr lang="en-GB" altLang="en-US" sz="2500" dirty="0" smtClean="0">
                <a:solidFill>
                  <a:srgbClr val="FF0000"/>
                </a:solidFill>
                <a:sym typeface="Helvetica" pitchFamily="34" charset="0"/>
              </a:rPr>
              <a:t>140</a:t>
            </a:r>
            <a:r>
              <a:rPr lang="en-GB" altLang="en-US" sz="2500" dirty="0" smtClean="0">
                <a:solidFill>
                  <a:schemeClr val="tx1"/>
                </a:solidFill>
                <a:sym typeface="Helvetica" pitchFamily="34" charset="0"/>
              </a:rPr>
              <a:t>)</a:t>
            </a:r>
          </a:p>
          <a:p>
            <a:pPr lvl="2">
              <a:lnSpc>
                <a:spcPct val="90000"/>
              </a:lnSpc>
              <a:spcBef>
                <a:spcPts val="600"/>
              </a:spcBef>
              <a:buClr>
                <a:schemeClr val="bg2"/>
              </a:buClr>
              <a:buFontTx/>
              <a:buChar char="•"/>
            </a:pPr>
            <a:r>
              <a:rPr lang="en-GB" altLang="en-US" sz="2500" dirty="0" smtClean="0">
                <a:solidFill>
                  <a:schemeClr val="tx1"/>
                </a:solidFill>
                <a:sym typeface="Helvetica" pitchFamily="34" charset="0"/>
              </a:rPr>
              <a:t>Predictive analytics </a:t>
            </a:r>
            <a:r>
              <a:rPr lang="en-GB" altLang="en-US" sz="2500" dirty="0">
                <a:solidFill>
                  <a:schemeClr val="tx1"/>
                </a:solidFill>
                <a:sym typeface="Helvetica" pitchFamily="34" charset="0"/>
              </a:rPr>
              <a:t>data </a:t>
            </a:r>
            <a:r>
              <a:rPr lang="en-GB" altLang="en-US" sz="2500" dirty="0" smtClean="0">
                <a:solidFill>
                  <a:schemeClr val="tx1"/>
                </a:solidFill>
                <a:sym typeface="Helvetica" pitchFamily="34" charset="0"/>
              </a:rPr>
              <a:t>(&gt;</a:t>
            </a:r>
            <a:r>
              <a:rPr lang="en-GB" altLang="en-US" sz="2500" dirty="0" smtClean="0">
                <a:solidFill>
                  <a:srgbClr val="FF0000"/>
                </a:solidFill>
                <a:sym typeface="Helvetica" pitchFamily="34" charset="0"/>
              </a:rPr>
              <a:t>40)</a:t>
            </a:r>
            <a:endParaRPr lang="en-GB" altLang="en-US" sz="2500" dirty="0">
              <a:solidFill>
                <a:schemeClr val="tx1"/>
              </a:solidFill>
              <a:sym typeface="Helvetica" pitchFamily="34" charset="0"/>
            </a:endParaRPr>
          </a:p>
          <a:p>
            <a:pPr lvl="1">
              <a:lnSpc>
                <a:spcPct val="90000"/>
              </a:lnSpc>
              <a:spcBef>
                <a:spcPts val="600"/>
              </a:spcBef>
              <a:buClr>
                <a:schemeClr val="bg2"/>
              </a:buClr>
              <a:buFont typeface="Arial" pitchFamily="34" charset="0"/>
              <a:buChar char="•"/>
            </a:pPr>
            <a:r>
              <a:rPr lang="en-GB" altLang="en-US" sz="2500" dirty="0">
                <a:solidFill>
                  <a:schemeClr val="tx1"/>
                </a:solidFill>
                <a:sym typeface="Helvetica" pitchFamily="34" charset="0"/>
              </a:rPr>
              <a:t>Data sets merged and cleaned</a:t>
            </a:r>
          </a:p>
          <a:p>
            <a:pPr lvl="2">
              <a:lnSpc>
                <a:spcPct val="90000"/>
              </a:lnSpc>
              <a:spcBef>
                <a:spcPts val="600"/>
              </a:spcBef>
              <a:buClr>
                <a:schemeClr val="bg2"/>
              </a:buClr>
              <a:buFontTx/>
              <a:buChar char="•"/>
            </a:pPr>
            <a:r>
              <a:rPr lang="en-GB" altLang="en-US" sz="2500" dirty="0">
                <a:solidFill>
                  <a:srgbClr val="FF0000"/>
                </a:solidFill>
                <a:sym typeface="Helvetica" pitchFamily="34" charset="0"/>
              </a:rPr>
              <a:t>111,256 </a:t>
            </a:r>
            <a:r>
              <a:rPr lang="en-GB" altLang="en-US" sz="2500" dirty="0" smtClean="0">
                <a:solidFill>
                  <a:schemeClr val="tx1"/>
                </a:solidFill>
                <a:sym typeface="Helvetica" pitchFamily="34" charset="0"/>
              </a:rPr>
              <a:t> students </a:t>
            </a:r>
            <a:r>
              <a:rPr lang="en-GB" altLang="en-US" sz="2500" dirty="0">
                <a:solidFill>
                  <a:schemeClr val="tx1"/>
                </a:solidFill>
                <a:sym typeface="Helvetica" pitchFamily="34" charset="0"/>
              </a:rPr>
              <a:t>undertook these modules</a:t>
            </a:r>
          </a:p>
        </p:txBody>
      </p:sp>
    </p:spTree>
    <p:extLst>
      <p:ext uri="{BB962C8B-B14F-4D97-AF65-F5344CB8AC3E}">
        <p14:creationId xmlns:p14="http://schemas.microsoft.com/office/powerpoint/2010/main" val="3841910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8636000" cy="4635500"/>
          </a:xfrm>
          <a:prstGeom prst="rect">
            <a:avLst/>
          </a:prstGeom>
        </p:spPr>
      </p:pic>
      <p:sp>
        <p:nvSpPr>
          <p:cNvPr id="3" name="Title 2"/>
          <p:cNvSpPr>
            <a:spLocks noGrp="1"/>
          </p:cNvSpPr>
          <p:nvPr>
            <p:ph type="ctrTitle"/>
          </p:nvPr>
        </p:nvSpPr>
        <p:spPr/>
        <p:txBody>
          <a:bodyPr/>
          <a:lstStyle/>
          <a:p>
            <a:endParaRPr lang="en-GB"/>
          </a:p>
        </p:txBody>
      </p:sp>
      <p:sp>
        <p:nvSpPr>
          <p:cNvPr id="4" name="Subtitle 3"/>
          <p:cNvSpPr>
            <a:spLocks noGrp="1"/>
          </p:cNvSpPr>
          <p:nvPr>
            <p:ph type="subTitle" idx="1"/>
          </p:nvPr>
        </p:nvSpPr>
        <p:spPr/>
        <p:txBody>
          <a:bodyPr/>
          <a:lstStyle/>
          <a:p>
            <a:endParaRPr lang="en-GB"/>
          </a:p>
        </p:txBody>
      </p:sp>
    </p:spTree>
    <p:extLst>
      <p:ext uri="{BB962C8B-B14F-4D97-AF65-F5344CB8AC3E}">
        <p14:creationId xmlns:p14="http://schemas.microsoft.com/office/powerpoint/2010/main" val="1237833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74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4"/>
          <p:cNvSpPr>
            <a:spLocks noChangeArrowheads="1"/>
          </p:cNvSpPr>
          <p:nvPr/>
        </p:nvSpPr>
        <p:spPr bwMode="auto">
          <a:xfrm>
            <a:off x="0" y="4744143"/>
            <a:ext cx="9144000" cy="400110"/>
          </a:xfrm>
          <a:prstGeom prst="rect">
            <a:avLst/>
          </a:prstGeom>
          <a:solidFill>
            <a:schemeClr val="bg1"/>
          </a:solidFill>
          <a:ln w="9525">
            <a:solidFill>
              <a:schemeClr val="tx1"/>
            </a:solidFill>
            <a:miter lim="800000"/>
            <a:headEnd/>
            <a:tailEnd/>
          </a:ln>
        </p:spPr>
        <p:txBody>
          <a:bodyPr wrap="square">
            <a:spAutoFit/>
          </a:bodyPr>
          <a:lstStyle/>
          <a:p>
            <a:pPr algn="ctr"/>
            <a:r>
              <a:rPr lang="en-GB" sz="1000" dirty="0"/>
              <a:t>Toetenel, L., Rienties, B. (2016). Analysing 157 Learning Designs using Learning Analytic approaches as a means to evaluate the impact of pedagogical decision-making. </a:t>
            </a:r>
            <a:r>
              <a:rPr lang="en-GB" sz="1000" i="1" dirty="0"/>
              <a:t>British Journal of Educational Technology,</a:t>
            </a:r>
            <a:r>
              <a:rPr lang="en-GB" sz="1000" dirty="0"/>
              <a:t> </a:t>
            </a:r>
            <a:r>
              <a:rPr lang="en-GB" sz="1000" i="1" dirty="0"/>
              <a:t>47</a:t>
            </a:r>
            <a:r>
              <a:rPr lang="en-GB" sz="1000" dirty="0"/>
              <a:t>(5), 981–992.</a:t>
            </a:r>
            <a:endParaRPr lang="en-GB" altLang="en-US" sz="1000" dirty="0"/>
          </a:p>
        </p:txBody>
      </p:sp>
    </p:spTree>
    <p:extLst>
      <p:ext uri="{BB962C8B-B14F-4D97-AF65-F5344CB8AC3E}">
        <p14:creationId xmlns:p14="http://schemas.microsoft.com/office/powerpoint/2010/main" val="7401400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026" name="Picture 2"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84" y="0"/>
            <a:ext cx="906701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6984" y="2311685"/>
            <a:ext cx="477820" cy="2465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752040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Image result for quan nguyen open univers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3084" y="699886"/>
            <a:ext cx="1488216" cy="164871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Martin Hlosta Open Univers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6111" y="675295"/>
            <a:ext cx="966348" cy="19326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s://pbs.twimg.com/media/DHB5lHPW0AAymt9.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11" y="699886"/>
            <a:ext cx="1756737" cy="242050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ww.maastrichtuniversity.nl/sites/default/files/styles/text_with_image_mobile_portrait/public/profile/d.tempelaar/d.tempelaar_file6667629726297472345_135x192.png?itok=jzWWye6h&amp;timestamp=14858941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651136" y="611721"/>
            <a:ext cx="1425388" cy="20283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vinash Boroowa Open Universit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0813" y="3036620"/>
            <a:ext cx="2106880" cy="21068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imon Cross Open Universit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76985" y="3856553"/>
            <a:ext cx="1302657" cy="140383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Simon Cross Open Universit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12717" y="3563540"/>
            <a:ext cx="1589411" cy="158941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Simon Cross Open Universit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77896" y="679334"/>
            <a:ext cx="1380010" cy="184224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Simon Cross Open Universit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2502" y="3835358"/>
            <a:ext cx="1411568" cy="14115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p:nvPr/>
        </p:nvPicPr>
        <p:blipFill>
          <a:blip r:embed="rId11">
            <a:extLst>
              <a:ext uri="{28A0092B-C50C-407E-A947-70E740481C1C}">
                <a14:useLocalDpi xmlns:a14="http://schemas.microsoft.com/office/drawing/2010/main" val="0"/>
              </a:ext>
            </a:extLst>
          </a:blip>
          <a:stretch>
            <a:fillRect/>
          </a:stretch>
        </p:blipFill>
        <p:spPr>
          <a:xfrm>
            <a:off x="1485061" y="1583724"/>
            <a:ext cx="987253" cy="1453961"/>
          </a:xfrm>
          <a:prstGeom prst="rect">
            <a:avLst/>
          </a:prstGeom>
        </p:spPr>
      </p:pic>
      <p:pic>
        <p:nvPicPr>
          <p:cNvPr id="13" name="Picture 12"/>
          <p:cNvPicPr/>
          <p:nvPr/>
        </p:nvPicPr>
        <p:blipFill>
          <a:blip r:embed="rId12">
            <a:extLst>
              <a:ext uri="{28A0092B-C50C-407E-A947-70E740481C1C}">
                <a14:useLocalDpi xmlns:a14="http://schemas.microsoft.com/office/drawing/2010/main" val="0"/>
              </a:ext>
            </a:extLst>
          </a:blip>
          <a:stretch>
            <a:fillRect/>
          </a:stretch>
        </p:blipFill>
        <p:spPr>
          <a:xfrm>
            <a:off x="2424688" y="2271746"/>
            <a:ext cx="960755" cy="1390650"/>
          </a:xfrm>
          <a:prstGeom prst="rect">
            <a:avLst/>
          </a:prstGeom>
        </p:spPr>
      </p:pic>
      <p:pic>
        <p:nvPicPr>
          <p:cNvPr id="14" name="Picture 13"/>
          <p:cNvPicPr/>
          <p:nvPr/>
        </p:nvPicPr>
        <p:blipFill>
          <a:blip r:embed="rId13">
            <a:extLst>
              <a:ext uri="{28A0092B-C50C-407E-A947-70E740481C1C}">
                <a14:useLocalDpi xmlns:a14="http://schemas.microsoft.com/office/drawing/2010/main" val="0"/>
              </a:ext>
            </a:extLst>
          </a:blip>
          <a:stretch>
            <a:fillRect/>
          </a:stretch>
        </p:blipFill>
        <p:spPr>
          <a:xfrm>
            <a:off x="4032491" y="1961155"/>
            <a:ext cx="878205" cy="1323975"/>
          </a:xfrm>
          <a:prstGeom prst="rect">
            <a:avLst/>
          </a:prstGeom>
        </p:spPr>
      </p:pic>
      <p:pic>
        <p:nvPicPr>
          <p:cNvPr id="15" name="Picture 14"/>
          <p:cNvPicPr/>
          <p:nvPr/>
        </p:nvPicPr>
        <p:blipFill>
          <a:blip r:embed="rId14">
            <a:extLst>
              <a:ext uri="{28A0092B-C50C-407E-A947-70E740481C1C}">
                <a14:useLocalDpi xmlns:a14="http://schemas.microsoft.com/office/drawing/2010/main" val="0"/>
              </a:ext>
            </a:extLst>
          </a:blip>
          <a:stretch>
            <a:fillRect/>
          </a:stretch>
        </p:blipFill>
        <p:spPr>
          <a:xfrm>
            <a:off x="8052600" y="2608317"/>
            <a:ext cx="1038225" cy="1277139"/>
          </a:xfrm>
          <a:prstGeom prst="rect">
            <a:avLst/>
          </a:prstGeom>
        </p:spPr>
      </p:pic>
      <p:pic>
        <p:nvPicPr>
          <p:cNvPr id="16" name="Picture 15"/>
          <p:cNvPicPr/>
          <p:nvPr/>
        </p:nvPicPr>
        <p:blipFill>
          <a:blip r:embed="rId15">
            <a:extLst>
              <a:ext uri="{28A0092B-C50C-407E-A947-70E740481C1C}">
                <a14:useLocalDpi xmlns:a14="http://schemas.microsoft.com/office/drawing/2010/main" val="0"/>
              </a:ext>
            </a:extLst>
          </a:blip>
          <a:stretch>
            <a:fillRect/>
          </a:stretch>
        </p:blipFill>
        <p:spPr>
          <a:xfrm>
            <a:off x="5892507" y="2236940"/>
            <a:ext cx="997975" cy="1172959"/>
          </a:xfrm>
          <a:prstGeom prst="rect">
            <a:avLst/>
          </a:prstGeom>
        </p:spPr>
      </p:pic>
      <p:pic>
        <p:nvPicPr>
          <p:cNvPr id="17" name="Picture 16"/>
          <p:cNvPicPr/>
          <p:nvPr/>
        </p:nvPicPr>
        <p:blipFill>
          <a:blip r:embed="rId16">
            <a:extLst>
              <a:ext uri="{28A0092B-C50C-407E-A947-70E740481C1C}">
                <a14:useLocalDpi xmlns:a14="http://schemas.microsoft.com/office/drawing/2010/main" val="0"/>
              </a:ext>
            </a:extLst>
          </a:blip>
          <a:stretch>
            <a:fillRect/>
          </a:stretch>
        </p:blipFill>
        <p:spPr>
          <a:xfrm>
            <a:off x="4931535" y="3709577"/>
            <a:ext cx="942340" cy="1414145"/>
          </a:xfrm>
          <a:prstGeom prst="rect">
            <a:avLst/>
          </a:prstGeom>
        </p:spPr>
      </p:pic>
      <p:pic>
        <p:nvPicPr>
          <p:cNvPr id="18" name="Picture 17"/>
          <p:cNvPicPr/>
          <p:nvPr/>
        </p:nvPicPr>
        <p:blipFill>
          <a:blip r:embed="rId17">
            <a:extLst>
              <a:ext uri="{28A0092B-C50C-407E-A947-70E740481C1C}">
                <a14:useLocalDpi xmlns:a14="http://schemas.microsoft.com/office/drawing/2010/main" val="0"/>
              </a:ext>
            </a:extLst>
          </a:blip>
          <a:stretch>
            <a:fillRect/>
          </a:stretch>
        </p:blipFill>
        <p:spPr>
          <a:xfrm>
            <a:off x="-37023" y="2804288"/>
            <a:ext cx="913130" cy="1219200"/>
          </a:xfrm>
          <a:prstGeom prst="rect">
            <a:avLst/>
          </a:prstGeom>
        </p:spPr>
      </p:pic>
      <p:pic>
        <p:nvPicPr>
          <p:cNvPr id="19" name="Picture 18"/>
          <p:cNvPicPr/>
          <p:nvPr/>
        </p:nvPicPr>
        <p:blipFill>
          <a:blip r:embed="rId18" cstate="print">
            <a:extLst>
              <a:ext uri="{28A0092B-C50C-407E-A947-70E740481C1C}">
                <a14:useLocalDpi xmlns:a14="http://schemas.microsoft.com/office/drawing/2010/main" val="0"/>
              </a:ext>
            </a:extLst>
          </a:blip>
          <a:stretch>
            <a:fillRect/>
          </a:stretch>
        </p:blipFill>
        <p:spPr>
          <a:xfrm>
            <a:off x="4846647" y="2401119"/>
            <a:ext cx="1080778" cy="1345565"/>
          </a:xfrm>
          <a:prstGeom prst="rect">
            <a:avLst/>
          </a:prstGeom>
        </p:spPr>
      </p:pic>
      <p:pic>
        <p:nvPicPr>
          <p:cNvPr id="1040" name="Picture 16" descr="Image result for Garron Hillaire Open University"/>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63101" y="2756603"/>
            <a:ext cx="1350056" cy="1350056"/>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20" descr="Image result for Simon Knight Open University"/>
          <p:cNvSpPr>
            <a:spLocks noChangeAspect="1" noChangeArrowheads="1"/>
          </p:cNvSpPr>
          <p:nvPr/>
        </p:nvSpPr>
        <p:spPr bwMode="auto">
          <a:xfrm>
            <a:off x="3099378" y="398142"/>
            <a:ext cx="223214" cy="22321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46" name="Picture 22" descr="SimonKnight"/>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214112" y="645679"/>
            <a:ext cx="1032364" cy="148576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Nai Li Open University"/>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784454" y="3377687"/>
            <a:ext cx="1239929" cy="18692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22"/>
          <a:stretch>
            <a:fillRect/>
          </a:stretch>
        </p:blipFill>
        <p:spPr>
          <a:xfrm>
            <a:off x="1199631" y="3746056"/>
            <a:ext cx="1277601" cy="1451755"/>
          </a:xfrm>
          <a:prstGeom prst="rect">
            <a:avLst/>
          </a:prstGeom>
        </p:spPr>
      </p:pic>
      <p:pic>
        <p:nvPicPr>
          <p:cNvPr id="1050" name="Picture 26" descr="Image result for &quot;John Richardson&quot; Open University"/>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617905" y="3266993"/>
            <a:ext cx="1319955" cy="197993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quot;Mike Sharples&quot; Open University"/>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448022" y="684878"/>
            <a:ext cx="1208796" cy="1383628"/>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Image result for &quot;Zdenek Zdrahal&quot; Open University"/>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311330" y="1979616"/>
            <a:ext cx="771525" cy="154305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Image result for &quot;Kevin Mayles&quot; Open University"/>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857696" y="2379186"/>
            <a:ext cx="1166687" cy="1166687"/>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59444" y="10799"/>
            <a:ext cx="9144000" cy="861774"/>
          </a:xfrm>
          <a:prstGeom prst="rect">
            <a:avLst/>
          </a:prstGeom>
          <a:noFill/>
        </p:spPr>
        <p:txBody>
          <a:bodyPr wrap="square" rtlCol="0">
            <a:spAutoFit/>
          </a:bodyPr>
          <a:lstStyle/>
          <a:p>
            <a:r>
              <a:rPr lang="en-GB" sz="1000" dirty="0">
                <a:solidFill>
                  <a:schemeClr val="bg1"/>
                </a:solidFill>
              </a:rPr>
              <a:t>A special thanks to </a:t>
            </a:r>
            <a:r>
              <a:rPr lang="en-GB" sz="1000" dirty="0" err="1">
                <a:solidFill>
                  <a:schemeClr val="bg1"/>
                </a:solidFill>
              </a:rPr>
              <a:t>Avinash</a:t>
            </a:r>
            <a:r>
              <a:rPr lang="en-GB" sz="1000" dirty="0">
                <a:solidFill>
                  <a:schemeClr val="bg1"/>
                </a:solidFill>
              </a:rPr>
              <a:t> </a:t>
            </a:r>
            <a:r>
              <a:rPr lang="en-GB" sz="1000" dirty="0" err="1">
                <a:solidFill>
                  <a:schemeClr val="bg1"/>
                </a:solidFill>
              </a:rPr>
              <a:t>Boroowa</a:t>
            </a:r>
            <a:r>
              <a:rPr lang="en-GB" sz="1000" dirty="0">
                <a:solidFill>
                  <a:schemeClr val="bg1"/>
                </a:solidFill>
              </a:rPr>
              <a:t>, Shi-Min Chua, Simon Cross, Doug Clow, Chris Edwards, Rebecca Ferguson, Mark </a:t>
            </a:r>
            <a:r>
              <a:rPr lang="en-GB" sz="1000" dirty="0" err="1">
                <a:solidFill>
                  <a:schemeClr val="bg1"/>
                </a:solidFill>
              </a:rPr>
              <a:t>Gaved</a:t>
            </a:r>
            <a:r>
              <a:rPr lang="en-GB" sz="1000" dirty="0">
                <a:solidFill>
                  <a:schemeClr val="bg1"/>
                </a:solidFill>
              </a:rPr>
              <a:t>, Christothea Herodotou, Martin Hlosta, Wayne Holmes, Garron Hillaire, Simon Knight, </a:t>
            </a:r>
            <a:r>
              <a:rPr lang="en-GB" sz="1000" dirty="0" err="1">
                <a:solidFill>
                  <a:schemeClr val="bg1"/>
                </a:solidFill>
              </a:rPr>
              <a:t>Nai</a:t>
            </a:r>
            <a:r>
              <a:rPr lang="en-GB" sz="1000" dirty="0">
                <a:solidFill>
                  <a:schemeClr val="bg1"/>
                </a:solidFill>
              </a:rPr>
              <a:t> Li, Vicky Marsh, Kevin </a:t>
            </a:r>
            <a:r>
              <a:rPr lang="en-GB" sz="1000" dirty="0" err="1">
                <a:solidFill>
                  <a:schemeClr val="bg1"/>
                </a:solidFill>
              </a:rPr>
              <a:t>Mayles</a:t>
            </a:r>
            <a:r>
              <a:rPr lang="en-GB" sz="1000" dirty="0">
                <a:solidFill>
                  <a:schemeClr val="bg1"/>
                </a:solidFill>
              </a:rPr>
              <a:t>, Jenna Mittelmeier, Vicky Murphy,  Quan </a:t>
            </a:r>
            <a:r>
              <a:rPr lang="en-GB" sz="1000" dirty="0" err="1">
                <a:solidFill>
                  <a:schemeClr val="bg1"/>
                </a:solidFill>
              </a:rPr>
              <a:t>Nguygen</a:t>
            </a:r>
            <a:r>
              <a:rPr lang="en-GB" sz="1000" dirty="0">
                <a:solidFill>
                  <a:schemeClr val="bg1"/>
                </a:solidFill>
              </a:rPr>
              <a:t>, Tom Olney, Lynda Prescott, John Richardson, Saman Rizvi, Jekaterina Rogaten, </a:t>
            </a:r>
            <a:r>
              <a:rPr lang="en-GB" sz="1000" dirty="0" smtClean="0">
                <a:solidFill>
                  <a:schemeClr val="bg1"/>
                </a:solidFill>
              </a:rPr>
              <a:t>Matt </a:t>
            </a:r>
            <a:r>
              <a:rPr lang="en-GB" sz="1000" dirty="0" err="1">
                <a:solidFill>
                  <a:schemeClr val="bg1"/>
                </a:solidFill>
              </a:rPr>
              <a:t>Schencks</a:t>
            </a:r>
            <a:r>
              <a:rPr lang="en-GB" sz="1000" dirty="0">
                <a:solidFill>
                  <a:schemeClr val="bg1"/>
                </a:solidFill>
              </a:rPr>
              <a:t>, Mike Sharples, Dirk Tempelaar, Belinda Tynan, Lisette Toetenel, Thomas Ullmann, Denise Whitelock, </a:t>
            </a:r>
            <a:r>
              <a:rPr lang="en-GB" sz="1000" dirty="0" err="1">
                <a:solidFill>
                  <a:schemeClr val="bg1"/>
                </a:solidFill>
              </a:rPr>
              <a:t>Zdenek</a:t>
            </a:r>
            <a:r>
              <a:rPr lang="en-GB" sz="1000" dirty="0">
                <a:solidFill>
                  <a:schemeClr val="bg1"/>
                </a:solidFill>
              </a:rPr>
              <a:t> </a:t>
            </a:r>
            <a:r>
              <a:rPr lang="en-GB" sz="1000" dirty="0" err="1">
                <a:solidFill>
                  <a:schemeClr val="bg1"/>
                </a:solidFill>
              </a:rPr>
              <a:t>Zdrahal</a:t>
            </a:r>
            <a:r>
              <a:rPr lang="en-GB" sz="1000" dirty="0">
                <a:solidFill>
                  <a:schemeClr val="bg1"/>
                </a:solidFill>
              </a:rPr>
              <a:t>,  and others…</a:t>
            </a:r>
          </a:p>
          <a:p>
            <a:endParaRPr lang="en-GB" sz="1000" dirty="0">
              <a:solidFill>
                <a:schemeClr val="bg1"/>
              </a:solidFill>
            </a:endParaRPr>
          </a:p>
        </p:txBody>
      </p:sp>
      <p:pic>
        <p:nvPicPr>
          <p:cNvPr id="1060" name="Picture 36" descr="Image result for &quot;Allison Littlejohn&quot; Open University"/>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661571" y="1526334"/>
            <a:ext cx="995247" cy="9952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945362" y="2998074"/>
            <a:ext cx="1049184" cy="1049184"/>
          </a:xfrm>
          <a:prstGeom prst="rect">
            <a:avLst/>
          </a:prstGeom>
        </p:spPr>
      </p:pic>
    </p:spTree>
    <p:extLst>
      <p:ext uri="{BB962C8B-B14F-4D97-AF65-F5344CB8AC3E}">
        <p14:creationId xmlns:p14="http://schemas.microsoft.com/office/powerpoint/2010/main" val="29893536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
          <p:cNvSpPr>
            <a:spLocks noChangeArrowheads="1"/>
          </p:cNvSpPr>
          <p:nvPr/>
        </p:nvSpPr>
        <p:spPr bwMode="auto">
          <a:xfrm>
            <a:off x="0" y="4743450"/>
            <a:ext cx="9144000" cy="400050"/>
          </a:xfrm>
          <a:prstGeom prst="rect">
            <a:avLst/>
          </a:prstGeom>
          <a:solidFill>
            <a:schemeClr val="bg1"/>
          </a:solidFill>
          <a:ln w="9525">
            <a:solidFill>
              <a:schemeClr val="tx1"/>
            </a:solidFill>
            <a:miter lim="800000"/>
            <a:headEnd/>
            <a:tailEnd/>
          </a:ln>
        </p:spPr>
        <p:txBody>
          <a:bodyPr wrap="square">
            <a:spAutoFit/>
          </a:bodyPr>
          <a:lstStyle/>
          <a:p>
            <a:pPr algn="ctr"/>
            <a:r>
              <a:rPr lang="en-GB" altLang="en-US" sz="1000" dirty="0" smtClean="0"/>
              <a:t>Nguyen</a:t>
            </a:r>
            <a:r>
              <a:rPr lang="en-GB" altLang="en-US" sz="1000" dirty="0"/>
              <a:t>, Q., Rienties, B., Toetenel, L., Ferguson, R., Whitelock, D. (2017). Examining the designs of computer-based assessment and its impact on student engagement, satisfaction, and pass rates. </a:t>
            </a:r>
            <a:r>
              <a:rPr lang="en-GB" altLang="en-US" sz="1000" i="1" dirty="0"/>
              <a:t>Computers in Human Behavior</a:t>
            </a:r>
            <a:r>
              <a:rPr lang="en-GB" altLang="en-US" sz="1000" dirty="0"/>
              <a:t>. DOI: 10.1016/j.chb.2017.03.028. </a:t>
            </a:r>
          </a:p>
        </p:txBody>
      </p:sp>
      <p:pic>
        <p:nvPicPr>
          <p:cNvPr id="9" name="Picture 8"/>
          <p:cNvPicPr/>
          <p:nvPr/>
        </p:nvPicPr>
        <p:blipFill rotWithShape="1">
          <a:blip r:embed="rId2">
            <a:extLst>
              <a:ext uri="{28A0092B-C50C-407E-A947-70E740481C1C}">
                <a14:useLocalDpi xmlns:a14="http://schemas.microsoft.com/office/drawing/2010/main" val="0"/>
              </a:ext>
            </a:extLst>
          </a:blip>
          <a:srcRect t="3313"/>
          <a:stretch/>
        </p:blipFill>
        <p:spPr bwMode="auto">
          <a:xfrm>
            <a:off x="142875" y="1"/>
            <a:ext cx="8858250" cy="4743450"/>
          </a:xfrm>
          <a:prstGeom prst="rect">
            <a:avLst/>
          </a:prstGeom>
          <a:noFill/>
          <a:ln>
            <a:noFill/>
          </a:ln>
          <a:extLst>
            <a:ext uri="{53640926-AAD7-44D8-BBD7-CCE9431645EC}">
              <a14:shadowObscured xmlns:a14="http://schemas.microsoft.com/office/drawing/2010/main"/>
            </a:ext>
          </a:extLst>
        </p:spPr>
      </p:pic>
      <p:sp>
        <p:nvSpPr>
          <p:cNvPr id="2" name="TextBox 1"/>
          <p:cNvSpPr txBox="1"/>
          <p:nvPr/>
        </p:nvSpPr>
        <p:spPr>
          <a:xfrm>
            <a:off x="505668" y="538958"/>
            <a:ext cx="8132663" cy="2308324"/>
          </a:xfrm>
          <a:prstGeom prst="rect">
            <a:avLst/>
          </a:prstGeom>
          <a:solidFill>
            <a:schemeClr val="accent6">
              <a:lumMod val="50000"/>
              <a:lumOff val="50000"/>
            </a:schemeClr>
          </a:solidFill>
        </p:spPr>
        <p:txBody>
          <a:bodyPr wrap="square" rtlCol="0">
            <a:spAutoFit/>
          </a:bodyPr>
          <a:lstStyle/>
          <a:p>
            <a:r>
              <a:rPr lang="en-GB" sz="4800" dirty="0" smtClean="0"/>
              <a:t>69% of what students are doing in a week is determined by us, teachers!</a:t>
            </a:r>
            <a:endParaRPr lang="en-GB" sz="4800" dirty="0"/>
          </a:p>
        </p:txBody>
      </p:sp>
    </p:spTree>
    <p:extLst>
      <p:ext uri="{BB962C8B-B14F-4D97-AF65-F5344CB8AC3E}">
        <p14:creationId xmlns:p14="http://schemas.microsoft.com/office/powerpoint/2010/main" val="231764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250825" y="465138"/>
            <a:ext cx="1728788" cy="3974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TextBox 3"/>
          <p:cNvSpPr txBox="1"/>
          <p:nvPr/>
        </p:nvSpPr>
        <p:spPr>
          <a:xfrm>
            <a:off x="323850" y="579438"/>
            <a:ext cx="1584325" cy="461962"/>
          </a:xfrm>
          <a:prstGeom prst="rect">
            <a:avLst/>
          </a:prstGeom>
          <a:solidFill>
            <a:schemeClr val="accent6">
              <a:lumMod val="20000"/>
              <a:lumOff val="80000"/>
            </a:schemeClr>
          </a:solidFill>
          <a:ln>
            <a:solidFill>
              <a:schemeClr val="tx1"/>
            </a:solidFill>
          </a:ln>
        </p:spPr>
        <p:txBody>
          <a:bodyPr>
            <a:spAutoFit/>
          </a:bodyPr>
          <a:lstStyle/>
          <a:p>
            <a:pPr algn="ctr">
              <a:defRPr/>
            </a:pPr>
            <a:r>
              <a:rPr lang="en-GB" sz="1200" dirty="0"/>
              <a:t>Constructivist Learning Design</a:t>
            </a:r>
          </a:p>
        </p:txBody>
      </p:sp>
      <p:sp>
        <p:nvSpPr>
          <p:cNvPr id="5" name="TextBox 4"/>
          <p:cNvSpPr txBox="1"/>
          <p:nvPr/>
        </p:nvSpPr>
        <p:spPr>
          <a:xfrm>
            <a:off x="323850" y="1330325"/>
            <a:ext cx="1584325" cy="460375"/>
          </a:xfrm>
          <a:prstGeom prst="rect">
            <a:avLst/>
          </a:prstGeom>
          <a:solidFill>
            <a:schemeClr val="accent6">
              <a:lumMod val="60000"/>
              <a:lumOff val="40000"/>
            </a:schemeClr>
          </a:solidFill>
          <a:ln>
            <a:solidFill>
              <a:schemeClr val="tx1"/>
            </a:solidFill>
          </a:ln>
        </p:spPr>
        <p:txBody>
          <a:bodyPr>
            <a:spAutoFit/>
          </a:bodyPr>
          <a:lstStyle/>
          <a:p>
            <a:pPr algn="ctr">
              <a:defRPr/>
            </a:pPr>
            <a:r>
              <a:rPr lang="en-GB" sz="1200" dirty="0"/>
              <a:t>Assessment Learning Design</a:t>
            </a:r>
          </a:p>
        </p:txBody>
      </p:sp>
      <p:sp>
        <p:nvSpPr>
          <p:cNvPr id="6" name="TextBox 5"/>
          <p:cNvSpPr txBox="1"/>
          <p:nvPr/>
        </p:nvSpPr>
        <p:spPr>
          <a:xfrm>
            <a:off x="323850" y="2193925"/>
            <a:ext cx="1584325" cy="461963"/>
          </a:xfrm>
          <a:prstGeom prst="rect">
            <a:avLst/>
          </a:prstGeom>
          <a:solidFill>
            <a:schemeClr val="accent5">
              <a:lumMod val="60000"/>
              <a:lumOff val="40000"/>
            </a:schemeClr>
          </a:solidFill>
          <a:ln>
            <a:solidFill>
              <a:schemeClr val="tx1"/>
            </a:solidFill>
          </a:ln>
        </p:spPr>
        <p:txBody>
          <a:bodyPr>
            <a:spAutoFit/>
          </a:bodyPr>
          <a:lstStyle>
            <a:defPPr>
              <a:defRPr lang="en-US"/>
            </a:defPPr>
            <a:lvl1pPr>
              <a:defRPr sz="1600"/>
            </a:lvl1pPr>
          </a:lstStyle>
          <a:p>
            <a:pPr algn="ctr">
              <a:defRPr/>
            </a:pPr>
            <a:r>
              <a:rPr lang="en-GB" sz="1200" dirty="0" smtClean="0"/>
              <a:t>Productive </a:t>
            </a:r>
          </a:p>
          <a:p>
            <a:pPr algn="ctr">
              <a:defRPr/>
            </a:pPr>
            <a:r>
              <a:rPr lang="en-GB" sz="1200" dirty="0" smtClean="0"/>
              <a:t>Learning </a:t>
            </a:r>
            <a:r>
              <a:rPr lang="en-GB" sz="1200" dirty="0"/>
              <a:t>Design</a:t>
            </a:r>
          </a:p>
        </p:txBody>
      </p:sp>
      <p:sp>
        <p:nvSpPr>
          <p:cNvPr id="7" name="TextBox 6"/>
          <p:cNvSpPr txBox="1">
            <a:spLocks noChangeArrowheads="1"/>
          </p:cNvSpPr>
          <p:nvPr/>
        </p:nvSpPr>
        <p:spPr bwMode="auto">
          <a:xfrm>
            <a:off x="323850" y="3044825"/>
            <a:ext cx="1584325" cy="461963"/>
          </a:xfrm>
          <a:prstGeom prst="rect">
            <a:avLst/>
          </a:prstGeom>
          <a:solidFill>
            <a:srgbClr val="FFFF00"/>
          </a:solidFill>
          <a:ln w="9525">
            <a:solidFill>
              <a:schemeClr val="tx1"/>
            </a:solidFill>
            <a:miter lim="800000"/>
            <a:headEnd/>
            <a:tailEnd/>
          </a:ln>
        </p:spPr>
        <p:txBody>
          <a:bodyPr>
            <a:spAutoFit/>
          </a:bodyPr>
          <a:lstStyle/>
          <a:p>
            <a:pPr algn="ctr"/>
            <a:r>
              <a:rPr lang="en-GB" altLang="en-US" sz="1200"/>
              <a:t>Socio-construct. Learning Design</a:t>
            </a:r>
          </a:p>
        </p:txBody>
      </p:sp>
      <p:sp>
        <p:nvSpPr>
          <p:cNvPr id="8" name="TextBox 7"/>
          <p:cNvSpPr txBox="1">
            <a:spLocks noChangeArrowheads="1"/>
          </p:cNvSpPr>
          <p:nvPr/>
        </p:nvSpPr>
        <p:spPr bwMode="auto">
          <a:xfrm>
            <a:off x="2555875" y="1384300"/>
            <a:ext cx="2952750" cy="13223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endParaRPr lang="en-GB" altLang="en-US" sz="1600"/>
          </a:p>
          <a:p>
            <a:pPr algn="ctr"/>
            <a:endParaRPr lang="en-GB" altLang="en-US" sz="1600"/>
          </a:p>
          <a:p>
            <a:pPr algn="ctr"/>
            <a:r>
              <a:rPr lang="en-GB" altLang="en-US" sz="1600"/>
              <a:t>VLE Engagement</a:t>
            </a:r>
          </a:p>
          <a:p>
            <a:pPr algn="ctr"/>
            <a:endParaRPr lang="en-GB" altLang="en-US" sz="1600"/>
          </a:p>
          <a:p>
            <a:pPr algn="ctr"/>
            <a:endParaRPr lang="en-GB" altLang="en-US" sz="1600"/>
          </a:p>
        </p:txBody>
      </p:sp>
      <p:sp>
        <p:nvSpPr>
          <p:cNvPr id="9" name="TextBox 8"/>
          <p:cNvSpPr txBox="1">
            <a:spLocks noChangeArrowheads="1"/>
          </p:cNvSpPr>
          <p:nvPr/>
        </p:nvSpPr>
        <p:spPr bwMode="auto">
          <a:xfrm>
            <a:off x="7092950" y="519113"/>
            <a:ext cx="1582738" cy="5857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en-GB" altLang="en-US" sz="1600"/>
              <a:t>Student Satisfaction</a:t>
            </a:r>
          </a:p>
        </p:txBody>
      </p:sp>
      <p:sp>
        <p:nvSpPr>
          <p:cNvPr id="10" name="TextBox 9"/>
          <p:cNvSpPr txBox="1">
            <a:spLocks noChangeArrowheads="1"/>
          </p:cNvSpPr>
          <p:nvPr/>
        </p:nvSpPr>
        <p:spPr bwMode="auto">
          <a:xfrm>
            <a:off x="7019925" y="2943225"/>
            <a:ext cx="1584325"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en-GB" altLang="en-US" sz="1600"/>
              <a:t>Student retention </a:t>
            </a:r>
          </a:p>
        </p:txBody>
      </p:sp>
      <p:cxnSp>
        <p:nvCxnSpPr>
          <p:cNvPr id="12" name="Straight Arrow Connector 11"/>
          <p:cNvCxnSpPr>
            <a:stCxn id="4" idx="3"/>
          </p:cNvCxnSpPr>
          <p:nvPr/>
        </p:nvCxnSpPr>
        <p:spPr>
          <a:xfrm>
            <a:off x="1908175" y="811213"/>
            <a:ext cx="666750" cy="736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3"/>
          </p:cNvCxnSpPr>
          <p:nvPr/>
        </p:nvCxnSpPr>
        <p:spPr>
          <a:xfrm>
            <a:off x="1908175" y="1560513"/>
            <a:ext cx="647700" cy="207962"/>
          </a:xfrm>
          <a:prstGeom prst="straightConnector1">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6" idx="3"/>
            <a:endCxn id="8" idx="1"/>
          </p:cNvCxnSpPr>
          <p:nvPr/>
        </p:nvCxnSpPr>
        <p:spPr>
          <a:xfrm flipV="1">
            <a:off x="1908175" y="2044700"/>
            <a:ext cx="647700" cy="379413"/>
          </a:xfrm>
          <a:prstGeom prst="straightConnector1">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7" idx="3"/>
          </p:cNvCxnSpPr>
          <p:nvPr/>
        </p:nvCxnSpPr>
        <p:spPr>
          <a:xfrm flipV="1">
            <a:off x="1908175" y="2133600"/>
            <a:ext cx="576263" cy="1141413"/>
          </a:xfrm>
          <a:prstGeom prst="straightConnector1">
            <a:avLst/>
          </a:prstGeom>
          <a:ln w="254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4" idx="3"/>
            <a:endCxn id="9" idx="1"/>
          </p:cNvCxnSpPr>
          <p:nvPr/>
        </p:nvCxnSpPr>
        <p:spPr>
          <a:xfrm>
            <a:off x="1908175" y="811213"/>
            <a:ext cx="5184775" cy="1587"/>
          </a:xfrm>
          <a:prstGeom prst="straightConnector1">
            <a:avLst/>
          </a:prstGeom>
          <a:ln w="254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8" idx="3"/>
            <a:endCxn id="9" idx="1"/>
          </p:cNvCxnSpPr>
          <p:nvPr/>
        </p:nvCxnSpPr>
        <p:spPr>
          <a:xfrm flipV="1">
            <a:off x="5508625" y="811213"/>
            <a:ext cx="1584325" cy="1233487"/>
          </a:xfrm>
          <a:prstGeom prst="straightConnector1">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8" idx="3"/>
            <a:endCxn id="10" idx="1"/>
          </p:cNvCxnSpPr>
          <p:nvPr/>
        </p:nvCxnSpPr>
        <p:spPr>
          <a:xfrm>
            <a:off x="5508625" y="2044700"/>
            <a:ext cx="1511300" cy="1190625"/>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7" idx="3"/>
            <a:endCxn id="10" idx="1"/>
          </p:cNvCxnSpPr>
          <p:nvPr/>
        </p:nvCxnSpPr>
        <p:spPr>
          <a:xfrm flipV="1">
            <a:off x="1908175" y="3235325"/>
            <a:ext cx="5111750" cy="39688"/>
          </a:xfrm>
          <a:prstGeom prst="straightConnector1">
            <a:avLst/>
          </a:prstGeom>
          <a:ln w="254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25618" name="TextBox 36"/>
          <p:cNvSpPr txBox="1">
            <a:spLocks noChangeArrowheads="1"/>
          </p:cNvSpPr>
          <p:nvPr/>
        </p:nvSpPr>
        <p:spPr bwMode="auto">
          <a:xfrm>
            <a:off x="323850" y="3644900"/>
            <a:ext cx="15843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en-US" sz="1200" i="1" dirty="0" smtClean="0"/>
              <a:t>150</a:t>
            </a:r>
            <a:r>
              <a:rPr lang="en-GB" altLang="en-US" sz="1200" i="1" dirty="0"/>
              <a:t>+ modules</a:t>
            </a:r>
          </a:p>
        </p:txBody>
      </p:sp>
      <p:sp>
        <p:nvSpPr>
          <p:cNvPr id="38" name="TextBox 37"/>
          <p:cNvSpPr txBox="1"/>
          <p:nvPr/>
        </p:nvSpPr>
        <p:spPr>
          <a:xfrm>
            <a:off x="2555875" y="2159000"/>
            <a:ext cx="720725" cy="254000"/>
          </a:xfrm>
          <a:prstGeom prst="rect">
            <a:avLst/>
          </a:prstGeom>
          <a:noFill/>
          <a:ln>
            <a:noFill/>
          </a:ln>
        </p:spPr>
        <p:txBody>
          <a:bodyPr>
            <a:spAutoFit/>
          </a:bodyPr>
          <a:lstStyle/>
          <a:p>
            <a:pPr algn="ctr">
              <a:defRPr/>
            </a:pPr>
            <a:r>
              <a:rPr lang="en-GB" sz="1050" i="1" dirty="0"/>
              <a:t>Week 1</a:t>
            </a:r>
          </a:p>
        </p:txBody>
      </p:sp>
      <p:sp>
        <p:nvSpPr>
          <p:cNvPr id="39" name="TextBox 38"/>
          <p:cNvSpPr txBox="1"/>
          <p:nvPr/>
        </p:nvSpPr>
        <p:spPr>
          <a:xfrm>
            <a:off x="3059113" y="2159000"/>
            <a:ext cx="720725" cy="254000"/>
          </a:xfrm>
          <a:prstGeom prst="rect">
            <a:avLst/>
          </a:prstGeom>
          <a:noFill/>
          <a:ln>
            <a:noFill/>
          </a:ln>
        </p:spPr>
        <p:txBody>
          <a:bodyPr>
            <a:spAutoFit/>
          </a:bodyPr>
          <a:lstStyle/>
          <a:p>
            <a:pPr algn="ctr">
              <a:defRPr/>
            </a:pPr>
            <a:r>
              <a:rPr lang="en-GB" sz="1050" i="1" dirty="0"/>
              <a:t>Week 2</a:t>
            </a:r>
          </a:p>
        </p:txBody>
      </p:sp>
      <p:sp>
        <p:nvSpPr>
          <p:cNvPr id="40" name="TextBox 39"/>
          <p:cNvSpPr txBox="1"/>
          <p:nvPr/>
        </p:nvSpPr>
        <p:spPr>
          <a:xfrm>
            <a:off x="4716463" y="2159000"/>
            <a:ext cx="719137" cy="415925"/>
          </a:xfrm>
          <a:prstGeom prst="rect">
            <a:avLst/>
          </a:prstGeom>
          <a:noFill/>
          <a:ln>
            <a:noFill/>
          </a:ln>
        </p:spPr>
        <p:txBody>
          <a:bodyPr>
            <a:spAutoFit/>
          </a:bodyPr>
          <a:lstStyle/>
          <a:p>
            <a:pPr algn="ctr">
              <a:defRPr/>
            </a:pPr>
            <a:r>
              <a:rPr lang="en-GB" sz="1050" i="1" dirty="0"/>
              <a:t>Week30+</a:t>
            </a:r>
          </a:p>
        </p:txBody>
      </p:sp>
      <p:cxnSp>
        <p:nvCxnSpPr>
          <p:cNvPr id="42" name="Straight Arrow Connector 41"/>
          <p:cNvCxnSpPr/>
          <p:nvPr/>
        </p:nvCxnSpPr>
        <p:spPr>
          <a:xfrm>
            <a:off x="3635375" y="2247900"/>
            <a:ext cx="115252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624" name="Rectangle 44"/>
          <p:cNvSpPr>
            <a:spLocks noChangeArrowheads="1"/>
          </p:cNvSpPr>
          <p:nvPr/>
        </p:nvSpPr>
        <p:spPr bwMode="auto">
          <a:xfrm>
            <a:off x="0" y="4439721"/>
            <a:ext cx="9144000" cy="707886"/>
          </a:xfrm>
          <a:prstGeom prst="rect">
            <a:avLst/>
          </a:prstGeom>
          <a:solidFill>
            <a:schemeClr val="bg1"/>
          </a:solidFill>
          <a:ln w="9525">
            <a:solidFill>
              <a:schemeClr val="tx1"/>
            </a:solidFill>
            <a:miter lim="800000"/>
            <a:headEnd/>
            <a:tailEnd/>
          </a:ln>
        </p:spPr>
        <p:txBody>
          <a:bodyPr wrap="square">
            <a:spAutoFit/>
          </a:bodyPr>
          <a:lstStyle/>
          <a:p>
            <a:pPr algn="ctr"/>
            <a:r>
              <a:rPr lang="en-US" altLang="en-US" sz="1000" dirty="0"/>
              <a:t>Rienties, B., </a:t>
            </a:r>
            <a:r>
              <a:rPr lang="en-US" altLang="en-US" sz="1000" dirty="0" err="1"/>
              <a:t>Toetenel</a:t>
            </a:r>
            <a:r>
              <a:rPr lang="en-US" altLang="en-US" sz="1000" dirty="0"/>
              <a:t>, L., </a:t>
            </a:r>
            <a:r>
              <a:rPr lang="en-US" altLang="en-US" sz="1000" dirty="0" smtClean="0"/>
              <a:t>(2016). </a:t>
            </a:r>
            <a:r>
              <a:rPr lang="en-GB" altLang="en-US" sz="1000" dirty="0"/>
              <a:t>The impact of learning design on student behaviour, satisfaction and performance: a cross-institutional comparison across 151 </a:t>
            </a:r>
            <a:r>
              <a:rPr lang="en-GB" altLang="en-US" sz="1000" dirty="0" smtClean="0"/>
              <a:t>modules. </a:t>
            </a:r>
            <a:r>
              <a:rPr lang="en-US" altLang="en-US" sz="1000" i="1" dirty="0" smtClean="0"/>
              <a:t>Computers in Human Behavior</a:t>
            </a:r>
            <a:r>
              <a:rPr lang="en-US" altLang="en-US" sz="1000" dirty="0" smtClean="0"/>
              <a:t>, 60 (2016), 333-341 </a:t>
            </a:r>
          </a:p>
          <a:p>
            <a:pPr algn="ctr"/>
            <a:r>
              <a:rPr lang="en-GB" altLang="en-US" sz="1000" dirty="0"/>
              <a:t>Nguyen, Q., Rienties, B., Toetenel, L., Ferguson, R., Whitelock, D. (2017). Examining the designs of computer-based assessment and its impact on student engagement, satisfaction, and pass rates. </a:t>
            </a:r>
            <a:r>
              <a:rPr lang="en-GB" altLang="en-US" sz="1000" i="1" dirty="0"/>
              <a:t>Computers in Human Behavior</a:t>
            </a:r>
            <a:r>
              <a:rPr lang="en-GB" altLang="en-US" sz="1000" dirty="0"/>
              <a:t>. DOI: 10.1016/j.chb.2017.03.028. </a:t>
            </a:r>
          </a:p>
        </p:txBody>
      </p:sp>
      <p:cxnSp>
        <p:nvCxnSpPr>
          <p:cNvPr id="27" name="Straight Arrow Connector 26"/>
          <p:cNvCxnSpPr>
            <a:endCxn id="10" idx="0"/>
          </p:cNvCxnSpPr>
          <p:nvPr/>
        </p:nvCxnSpPr>
        <p:spPr>
          <a:xfrm>
            <a:off x="7812088" y="1179513"/>
            <a:ext cx="0" cy="1763712"/>
          </a:xfrm>
          <a:prstGeom prst="straightConnector1">
            <a:avLst/>
          </a:prstGeom>
          <a:ln w="25400">
            <a:solidFill>
              <a:schemeClr val="accent3">
                <a:lumMod val="60000"/>
                <a:lumOff val="40000"/>
              </a:schemeClr>
            </a:solidFill>
            <a:prstDash val="sysDash"/>
            <a:headEnd type="triangle"/>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490913" y="3200956"/>
            <a:ext cx="1787669" cy="369332"/>
          </a:xfrm>
          <a:prstGeom prst="rect">
            <a:avLst/>
          </a:prstGeom>
          <a:noFill/>
        </p:spPr>
        <p:txBody>
          <a:bodyPr wrap="none" rtlCol="0">
            <a:spAutoFit/>
          </a:bodyPr>
          <a:lstStyle/>
          <a:p>
            <a:r>
              <a:rPr lang="en-GB" dirty="0" smtClean="0"/>
              <a:t>Communication</a:t>
            </a:r>
            <a:endParaRPr lang="en-GB" dirty="0"/>
          </a:p>
        </p:txBody>
      </p:sp>
      <p:sp>
        <p:nvSpPr>
          <p:cNvPr id="31" name="Arc 30"/>
          <p:cNvSpPr/>
          <p:nvPr/>
        </p:nvSpPr>
        <p:spPr>
          <a:xfrm flipV="1">
            <a:off x="1655763" y="-1187171"/>
            <a:ext cx="5400675" cy="4405312"/>
          </a:xfrm>
          <a:prstGeom prst="arc">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Tree>
    <p:extLst>
      <p:ext uri="{BB962C8B-B14F-4D97-AF65-F5344CB8AC3E}">
        <p14:creationId xmlns:p14="http://schemas.microsoft.com/office/powerpoint/2010/main" val="522421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down)">
                                      <p:cBhvr>
                                        <p:cTn id="41" dur="580">
                                          <p:stCondLst>
                                            <p:cond delay="0"/>
                                          </p:stCondLst>
                                        </p:cTn>
                                        <p:tgtEl>
                                          <p:spTgt spid="2"/>
                                        </p:tgtEl>
                                      </p:cBhvr>
                                    </p:animEffect>
                                    <p:anim calcmode="lin" valueType="num">
                                      <p:cBhvr>
                                        <p:cTn id="4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7" dur="26">
                                          <p:stCondLst>
                                            <p:cond delay="650"/>
                                          </p:stCondLst>
                                        </p:cTn>
                                        <p:tgtEl>
                                          <p:spTgt spid="2"/>
                                        </p:tgtEl>
                                      </p:cBhvr>
                                      <p:to x="100000" y="60000"/>
                                    </p:animScale>
                                    <p:animScale>
                                      <p:cBhvr>
                                        <p:cTn id="48" dur="166" decel="50000">
                                          <p:stCondLst>
                                            <p:cond delay="676"/>
                                          </p:stCondLst>
                                        </p:cTn>
                                        <p:tgtEl>
                                          <p:spTgt spid="2"/>
                                        </p:tgtEl>
                                      </p:cBhvr>
                                      <p:to x="100000" y="100000"/>
                                    </p:animScale>
                                    <p:animScale>
                                      <p:cBhvr>
                                        <p:cTn id="49" dur="26">
                                          <p:stCondLst>
                                            <p:cond delay="1312"/>
                                          </p:stCondLst>
                                        </p:cTn>
                                        <p:tgtEl>
                                          <p:spTgt spid="2"/>
                                        </p:tgtEl>
                                      </p:cBhvr>
                                      <p:to x="100000" y="80000"/>
                                    </p:animScale>
                                    <p:animScale>
                                      <p:cBhvr>
                                        <p:cTn id="50" dur="166" decel="50000">
                                          <p:stCondLst>
                                            <p:cond delay="1338"/>
                                          </p:stCondLst>
                                        </p:cTn>
                                        <p:tgtEl>
                                          <p:spTgt spid="2"/>
                                        </p:tgtEl>
                                      </p:cBhvr>
                                      <p:to x="100000" y="100000"/>
                                    </p:animScale>
                                    <p:animScale>
                                      <p:cBhvr>
                                        <p:cTn id="51" dur="26">
                                          <p:stCondLst>
                                            <p:cond delay="1642"/>
                                          </p:stCondLst>
                                        </p:cTn>
                                        <p:tgtEl>
                                          <p:spTgt spid="2"/>
                                        </p:tgtEl>
                                      </p:cBhvr>
                                      <p:to x="100000" y="90000"/>
                                    </p:animScale>
                                    <p:animScale>
                                      <p:cBhvr>
                                        <p:cTn id="52" dur="166" decel="50000">
                                          <p:stCondLst>
                                            <p:cond delay="1668"/>
                                          </p:stCondLst>
                                        </p:cTn>
                                        <p:tgtEl>
                                          <p:spTgt spid="2"/>
                                        </p:tgtEl>
                                      </p:cBhvr>
                                      <p:to x="100000" y="100000"/>
                                    </p:animScale>
                                    <p:animScale>
                                      <p:cBhvr>
                                        <p:cTn id="53" dur="26">
                                          <p:stCondLst>
                                            <p:cond delay="1808"/>
                                          </p:stCondLst>
                                        </p:cTn>
                                        <p:tgtEl>
                                          <p:spTgt spid="2"/>
                                        </p:tgtEl>
                                      </p:cBhvr>
                                      <p:to x="100000" y="95000"/>
                                    </p:animScale>
                                    <p:animScale>
                                      <p:cBhvr>
                                        <p:cTn id="54"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 what happens when you give learning design visualisations to teachers?</a:t>
            </a:r>
            <a:endParaRPr lang="en-GB" dirty="0"/>
          </a:p>
        </p:txBody>
      </p:sp>
      <p:pic>
        <p:nvPicPr>
          <p:cNvPr id="4" name="Picture 3"/>
          <p:cNvPicPr>
            <a:picLocks noChangeAspect="1"/>
          </p:cNvPicPr>
          <p:nvPr/>
        </p:nvPicPr>
        <p:blipFill>
          <a:blip r:embed="rId2"/>
          <a:stretch>
            <a:fillRect/>
          </a:stretch>
        </p:blipFill>
        <p:spPr>
          <a:xfrm>
            <a:off x="-41098" y="2193532"/>
            <a:ext cx="4294598" cy="241571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3096" y="2193531"/>
            <a:ext cx="4850904" cy="2415711"/>
          </a:xfrm>
          <a:prstGeom prst="rect">
            <a:avLst/>
          </a:prstGeom>
        </p:spPr>
      </p:pic>
      <p:sp>
        <p:nvSpPr>
          <p:cNvPr id="6" name="Rectangle 44"/>
          <p:cNvSpPr>
            <a:spLocks noChangeArrowheads="1"/>
          </p:cNvSpPr>
          <p:nvPr/>
        </p:nvSpPr>
        <p:spPr bwMode="auto">
          <a:xfrm>
            <a:off x="-2" y="4743390"/>
            <a:ext cx="9129825" cy="400110"/>
          </a:xfrm>
          <a:prstGeom prst="rect">
            <a:avLst/>
          </a:prstGeom>
          <a:solidFill>
            <a:schemeClr val="bg1"/>
          </a:solidFill>
          <a:ln w="9525">
            <a:solidFill>
              <a:schemeClr val="tx1"/>
            </a:solidFill>
            <a:miter lim="800000"/>
            <a:headEnd/>
            <a:tailEnd/>
          </a:ln>
        </p:spPr>
        <p:txBody>
          <a:bodyPr wrap="square">
            <a:spAutoFit/>
          </a:bodyPr>
          <a:lstStyle/>
          <a:p>
            <a:pPr algn="ctr"/>
            <a:r>
              <a:rPr lang="en-US" altLang="en-US" sz="1000" dirty="0" err="1" smtClean="0"/>
              <a:t>Toetenel</a:t>
            </a:r>
            <a:r>
              <a:rPr lang="en-US" altLang="en-US" sz="1000" dirty="0"/>
              <a:t>, L., </a:t>
            </a:r>
            <a:r>
              <a:rPr lang="en-US" altLang="en-US" sz="1000" dirty="0" smtClean="0"/>
              <a:t>Rienties, B. (2016) </a:t>
            </a:r>
            <a:r>
              <a:rPr lang="en-US" altLang="en-US" sz="1000" dirty="0"/>
              <a:t>Learning Design – creative design to </a:t>
            </a:r>
            <a:r>
              <a:rPr lang="en-US" altLang="en-US" sz="1000" dirty="0" err="1"/>
              <a:t>visualise</a:t>
            </a:r>
            <a:r>
              <a:rPr lang="en-US" altLang="en-US" sz="1000" dirty="0"/>
              <a:t> learning </a:t>
            </a:r>
            <a:r>
              <a:rPr lang="en-US" altLang="en-US" sz="1000" dirty="0" smtClean="0"/>
              <a:t>activities. </a:t>
            </a:r>
            <a:r>
              <a:rPr lang="en-GB" altLang="en-US" sz="1000" i="1" dirty="0"/>
              <a:t>Open Learning: The Journal of Open and Distance Learning, </a:t>
            </a:r>
            <a:r>
              <a:rPr lang="en-GB" altLang="en-US" sz="1000" dirty="0"/>
              <a:t>31(3), 233-244.</a:t>
            </a:r>
            <a:r>
              <a:rPr lang="en-GB" altLang="en-US" sz="1000" i="1" dirty="0"/>
              <a:t> </a:t>
            </a:r>
            <a:endParaRPr lang="en-GB" altLang="en-US" sz="1000" dirty="0"/>
          </a:p>
        </p:txBody>
      </p:sp>
    </p:spTree>
    <p:extLst>
      <p:ext uri="{BB962C8B-B14F-4D97-AF65-F5344CB8AC3E}">
        <p14:creationId xmlns:p14="http://schemas.microsoft.com/office/powerpoint/2010/main" val="15294578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8636000" cy="4635500"/>
          </a:xfrm>
          <a:prstGeom prst="rect">
            <a:avLst/>
          </a:prstGeom>
        </p:spPr>
      </p:pic>
      <p:sp>
        <p:nvSpPr>
          <p:cNvPr id="3" name="Title 2"/>
          <p:cNvSpPr>
            <a:spLocks noGrp="1"/>
          </p:cNvSpPr>
          <p:nvPr>
            <p:ph type="title"/>
          </p:nvPr>
        </p:nvSpPr>
        <p:spPr/>
        <p:txBody>
          <a:bodyPr/>
          <a:lstStyle/>
          <a:p>
            <a:endParaRPr lang="en-GB"/>
          </a:p>
        </p:txBody>
      </p:sp>
    </p:spTree>
    <p:extLst>
      <p:ext uri="{BB962C8B-B14F-4D97-AF65-F5344CB8AC3E}">
        <p14:creationId xmlns:p14="http://schemas.microsoft.com/office/powerpoint/2010/main" val="28001196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5122" name="Picture 1"/>
          <p:cNvPicPr>
            <a:picLocks noChangeAspect="1" noChangeArrowheads="1"/>
          </p:cNvPicPr>
          <p:nvPr/>
        </p:nvPicPr>
        <p:blipFill>
          <a:blip r:embed="rId2">
            <a:extLst>
              <a:ext uri="{28A0092B-C50C-407E-A947-70E740481C1C}">
                <a14:useLocalDpi xmlns:a14="http://schemas.microsoft.com/office/drawing/2010/main" val="0"/>
              </a:ext>
            </a:extLst>
          </a:blip>
          <a:srcRect l="57774" t="23969" r="14072" b="37396"/>
          <a:stretch>
            <a:fillRect/>
          </a:stretch>
        </p:blipFill>
        <p:spPr bwMode="auto">
          <a:xfrm>
            <a:off x="-2" y="-50889"/>
            <a:ext cx="9129825" cy="4828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4"/>
          <p:cNvSpPr>
            <a:spLocks noChangeArrowheads="1"/>
          </p:cNvSpPr>
          <p:nvPr/>
        </p:nvSpPr>
        <p:spPr bwMode="auto">
          <a:xfrm>
            <a:off x="14175" y="4760444"/>
            <a:ext cx="9129825" cy="400110"/>
          </a:xfrm>
          <a:prstGeom prst="rect">
            <a:avLst/>
          </a:prstGeom>
          <a:solidFill>
            <a:schemeClr val="bg1"/>
          </a:solidFill>
          <a:ln w="9525">
            <a:solidFill>
              <a:schemeClr val="tx1"/>
            </a:solidFill>
            <a:miter lim="800000"/>
            <a:headEnd/>
            <a:tailEnd/>
          </a:ln>
        </p:spPr>
        <p:txBody>
          <a:bodyPr wrap="square">
            <a:spAutoFit/>
          </a:bodyPr>
          <a:lstStyle/>
          <a:p>
            <a:pPr algn="ctr"/>
            <a:r>
              <a:rPr lang="en-US" altLang="en-US" sz="1000" dirty="0" err="1" smtClean="0"/>
              <a:t>Toetenel</a:t>
            </a:r>
            <a:r>
              <a:rPr lang="en-US" altLang="en-US" sz="1000" dirty="0"/>
              <a:t>, L., </a:t>
            </a:r>
            <a:r>
              <a:rPr lang="en-US" altLang="en-US" sz="1000" dirty="0" smtClean="0"/>
              <a:t>Rienties, B. (2016) </a:t>
            </a:r>
            <a:r>
              <a:rPr lang="en-US" altLang="en-US" sz="1000" dirty="0"/>
              <a:t>Learning Design – creative design to </a:t>
            </a:r>
            <a:r>
              <a:rPr lang="en-US" altLang="en-US" sz="1000" dirty="0" err="1"/>
              <a:t>visualise</a:t>
            </a:r>
            <a:r>
              <a:rPr lang="en-US" altLang="en-US" sz="1000" dirty="0"/>
              <a:t> learning </a:t>
            </a:r>
            <a:r>
              <a:rPr lang="en-US" altLang="en-US" sz="1000" dirty="0" smtClean="0"/>
              <a:t>activities. </a:t>
            </a:r>
            <a:r>
              <a:rPr lang="en-GB" altLang="en-US" sz="1000" i="1" dirty="0"/>
              <a:t>Open Learning: The Journal of Open and Distance Learning, </a:t>
            </a:r>
            <a:r>
              <a:rPr lang="en-GB" altLang="en-US" sz="1000" dirty="0"/>
              <a:t>31(3), 233-244.</a:t>
            </a:r>
            <a:r>
              <a:rPr lang="en-GB" altLang="en-US" sz="1000" i="1" dirty="0"/>
              <a:t> </a:t>
            </a:r>
            <a:endParaRPr lang="en-GB" altLang="en-US" sz="1000" dirty="0"/>
          </a:p>
        </p:txBody>
      </p:sp>
      <p:sp>
        <p:nvSpPr>
          <p:cNvPr id="7" name="Rectangle 6"/>
          <p:cNvSpPr/>
          <p:nvPr/>
        </p:nvSpPr>
        <p:spPr>
          <a:xfrm>
            <a:off x="414441" y="22550"/>
            <a:ext cx="1557760" cy="187861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8" name="Rectangle 7"/>
          <p:cNvSpPr/>
          <p:nvPr/>
        </p:nvSpPr>
        <p:spPr>
          <a:xfrm>
            <a:off x="1710391" y="2394544"/>
            <a:ext cx="1249898" cy="198668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9" name="Rectangle 8"/>
          <p:cNvSpPr/>
          <p:nvPr/>
        </p:nvSpPr>
        <p:spPr>
          <a:xfrm>
            <a:off x="2960289" y="2394544"/>
            <a:ext cx="1249898" cy="198668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8730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 what happens when you give learning analytics data about students to teachers?</a:t>
            </a:r>
            <a:endParaRPr lang="en-GB" dirty="0"/>
          </a:p>
        </p:txBody>
      </p:sp>
      <p:sp>
        <p:nvSpPr>
          <p:cNvPr id="3" name="Content Placeholder 2"/>
          <p:cNvSpPr>
            <a:spLocks noGrp="1"/>
          </p:cNvSpPr>
          <p:nvPr>
            <p:ph idx="1"/>
          </p:nvPr>
        </p:nvSpPr>
        <p:spPr>
          <a:xfrm>
            <a:off x="4811711" y="2199768"/>
            <a:ext cx="4332289" cy="2793472"/>
          </a:xfrm>
        </p:spPr>
        <p:txBody>
          <a:bodyPr/>
          <a:lstStyle/>
          <a:p>
            <a:pPr marL="342900" lvl="0" indent="-342900">
              <a:buFont typeface="+mj-lt"/>
              <a:buAutoNum type="arabicPeriod"/>
            </a:pPr>
            <a:r>
              <a:rPr lang="en-GB" sz="1800" dirty="0"/>
              <a:t>How did 240 </a:t>
            </a:r>
            <a:r>
              <a:rPr lang="en-GB" sz="1800" dirty="0" smtClean="0"/>
              <a:t>teachers </a:t>
            </a:r>
            <a:r>
              <a:rPr lang="en-GB" sz="1800" dirty="0"/>
              <a:t>within the 10 modules made use of PLA data (OUA predictions) and visualisations to help students at risk? </a:t>
            </a:r>
          </a:p>
          <a:p>
            <a:pPr marL="342900" lvl="0" indent="-342900">
              <a:buFont typeface="+mj-lt"/>
              <a:buAutoNum type="arabicPeriod"/>
            </a:pPr>
            <a:r>
              <a:rPr lang="en-GB" sz="1800" dirty="0"/>
              <a:t>To what extent was there a positive impact on students' performance and retention when using OUA predictions?</a:t>
            </a:r>
          </a:p>
          <a:p>
            <a:pPr marL="342900" lvl="0" indent="-342900">
              <a:buFont typeface="+mj-lt"/>
              <a:buAutoNum type="arabicPeriod"/>
            </a:pPr>
            <a:r>
              <a:rPr lang="en-GB" sz="1800" dirty="0"/>
              <a:t>Which factors explain teachers' uses of OUA?</a:t>
            </a:r>
          </a:p>
          <a:p>
            <a:endParaRPr lang="en-GB" sz="1800" dirty="0"/>
          </a:p>
        </p:txBody>
      </p:sp>
      <p:pic>
        <p:nvPicPr>
          <p:cNvPr id="4" name="Picture 3" descr="withModel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565" y="2199768"/>
            <a:ext cx="6047276" cy="3180156"/>
          </a:xfrm>
          <a:prstGeom prst="rect">
            <a:avLst/>
          </a:prstGeom>
          <a:ln>
            <a:solidFill>
              <a:schemeClr val="tx1"/>
            </a:solidFill>
          </a:ln>
        </p:spPr>
      </p:pic>
    </p:spTree>
    <p:extLst>
      <p:ext uri="{BB962C8B-B14F-4D97-AF65-F5344CB8AC3E}">
        <p14:creationId xmlns:p14="http://schemas.microsoft.com/office/powerpoint/2010/main" val="20295950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Usage of OUA dashboard by participating teachers</a:t>
            </a:r>
            <a:endParaRPr lang="en-GB" dirty="0"/>
          </a:p>
        </p:txBody>
      </p:sp>
      <p:sp>
        <p:nvSpPr>
          <p:cNvPr id="5" name="Picture Placeholder 4"/>
          <p:cNvSpPr>
            <a:spLocks noGrp="1"/>
          </p:cNvSpPr>
          <p:nvPr>
            <p:ph type="pic" idx="1"/>
          </p:nvPr>
        </p:nvSpPr>
        <p:spPr/>
      </p:sp>
      <p:sp>
        <p:nvSpPr>
          <p:cNvPr id="6" name="Text Placeholder 5"/>
          <p:cNvSpPr>
            <a:spLocks noGrp="1"/>
          </p:cNvSpPr>
          <p:nvPr>
            <p:ph type="body" sz="half" idx="2"/>
          </p:nvPr>
        </p:nvSpPr>
        <p:spPr/>
        <p:txBody>
          <a:bodyPr/>
          <a:lstStyle/>
          <a:p>
            <a:endParaRPr lang="en-GB"/>
          </a:p>
        </p:txBody>
      </p:sp>
      <p:sp>
        <p:nvSpPr>
          <p:cNvPr id="4" name="Slide Number Placeholder 3"/>
          <p:cNvSpPr>
            <a:spLocks noGrp="1"/>
          </p:cNvSpPr>
          <p:nvPr>
            <p:ph type="sldNum" sz="quarter" idx="4294967295"/>
          </p:nvPr>
        </p:nvSpPr>
        <p:spPr>
          <a:xfrm>
            <a:off x="8789988" y="4799013"/>
            <a:ext cx="354012" cy="273050"/>
          </a:xfrm>
          <a:prstGeom prst="rect">
            <a:avLst/>
          </a:prstGeom>
        </p:spPr>
        <p:txBody>
          <a:bodyPr/>
          <a:lstStyle/>
          <a:p>
            <a:pPr algn="ctr" defTabSz="342900"/>
            <a:fld id="{C0BADC3D-1509-2C4E-AB5E-AF0356668A88}" type="slidenum">
              <a:rPr lang="en-GB" smtClean="0"/>
              <a:pPr algn="ctr" defTabSz="342900"/>
              <a:t>26</a:t>
            </a:fld>
            <a:endParaRPr lang="en-GB" dirty="0"/>
          </a:p>
        </p:txBody>
      </p:sp>
      <p:pic>
        <p:nvPicPr>
          <p:cNvPr id="3" name="Picture 2" descr="week_number_of_tutors_relative_2_withoutL161.png"/>
          <p:cNvPicPr/>
          <p:nvPr/>
        </p:nvPicPr>
        <p:blipFill>
          <a:blip r:embed="rId3" cstate="print"/>
          <a:srcRect t="2358"/>
          <a:stretch>
            <a:fillRect/>
          </a:stretch>
        </p:blipFill>
        <p:spPr>
          <a:xfrm>
            <a:off x="0" y="0"/>
            <a:ext cx="9144000" cy="4799013"/>
          </a:xfrm>
          <a:prstGeom prst="rect">
            <a:avLst/>
          </a:prstGeom>
        </p:spPr>
      </p:pic>
      <p:sp>
        <p:nvSpPr>
          <p:cNvPr id="8" name="Rectangle 44"/>
          <p:cNvSpPr>
            <a:spLocks noChangeArrowheads="1"/>
          </p:cNvSpPr>
          <p:nvPr/>
        </p:nvSpPr>
        <p:spPr bwMode="auto">
          <a:xfrm>
            <a:off x="-2" y="4683165"/>
            <a:ext cx="9129825" cy="553998"/>
          </a:xfrm>
          <a:prstGeom prst="rect">
            <a:avLst/>
          </a:prstGeom>
          <a:solidFill>
            <a:schemeClr val="bg1"/>
          </a:solidFill>
          <a:ln w="9525">
            <a:solidFill>
              <a:schemeClr val="tx1"/>
            </a:solidFill>
            <a:miter lim="800000"/>
            <a:headEnd/>
            <a:tailEnd/>
          </a:ln>
        </p:spPr>
        <p:txBody>
          <a:bodyPr wrap="square">
            <a:spAutoFit/>
          </a:bodyPr>
          <a:lstStyle/>
          <a:p>
            <a:pPr algn="ctr"/>
            <a:r>
              <a:rPr lang="en-GB" sz="1000" dirty="0"/>
              <a:t>Herodotou, C., Rienties, B., </a:t>
            </a:r>
            <a:r>
              <a:rPr lang="en-GB" sz="1000" dirty="0" err="1"/>
              <a:t>Boroowa</a:t>
            </a:r>
            <a:r>
              <a:rPr lang="en-GB" sz="1000" dirty="0"/>
              <a:t>, A., </a:t>
            </a:r>
            <a:r>
              <a:rPr lang="en-GB" sz="1000" dirty="0" err="1"/>
              <a:t>Zdrahal</a:t>
            </a:r>
            <a:r>
              <a:rPr lang="en-GB" sz="1000" dirty="0"/>
              <a:t>, Z., Hlosta, M., &amp; </a:t>
            </a:r>
            <a:r>
              <a:rPr lang="en-GB" sz="1000" dirty="0" err="1"/>
              <a:t>Naydenova</a:t>
            </a:r>
            <a:r>
              <a:rPr lang="en-GB" sz="1000" dirty="0"/>
              <a:t>, G. (2017). Implementing predictive learning analytics on a large scale: the teacher's perspective. Paper presented at the </a:t>
            </a:r>
            <a:r>
              <a:rPr lang="en-GB" sz="1000" i="1" dirty="0"/>
              <a:t>Proceedings of the Seventh International Learning Analytics &amp; Knowledge Conference</a:t>
            </a:r>
            <a:r>
              <a:rPr lang="en-GB" sz="1000" dirty="0"/>
              <a:t>, Vancouver, British Columbia, Canada, pp. 267-271 </a:t>
            </a:r>
            <a:endParaRPr lang="en-GB" altLang="en-US" sz="1000" dirty="0"/>
          </a:p>
        </p:txBody>
      </p:sp>
    </p:spTree>
    <p:extLst>
      <p:ext uri="{BB962C8B-B14F-4D97-AF65-F5344CB8AC3E}">
        <p14:creationId xmlns:p14="http://schemas.microsoft.com/office/powerpoint/2010/main" val="3286951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ctr"/>
            <a:fld id="{C0BADC3D-1509-2C4E-AB5E-AF0356668A88}" type="slidenum">
              <a:rPr lang="en-GB" smtClean="0"/>
              <a:pPr algn="ctr"/>
              <a:t>27</a:t>
            </a:fld>
            <a:endParaRPr lang="en-GB" dirty="0"/>
          </a:p>
        </p:txBody>
      </p:sp>
      <p:sp>
        <p:nvSpPr>
          <p:cNvPr id="3" name="Subtitle 2"/>
          <p:cNvSpPr>
            <a:spLocks noGrp="1"/>
          </p:cNvSpPr>
          <p:nvPr>
            <p:ph type="subTitle" idx="13"/>
          </p:nvPr>
        </p:nvSpPr>
        <p:spPr/>
        <p:txBody>
          <a:bodyPr/>
          <a:lstStyle/>
          <a:p>
            <a:r>
              <a:rPr lang="en-GB" dirty="0" smtClean="0"/>
              <a:t>Which factors better predict pass and completion rates?</a:t>
            </a:r>
            <a:endParaRPr lang="en-GB" dirty="0"/>
          </a:p>
        </p:txBody>
      </p:sp>
      <p:sp>
        <p:nvSpPr>
          <p:cNvPr id="4" name="Title 3"/>
          <p:cNvSpPr>
            <a:spLocks noGrp="1"/>
          </p:cNvSpPr>
          <p:nvPr>
            <p:ph type="title"/>
          </p:nvPr>
        </p:nvSpPr>
        <p:spPr/>
        <p:txBody>
          <a:bodyPr/>
          <a:lstStyle/>
          <a:p>
            <a:r>
              <a:rPr lang="en-GB" dirty="0" smtClean="0"/>
              <a:t>Regression analysis</a:t>
            </a:r>
            <a:endParaRPr lang="en-GB"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258068243"/>
              </p:ext>
            </p:extLst>
          </p:nvPr>
        </p:nvGraphicFramePr>
        <p:xfrm>
          <a:off x="-325512" y="1479766"/>
          <a:ext cx="3707295" cy="26338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extLst/>
          </p:nvPr>
        </p:nvGraphicFramePr>
        <p:xfrm>
          <a:off x="2335696" y="1331353"/>
          <a:ext cx="4081670" cy="291906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 7"/>
          <p:cNvGraphicFramePr/>
          <p:nvPr>
            <p:extLst/>
          </p:nvPr>
        </p:nvGraphicFramePr>
        <p:xfrm>
          <a:off x="5881488" y="1782142"/>
          <a:ext cx="3197086" cy="207424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9" name="Rectangle 44"/>
          <p:cNvSpPr>
            <a:spLocks noChangeArrowheads="1"/>
          </p:cNvSpPr>
          <p:nvPr/>
        </p:nvSpPr>
        <p:spPr bwMode="auto">
          <a:xfrm>
            <a:off x="14175" y="4743390"/>
            <a:ext cx="9129825" cy="400110"/>
          </a:xfrm>
          <a:prstGeom prst="rect">
            <a:avLst/>
          </a:prstGeom>
          <a:solidFill>
            <a:schemeClr val="bg1"/>
          </a:solidFill>
          <a:ln w="9525">
            <a:solidFill>
              <a:schemeClr val="tx1"/>
            </a:solidFill>
            <a:miter lim="800000"/>
            <a:headEnd/>
            <a:tailEnd/>
          </a:ln>
        </p:spPr>
        <p:txBody>
          <a:bodyPr wrap="square">
            <a:spAutoFit/>
          </a:bodyPr>
          <a:lstStyle/>
          <a:p>
            <a:pPr algn="ctr"/>
            <a:r>
              <a:rPr lang="en-GB" sz="1000" dirty="0"/>
              <a:t>Herodotou, C., Rienties, B., </a:t>
            </a:r>
            <a:r>
              <a:rPr lang="en-GB" sz="1000" dirty="0" err="1"/>
              <a:t>Boroowa</a:t>
            </a:r>
            <a:r>
              <a:rPr lang="en-GB" sz="1000" dirty="0"/>
              <a:t>, A., </a:t>
            </a:r>
            <a:r>
              <a:rPr lang="en-GB" sz="1000" dirty="0" err="1"/>
              <a:t>Zdrahal</a:t>
            </a:r>
            <a:r>
              <a:rPr lang="en-GB" sz="1000" dirty="0"/>
              <a:t>, Z., Hlosta, M. (Submitted: 01-08-2017). Using Predictive Learning Analytics to Support Just-in-time Interventions: The Teachers' Perspective Across a Large-scale Implementation. </a:t>
            </a:r>
            <a:endParaRPr lang="en-GB" altLang="en-US" sz="1000" dirty="0"/>
          </a:p>
        </p:txBody>
      </p:sp>
    </p:spTree>
    <p:extLst>
      <p:ext uri="{BB962C8B-B14F-4D97-AF65-F5344CB8AC3E}">
        <p14:creationId xmlns:p14="http://schemas.microsoft.com/office/powerpoint/2010/main" val="14593551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sp>
        <p:nvSpPr>
          <p:cNvPr id="2" name="Slide Number Placeholder 1"/>
          <p:cNvSpPr>
            <a:spLocks noGrp="1"/>
          </p:cNvSpPr>
          <p:nvPr>
            <p:ph type="sldNum" sz="quarter" idx="4294967295"/>
          </p:nvPr>
        </p:nvSpPr>
        <p:spPr>
          <a:xfrm>
            <a:off x="8789988" y="4799013"/>
            <a:ext cx="354012" cy="273050"/>
          </a:xfrm>
          <a:prstGeom prst="rect">
            <a:avLst/>
          </a:prstGeom>
        </p:spPr>
        <p:txBody>
          <a:bodyPr/>
          <a:lstStyle/>
          <a:p>
            <a:pPr algn="ctr" defTabSz="342809"/>
            <a:fld id="{C0BADC3D-1509-2C4E-AB5E-AF0356668A88}" type="slidenum">
              <a:rPr lang="en-GB" smtClean="0"/>
              <a:pPr algn="ctr" defTabSz="342809"/>
              <a:t>28</a:t>
            </a:fld>
            <a:endParaRPr lang="en-GB" dirty="0"/>
          </a:p>
        </p:txBody>
      </p:sp>
      <p:pic>
        <p:nvPicPr>
          <p:cNvPr id="3" name="Picture 2"/>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8636000" cy="4635500"/>
          </a:xfrm>
          <a:prstGeom prst="rect">
            <a:avLst/>
          </a:prstGeom>
        </p:spPr>
      </p:pic>
    </p:spTree>
    <p:extLst>
      <p:ext uri="{BB962C8B-B14F-4D97-AF65-F5344CB8AC3E}">
        <p14:creationId xmlns:p14="http://schemas.microsoft.com/office/powerpoint/2010/main" val="15676415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ctr"/>
            <a:fld id="{C0BADC3D-1509-2C4E-AB5E-AF0356668A88}" type="slidenum">
              <a:rPr lang="en-GB" smtClean="0"/>
              <a:pPr algn="ctr"/>
              <a:t>29</a:t>
            </a:fld>
            <a:endParaRPr lang="en-GB" dirty="0"/>
          </a:p>
        </p:txBody>
      </p:sp>
      <p:sp>
        <p:nvSpPr>
          <p:cNvPr id="3" name="Subtitle 2"/>
          <p:cNvSpPr>
            <a:spLocks noGrp="1"/>
          </p:cNvSpPr>
          <p:nvPr>
            <p:ph type="subTitle" idx="13"/>
          </p:nvPr>
        </p:nvSpPr>
        <p:spPr>
          <a:xfrm>
            <a:off x="506958" y="815292"/>
            <a:ext cx="6685085" cy="230832"/>
          </a:xfrm>
        </p:spPr>
        <p:txBody>
          <a:bodyPr/>
          <a:lstStyle/>
          <a:p>
            <a:r>
              <a:rPr lang="en-GB" dirty="0" smtClean="0"/>
              <a:t>Significant model </a:t>
            </a:r>
            <a:r>
              <a:rPr lang="en-GB" sz="1500" dirty="0"/>
              <a:t>(pass: </a:t>
            </a:r>
            <a:r>
              <a:rPr lang="el-GR" sz="1500" dirty="0"/>
              <a:t>χ</a:t>
            </a:r>
            <a:r>
              <a:rPr lang="el-GR" sz="1500" baseline="30000" dirty="0"/>
              <a:t>2</a:t>
            </a:r>
            <a:r>
              <a:rPr lang="en-GB" sz="1500" dirty="0"/>
              <a:t>= 76.391, p &lt; .001, </a:t>
            </a:r>
            <a:r>
              <a:rPr lang="en-GB" sz="1500" dirty="0" err="1"/>
              <a:t>df</a:t>
            </a:r>
            <a:r>
              <a:rPr lang="en-GB" sz="1500" dirty="0"/>
              <a:t> = 24).</a:t>
            </a:r>
          </a:p>
        </p:txBody>
      </p:sp>
      <p:sp>
        <p:nvSpPr>
          <p:cNvPr id="4" name="Title 3"/>
          <p:cNvSpPr>
            <a:spLocks noGrp="1"/>
          </p:cNvSpPr>
          <p:nvPr>
            <p:ph type="title"/>
          </p:nvPr>
        </p:nvSpPr>
        <p:spPr/>
        <p:txBody>
          <a:bodyPr/>
          <a:lstStyle/>
          <a:p>
            <a:r>
              <a:rPr lang="en-GB" dirty="0" smtClean="0"/>
              <a:t>Logistic regression results </a:t>
            </a:r>
            <a:r>
              <a:rPr lang="en-GB" dirty="0"/>
              <a:t>(</a:t>
            </a:r>
            <a:r>
              <a:rPr lang="en-GB" dirty="0" smtClean="0"/>
              <a:t>pass rates)</a:t>
            </a:r>
            <a:endParaRPr lang="en-GB" dirty="0"/>
          </a:p>
        </p:txBody>
      </p:sp>
      <p:sp>
        <p:nvSpPr>
          <p:cNvPr id="5" name="Content Placeholder 4"/>
          <p:cNvSpPr>
            <a:spLocks noGrp="1"/>
          </p:cNvSpPr>
          <p:nvPr>
            <p:ph idx="1"/>
          </p:nvPr>
        </p:nvSpPr>
        <p:spPr>
          <a:xfrm>
            <a:off x="506956" y="1436287"/>
            <a:ext cx="5365207" cy="3280427"/>
          </a:xfrm>
        </p:spPr>
        <p:txBody>
          <a:bodyPr/>
          <a:lstStyle/>
          <a:p>
            <a:r>
              <a:rPr lang="en-GB" sz="1800" dirty="0" err="1"/>
              <a:t>Nagelkerke’s</a:t>
            </a:r>
            <a:r>
              <a:rPr lang="en-GB" sz="1800" dirty="0"/>
              <a:t> R2 = .185 (model explains 18% of the variance in passing rates)</a:t>
            </a:r>
          </a:p>
          <a:p>
            <a:r>
              <a:rPr lang="en-GB" sz="1800" dirty="0"/>
              <a:t> Correctly classified over 70% of the cases (prediction success overall was 70.2%: 33.5 % for not passing a module and 88.7% for passing a module). </a:t>
            </a:r>
          </a:p>
          <a:p>
            <a:r>
              <a:rPr lang="en-GB" sz="1800" dirty="0"/>
              <a:t>Significant predictors of both pass and completion rates:</a:t>
            </a:r>
          </a:p>
          <a:p>
            <a:pPr lvl="1"/>
            <a:r>
              <a:rPr lang="en-GB" sz="1800" dirty="0"/>
              <a:t>OUA usage (p=.006) </a:t>
            </a:r>
          </a:p>
          <a:p>
            <a:pPr lvl="1"/>
            <a:r>
              <a:rPr lang="en-GB" sz="1800" dirty="0"/>
              <a:t>Best previous module score achieved (p=.005)</a:t>
            </a:r>
          </a:p>
          <a:p>
            <a:pPr lvl="1"/>
            <a:r>
              <a:rPr lang="en-GB" sz="1800" dirty="0"/>
              <a:t> All other predictors were not significant.</a:t>
            </a:r>
          </a:p>
        </p:txBody>
      </p:sp>
      <p:graphicFrame>
        <p:nvGraphicFramePr>
          <p:cNvPr id="6" name="Diagram 5"/>
          <p:cNvGraphicFramePr/>
          <p:nvPr>
            <p:extLst/>
          </p:nvPr>
        </p:nvGraphicFramePr>
        <p:xfrm>
          <a:off x="4446985" y="1045826"/>
          <a:ext cx="5166122" cy="35214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44"/>
          <p:cNvSpPr>
            <a:spLocks noChangeArrowheads="1"/>
          </p:cNvSpPr>
          <p:nvPr/>
        </p:nvSpPr>
        <p:spPr bwMode="auto">
          <a:xfrm>
            <a:off x="14175" y="4757407"/>
            <a:ext cx="9129825" cy="400110"/>
          </a:xfrm>
          <a:prstGeom prst="rect">
            <a:avLst/>
          </a:prstGeom>
          <a:solidFill>
            <a:schemeClr val="bg1"/>
          </a:solidFill>
          <a:ln w="9525">
            <a:solidFill>
              <a:schemeClr val="tx1"/>
            </a:solidFill>
            <a:miter lim="800000"/>
            <a:headEnd/>
            <a:tailEnd/>
          </a:ln>
        </p:spPr>
        <p:txBody>
          <a:bodyPr wrap="square">
            <a:spAutoFit/>
          </a:bodyPr>
          <a:lstStyle/>
          <a:p>
            <a:pPr algn="ctr"/>
            <a:r>
              <a:rPr lang="en-GB" sz="1000" dirty="0"/>
              <a:t>Herodotou, C., Rienties, B., </a:t>
            </a:r>
            <a:r>
              <a:rPr lang="en-GB" sz="1000" dirty="0" err="1"/>
              <a:t>Boroowa</a:t>
            </a:r>
            <a:r>
              <a:rPr lang="en-GB" sz="1000" dirty="0"/>
              <a:t>, A., </a:t>
            </a:r>
            <a:r>
              <a:rPr lang="en-GB" sz="1000" dirty="0" err="1"/>
              <a:t>Zdrahal</a:t>
            </a:r>
            <a:r>
              <a:rPr lang="en-GB" sz="1000" dirty="0"/>
              <a:t>, Z., Hlosta, M. (Submitted: 01-08-2017). Using Predictive Learning Analytics to Support Just-in-time Interventions: The Teachers' Perspective Across a Large-scale Implementation. </a:t>
            </a:r>
            <a:endParaRPr lang="en-GB" altLang="en-US" sz="1000" dirty="0"/>
          </a:p>
        </p:txBody>
      </p:sp>
    </p:spTree>
    <p:extLst>
      <p:ext uri="{BB962C8B-B14F-4D97-AF65-F5344CB8AC3E}">
        <p14:creationId xmlns:p14="http://schemas.microsoft.com/office/powerpoint/2010/main" val="24186126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8636000" cy="4635500"/>
          </a:xfrm>
          <a:prstGeom prst="rect">
            <a:avLst/>
          </a:prstGeom>
        </p:spPr>
      </p:pic>
      <p:sp>
        <p:nvSpPr>
          <p:cNvPr id="3" name="Title 2"/>
          <p:cNvSpPr>
            <a:spLocks noGrp="1"/>
          </p:cNvSpPr>
          <p:nvPr>
            <p:ph type="ctrTitle"/>
          </p:nvPr>
        </p:nvSpPr>
        <p:spPr/>
        <p:txBody>
          <a:bodyPr/>
          <a:lstStyle/>
          <a:p>
            <a:endParaRPr lang="en-GB"/>
          </a:p>
        </p:txBody>
      </p:sp>
      <p:sp>
        <p:nvSpPr>
          <p:cNvPr id="4" name="Subtitle 3"/>
          <p:cNvSpPr>
            <a:spLocks noGrp="1"/>
          </p:cNvSpPr>
          <p:nvPr>
            <p:ph type="subTitle" idx="1"/>
          </p:nvPr>
        </p:nvSpPr>
        <p:spPr/>
        <p:txBody>
          <a:bodyPr/>
          <a:lstStyle/>
          <a:p>
            <a:endParaRPr lang="en-GB"/>
          </a:p>
        </p:txBody>
      </p:sp>
    </p:spTree>
    <p:extLst>
      <p:ext uri="{BB962C8B-B14F-4D97-AF65-F5344CB8AC3E}">
        <p14:creationId xmlns:p14="http://schemas.microsoft.com/office/powerpoint/2010/main" val="15366172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Conclusions and moving forwards</a:t>
            </a:r>
            <a:endParaRPr lang="en-GB" dirty="0"/>
          </a:p>
        </p:txBody>
      </p:sp>
      <p:sp>
        <p:nvSpPr>
          <p:cNvPr id="3" name="Content Placeholder 2"/>
          <p:cNvSpPr>
            <a:spLocks noGrp="1"/>
          </p:cNvSpPr>
          <p:nvPr>
            <p:ph idx="1"/>
          </p:nvPr>
        </p:nvSpPr>
        <p:spPr/>
        <p:txBody>
          <a:bodyPr/>
          <a:lstStyle/>
          <a:p>
            <a:pPr marL="514350" lvl="1" indent="-514350">
              <a:buFont typeface="+mj-lt"/>
              <a:buAutoNum type="arabicPeriod"/>
            </a:pPr>
            <a:r>
              <a:rPr lang="en-GB" sz="2400" dirty="0" smtClean="0"/>
              <a:t>Teachers and professional development key in world of learning analytics</a:t>
            </a:r>
          </a:p>
          <a:p>
            <a:pPr marL="514350" lvl="1" indent="-514350">
              <a:buFont typeface="+mj-lt"/>
              <a:buAutoNum type="arabicPeriod"/>
            </a:pPr>
            <a:r>
              <a:rPr lang="en-GB" sz="2400" dirty="0"/>
              <a:t>Learning design and teachers strongly influences student engagement, satisfaction and performance</a:t>
            </a:r>
          </a:p>
          <a:p>
            <a:pPr marL="514350" lvl="1" indent="-514350">
              <a:buFont typeface="+mj-lt"/>
              <a:buAutoNum type="arabicPeriod"/>
            </a:pPr>
            <a:r>
              <a:rPr lang="en-GB" sz="2400" dirty="0"/>
              <a:t>Learning analytics can be quite powerful to understand complexities of learning in- and outside class</a:t>
            </a:r>
          </a:p>
        </p:txBody>
      </p:sp>
    </p:spTree>
    <p:extLst>
      <p:ext uri="{BB962C8B-B14F-4D97-AF65-F5344CB8AC3E}">
        <p14:creationId xmlns:p14="http://schemas.microsoft.com/office/powerpoint/2010/main" val="35150140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Conclusions and moving forwards</a:t>
            </a:r>
          </a:p>
        </p:txBody>
      </p:sp>
      <p:sp>
        <p:nvSpPr>
          <p:cNvPr id="3" name="Content Placeholder 2"/>
          <p:cNvSpPr>
            <a:spLocks noGrp="1"/>
          </p:cNvSpPr>
          <p:nvPr>
            <p:ph idx="1"/>
          </p:nvPr>
        </p:nvSpPr>
        <p:spPr/>
        <p:txBody>
          <a:bodyPr/>
          <a:lstStyle/>
          <a:p>
            <a:pPr marL="514350" indent="-514350">
              <a:buFont typeface="+mj-lt"/>
              <a:buAutoNum type="arabicPeriod"/>
            </a:pPr>
            <a:r>
              <a:rPr lang="en-GB" dirty="0" smtClean="0"/>
              <a:t>Learning analytics approaches can help researchers and practitioners to test and validate </a:t>
            </a:r>
            <a:r>
              <a:rPr lang="en-GB" b="1" u="sng" dirty="0" smtClean="0"/>
              <a:t>big and small</a:t>
            </a:r>
            <a:r>
              <a:rPr lang="en-GB" dirty="0" smtClean="0"/>
              <a:t> theoretical questions</a:t>
            </a:r>
          </a:p>
          <a:p>
            <a:pPr marL="514350" indent="-514350">
              <a:buFont typeface="+mj-lt"/>
              <a:buAutoNum type="arabicPeriod"/>
            </a:pPr>
            <a:r>
              <a:rPr lang="en-GB" dirty="0" smtClean="0"/>
              <a:t>I am open for any collaborations or any wild ideas </a:t>
            </a:r>
            <a:r>
              <a:rPr lang="en-GB" dirty="0" smtClean="0">
                <a:sym typeface="Wingdings" panose="05000000000000000000" pitchFamily="2" charset="2"/>
              </a:rPr>
              <a:t></a:t>
            </a:r>
            <a:endParaRPr lang="en-GB" dirty="0"/>
          </a:p>
        </p:txBody>
      </p:sp>
    </p:spTree>
    <p:extLst>
      <p:ext uri="{BB962C8B-B14F-4D97-AF65-F5344CB8AC3E}">
        <p14:creationId xmlns:p14="http://schemas.microsoft.com/office/powerpoint/2010/main" val="39641149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1036234"/>
            <a:ext cx="4572000" cy="3139321"/>
          </a:xfrm>
          <a:prstGeom prst="rect">
            <a:avLst/>
          </a:prstGeom>
        </p:spPr>
        <p:txBody>
          <a:bodyPr>
            <a:spAutoFit/>
          </a:bodyPr>
          <a:lstStyle/>
          <a:p>
            <a:pPr algn="ctr"/>
            <a:r>
              <a:rPr lang="en-GB" dirty="0"/>
              <a:t>Predictive Learning </a:t>
            </a:r>
            <a:r>
              <a:rPr lang="en-GB" dirty="0" smtClean="0"/>
              <a:t>Analytics</a:t>
            </a:r>
          </a:p>
          <a:p>
            <a:pPr algn="ctr"/>
            <a:endParaRPr lang="en-GB" b="1" dirty="0"/>
          </a:p>
          <a:p>
            <a:pPr algn="ctr"/>
            <a:r>
              <a:rPr lang="en-GB" b="1" dirty="0"/>
              <a:t>HUCBMS 2018</a:t>
            </a:r>
          </a:p>
          <a:p>
            <a:pPr algn="ctr"/>
            <a:r>
              <a:rPr lang="en-GB" b="1" dirty="0"/>
              <a:t>Heads of University Centres of Biomedical Sciences 25th anniversary conference</a:t>
            </a:r>
          </a:p>
          <a:p>
            <a:pPr algn="ctr"/>
            <a:endParaRPr lang="en-GB" b="1" dirty="0" smtClean="0"/>
          </a:p>
          <a:p>
            <a:r>
              <a:rPr lang="en-GB" dirty="0"/>
              <a:t>If you want to vote and share, log into: </a:t>
            </a:r>
          </a:p>
          <a:p>
            <a:endParaRPr lang="en-GB" dirty="0"/>
          </a:p>
          <a:p>
            <a:r>
              <a:rPr lang="en-GB" dirty="0">
                <a:hlinkClick r:id="rId3"/>
              </a:rPr>
              <a:t>https://</a:t>
            </a:r>
            <a:r>
              <a:rPr lang="en-GB" dirty="0" smtClean="0">
                <a:hlinkClick r:id="rId3"/>
              </a:rPr>
              <a:t>pollev.com/bartrienties552</a:t>
            </a:r>
            <a:endParaRPr lang="en-GB" b="1" dirty="0"/>
          </a:p>
          <a:p>
            <a:pPr algn="ctr"/>
            <a:endParaRPr lang="en-GB" dirty="0"/>
          </a:p>
        </p:txBody>
      </p:sp>
      <p:sp>
        <p:nvSpPr>
          <p:cNvPr id="5" name="Rectangle 4"/>
          <p:cNvSpPr/>
          <p:nvPr/>
        </p:nvSpPr>
        <p:spPr>
          <a:xfrm>
            <a:off x="738028" y="2460000"/>
            <a:ext cx="4572000" cy="923330"/>
          </a:xfrm>
          <a:prstGeom prst="rect">
            <a:avLst/>
          </a:prstGeom>
        </p:spPr>
        <p:txBody>
          <a:bodyPr>
            <a:spAutoFit/>
          </a:bodyPr>
          <a:lstStyle/>
          <a:p>
            <a:r>
              <a:rPr lang="en-GB" dirty="0" smtClean="0">
                <a:solidFill>
                  <a:schemeClr val="bg2">
                    <a:lumMod val="60000"/>
                    <a:lumOff val="40000"/>
                  </a:schemeClr>
                </a:solidFill>
              </a:rPr>
              <a:t>@</a:t>
            </a:r>
            <a:r>
              <a:rPr lang="en-GB" dirty="0" err="1" smtClean="0">
                <a:solidFill>
                  <a:schemeClr val="bg2">
                    <a:lumMod val="60000"/>
                    <a:lumOff val="40000"/>
                  </a:schemeClr>
                </a:solidFill>
              </a:rPr>
              <a:t>DrBartRienties</a:t>
            </a:r>
            <a:endParaRPr lang="en-GB" dirty="0" smtClean="0">
              <a:solidFill>
                <a:schemeClr val="bg2">
                  <a:lumMod val="60000"/>
                  <a:lumOff val="40000"/>
                </a:schemeClr>
              </a:solidFill>
            </a:endParaRPr>
          </a:p>
          <a:p>
            <a:endParaRPr lang="en-GB" dirty="0" smtClean="0">
              <a:solidFill>
                <a:schemeClr val="bg2">
                  <a:lumMod val="60000"/>
                  <a:lumOff val="40000"/>
                </a:schemeClr>
              </a:solidFill>
            </a:endParaRPr>
          </a:p>
          <a:p>
            <a:r>
              <a:rPr lang="en-GB" dirty="0" smtClean="0">
                <a:solidFill>
                  <a:schemeClr val="bg2">
                    <a:lumMod val="60000"/>
                    <a:lumOff val="40000"/>
                  </a:schemeClr>
                </a:solidFill>
              </a:rPr>
              <a:t>Professor of Learning Analytics</a:t>
            </a:r>
            <a:endParaRPr lang="en-GB" dirty="0">
              <a:solidFill>
                <a:schemeClr val="bg2">
                  <a:lumMod val="60000"/>
                  <a:lumOff val="40000"/>
                </a:schemeClr>
              </a:solidFill>
            </a:endParaRPr>
          </a:p>
        </p:txBody>
      </p:sp>
    </p:spTree>
    <p:extLst>
      <p:ext uri="{BB962C8B-B14F-4D97-AF65-F5344CB8AC3E}">
        <p14:creationId xmlns:p14="http://schemas.microsoft.com/office/powerpoint/2010/main" val="38512361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2" descr="Figure1-laprocess.jpg"/>
          <p:cNvPicPr>
            <a:picLocks noChangeAspect="1" noChangeArrowheads="1"/>
          </p:cNvPicPr>
          <p:nvPr/>
        </p:nvPicPr>
        <p:blipFill>
          <a:blip r:embed="rId2"/>
          <a:srcRect/>
          <a:stretch>
            <a:fillRect/>
          </a:stretch>
        </p:blipFill>
        <p:spPr bwMode="auto">
          <a:xfrm>
            <a:off x="130629" y="93054"/>
            <a:ext cx="9013371" cy="4990413"/>
          </a:xfrm>
          <a:prstGeom prst="rect">
            <a:avLst/>
          </a:prstGeom>
          <a:noFill/>
        </p:spPr>
      </p:pic>
      <p:sp>
        <p:nvSpPr>
          <p:cNvPr id="7" name="Oval 6"/>
          <p:cNvSpPr/>
          <p:nvPr/>
        </p:nvSpPr>
        <p:spPr>
          <a:xfrm>
            <a:off x="500529" y="3694915"/>
            <a:ext cx="1751746" cy="1388552"/>
          </a:xfrm>
          <a:prstGeom prst="ellipse">
            <a:avLst/>
          </a:prstGeom>
          <a:noFill/>
          <a:ln w="508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3110490" y="3694915"/>
            <a:ext cx="3563442" cy="1388552"/>
          </a:xfrm>
          <a:prstGeom prst="ellipse">
            <a:avLst/>
          </a:prstGeom>
          <a:noFill/>
          <a:ln w="508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7540618" y="2394337"/>
            <a:ext cx="1751746" cy="1702650"/>
          </a:xfrm>
          <a:prstGeom prst="ellipse">
            <a:avLst/>
          </a:prstGeom>
          <a:noFill/>
          <a:ln w="508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2811624" y="0"/>
            <a:ext cx="3563442" cy="3158836"/>
          </a:xfrm>
          <a:prstGeom prst="ellipse">
            <a:avLst/>
          </a:prstGeom>
          <a:noFill/>
          <a:ln w="508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419380" y="687936"/>
            <a:ext cx="1751746" cy="1388552"/>
          </a:xfrm>
          <a:prstGeom prst="ellipse">
            <a:avLst/>
          </a:prstGeom>
          <a:noFill/>
          <a:ln w="508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44"/>
          <p:cNvSpPr>
            <a:spLocks noChangeArrowheads="1"/>
          </p:cNvSpPr>
          <p:nvPr/>
        </p:nvSpPr>
        <p:spPr bwMode="auto">
          <a:xfrm>
            <a:off x="0" y="4966767"/>
            <a:ext cx="9144000" cy="200055"/>
          </a:xfrm>
          <a:prstGeom prst="rect">
            <a:avLst/>
          </a:prstGeom>
          <a:solidFill>
            <a:schemeClr val="bg1"/>
          </a:solidFill>
          <a:ln w="9525">
            <a:solidFill>
              <a:schemeClr val="tx1"/>
            </a:solidFill>
            <a:miter lim="800000"/>
            <a:headEnd/>
            <a:tailEnd/>
          </a:ln>
        </p:spPr>
        <p:txBody>
          <a:bodyPr wrap="square">
            <a:spAutoFit/>
          </a:bodyPr>
          <a:lstStyle/>
          <a:p>
            <a:r>
              <a:rPr lang="en-US" sz="700" dirty="0" err="1"/>
              <a:t>Dyckhoff</a:t>
            </a:r>
            <a:r>
              <a:rPr lang="en-US" sz="700" dirty="0"/>
              <a:t>, A. L., </a:t>
            </a:r>
            <a:r>
              <a:rPr lang="en-US" sz="700" dirty="0" err="1"/>
              <a:t>Zielke</a:t>
            </a:r>
            <a:r>
              <a:rPr lang="en-US" sz="700" dirty="0"/>
              <a:t>, D., </a:t>
            </a:r>
            <a:r>
              <a:rPr lang="en-US" sz="700" dirty="0" err="1"/>
              <a:t>Bültmann</a:t>
            </a:r>
            <a:r>
              <a:rPr lang="en-US" sz="700" dirty="0"/>
              <a:t>, M., </a:t>
            </a:r>
            <a:r>
              <a:rPr lang="en-US" sz="700" dirty="0" err="1"/>
              <a:t>Chatti</a:t>
            </a:r>
            <a:r>
              <a:rPr lang="en-US" sz="700" dirty="0"/>
              <a:t>, M. A., &amp; Schroeder, U. (2012). Design and Implementation of a Learning Analytics Toolkit for Teachers. </a:t>
            </a:r>
            <a:r>
              <a:rPr lang="en-US" sz="700" i="1" dirty="0"/>
              <a:t>Journal of Educational Technology &amp; Society, 15</a:t>
            </a:r>
            <a:r>
              <a:rPr lang="en-US" sz="700" dirty="0"/>
              <a:t>(3), 58-76. </a:t>
            </a:r>
            <a:endParaRPr lang="en-GB" sz="700" dirty="0"/>
          </a:p>
        </p:txBody>
      </p:sp>
    </p:spTree>
    <p:extLst>
      <p:ext uri="{BB962C8B-B14F-4D97-AF65-F5344CB8AC3E}">
        <p14:creationId xmlns:p14="http://schemas.microsoft.com/office/powerpoint/2010/main" val="258886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8636000" cy="4635500"/>
          </a:xfrm>
          <a:prstGeom prst="rect">
            <a:avLst/>
          </a:prstGeom>
        </p:spPr>
      </p:pic>
      <p:sp>
        <p:nvSpPr>
          <p:cNvPr id="3" name="Title 2"/>
          <p:cNvSpPr>
            <a:spLocks noGrp="1"/>
          </p:cNvSpPr>
          <p:nvPr>
            <p:ph type="ctrTitle"/>
          </p:nvPr>
        </p:nvSpPr>
        <p:spPr/>
        <p:txBody>
          <a:bodyPr/>
          <a:lstStyle/>
          <a:p>
            <a:endParaRPr lang="en-GB"/>
          </a:p>
        </p:txBody>
      </p:sp>
      <p:sp>
        <p:nvSpPr>
          <p:cNvPr id="4" name="Subtitle 3"/>
          <p:cNvSpPr>
            <a:spLocks noGrp="1"/>
          </p:cNvSpPr>
          <p:nvPr>
            <p:ph type="subTitle" idx="1"/>
          </p:nvPr>
        </p:nvSpPr>
        <p:spPr/>
        <p:txBody>
          <a:bodyPr/>
          <a:lstStyle/>
          <a:p>
            <a:endParaRPr lang="en-GB"/>
          </a:p>
        </p:txBody>
      </p:sp>
    </p:spTree>
    <p:extLst>
      <p:ext uri="{BB962C8B-B14F-4D97-AF65-F5344CB8AC3E}">
        <p14:creationId xmlns:p14="http://schemas.microsoft.com/office/powerpoint/2010/main" val="11396462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2" descr="Figure1-laprocess.jpg"/>
          <p:cNvPicPr>
            <a:picLocks noChangeAspect="1" noChangeArrowheads="1"/>
          </p:cNvPicPr>
          <p:nvPr/>
        </p:nvPicPr>
        <p:blipFill>
          <a:blip r:embed="rId2"/>
          <a:srcRect/>
          <a:stretch>
            <a:fillRect/>
          </a:stretch>
        </p:blipFill>
        <p:spPr bwMode="auto">
          <a:xfrm>
            <a:off x="130629" y="93054"/>
            <a:ext cx="9013371" cy="4990413"/>
          </a:xfrm>
          <a:prstGeom prst="rect">
            <a:avLst/>
          </a:prstGeom>
          <a:noFill/>
        </p:spPr>
      </p:pic>
      <p:sp>
        <p:nvSpPr>
          <p:cNvPr id="5" name="Up-Down Arrow 4"/>
          <p:cNvSpPr/>
          <p:nvPr/>
        </p:nvSpPr>
        <p:spPr>
          <a:xfrm rot="2966624">
            <a:off x="1923802" y="1805049"/>
            <a:ext cx="486889" cy="2066307"/>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Up-Down Arrow 5"/>
          <p:cNvSpPr/>
          <p:nvPr/>
        </p:nvSpPr>
        <p:spPr>
          <a:xfrm>
            <a:off x="1132958" y="1981490"/>
            <a:ext cx="486889" cy="1889865"/>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44"/>
          <p:cNvSpPr>
            <a:spLocks noChangeArrowheads="1"/>
          </p:cNvSpPr>
          <p:nvPr/>
        </p:nvSpPr>
        <p:spPr bwMode="auto">
          <a:xfrm>
            <a:off x="0" y="4966767"/>
            <a:ext cx="9144000" cy="200055"/>
          </a:xfrm>
          <a:prstGeom prst="rect">
            <a:avLst/>
          </a:prstGeom>
          <a:solidFill>
            <a:schemeClr val="bg1"/>
          </a:solidFill>
          <a:ln w="9525">
            <a:solidFill>
              <a:schemeClr val="tx1"/>
            </a:solidFill>
            <a:miter lim="800000"/>
            <a:headEnd/>
            <a:tailEnd/>
          </a:ln>
        </p:spPr>
        <p:txBody>
          <a:bodyPr wrap="square">
            <a:spAutoFit/>
          </a:bodyPr>
          <a:lstStyle/>
          <a:p>
            <a:r>
              <a:rPr lang="en-US" sz="700" dirty="0" err="1"/>
              <a:t>Dyckhoff</a:t>
            </a:r>
            <a:r>
              <a:rPr lang="en-US" sz="700" dirty="0"/>
              <a:t>, A. L., </a:t>
            </a:r>
            <a:r>
              <a:rPr lang="en-US" sz="700" dirty="0" err="1"/>
              <a:t>Zielke</a:t>
            </a:r>
            <a:r>
              <a:rPr lang="en-US" sz="700" dirty="0"/>
              <a:t>, D., </a:t>
            </a:r>
            <a:r>
              <a:rPr lang="en-US" sz="700" dirty="0" err="1"/>
              <a:t>Bültmann</a:t>
            </a:r>
            <a:r>
              <a:rPr lang="en-US" sz="700" dirty="0"/>
              <a:t>, M., </a:t>
            </a:r>
            <a:r>
              <a:rPr lang="en-US" sz="700" dirty="0" err="1"/>
              <a:t>Chatti</a:t>
            </a:r>
            <a:r>
              <a:rPr lang="en-US" sz="700" dirty="0"/>
              <a:t>, M. A., &amp; Schroeder, U. (2012). Design and Implementation of a Learning Analytics Toolkit for Teachers. </a:t>
            </a:r>
            <a:r>
              <a:rPr lang="en-US" sz="700" i="1" dirty="0"/>
              <a:t>Journal of Educational Technology &amp; Society, 15</a:t>
            </a:r>
            <a:r>
              <a:rPr lang="en-US" sz="700" dirty="0"/>
              <a:t>(3), 58-76. </a:t>
            </a:r>
            <a:endParaRPr lang="en-GB" sz="700" dirty="0"/>
          </a:p>
        </p:txBody>
      </p:sp>
    </p:spTree>
    <p:extLst>
      <p:ext uri="{BB962C8B-B14F-4D97-AF65-F5344CB8AC3E}">
        <p14:creationId xmlns:p14="http://schemas.microsoft.com/office/powerpoint/2010/main" val="137561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2" cstate="print">
            <a:extLst>
              <a:ext uri="{28A0092B-C50C-407E-A947-70E740481C1C}">
                <a14:useLocalDpi xmlns:a14="http://schemas.microsoft.com/office/drawing/2010/main" val="0"/>
              </a:ext>
            </a:extLst>
          </a:blip>
          <a:srcRect l="50789" t="27461" r="232" b="16706"/>
          <a:stretch/>
        </p:blipFill>
        <p:spPr bwMode="auto">
          <a:xfrm>
            <a:off x="64793" y="2678816"/>
            <a:ext cx="6592275" cy="2768846"/>
          </a:xfrm>
          <a:prstGeom prst="rect">
            <a:avLst/>
          </a:prstGeom>
          <a:ln>
            <a:noFill/>
          </a:ln>
          <a:extLst>
            <a:ext uri="{53640926-AAD7-44d8-BBD7-CCE9431645EC}">
              <a14:shadowObscured xmlns:a14="http://schemas.microsoft.com/office/drawing/2010/main" xmlns=""/>
            </a:ext>
          </a:extLst>
        </p:spPr>
      </p:pic>
      <p:pic>
        <p:nvPicPr>
          <p:cNvPr id="6" name="Content Placeholder 5"/>
          <p:cNvPicPr>
            <a:picLocks noGrp="1" noChangeAspect="1"/>
          </p:cNvPicPr>
          <p:nvPr>
            <p:ph idx="1"/>
          </p:nvPr>
        </p:nvPicPr>
        <p:blipFill>
          <a:blip r:embed="rId3"/>
          <a:stretch>
            <a:fillRect/>
          </a:stretch>
        </p:blipFill>
        <p:spPr>
          <a:xfrm>
            <a:off x="6169902" y="1913599"/>
            <a:ext cx="6451141" cy="3997545"/>
          </a:xfrm>
          <a:prstGeom prst="rect">
            <a:avLst/>
          </a:prstGeom>
        </p:spPr>
      </p:pic>
      <p:sp>
        <p:nvSpPr>
          <p:cNvPr id="20482" name="Title 1"/>
          <p:cNvSpPr>
            <a:spLocks noGrp="1"/>
          </p:cNvSpPr>
          <p:nvPr>
            <p:ph type="title"/>
          </p:nvPr>
        </p:nvSpPr>
        <p:spPr/>
        <p:txBody>
          <a:bodyPr/>
          <a:lstStyle/>
          <a:p>
            <a:r>
              <a:rPr lang="en-GB" altLang="en-US" sz="3200" dirty="0" smtClean="0"/>
              <a:t>Big Data is messy!!!</a:t>
            </a:r>
          </a:p>
        </p:txBody>
      </p:sp>
      <p:sp>
        <p:nvSpPr>
          <p:cNvPr id="2" name="Rectangle 2"/>
          <p:cNvSpPr>
            <a:spLocks noChangeArrowheads="1"/>
          </p:cNvSpPr>
          <p:nvPr/>
        </p:nvSpPr>
        <p:spPr bwMode="auto">
          <a:xfrm>
            <a:off x="277401" y="1200150"/>
            <a:ext cx="2529549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pic>
        <p:nvPicPr>
          <p:cNvPr id="4097" name="Picture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93" y="776178"/>
            <a:ext cx="3173105" cy="22434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104_2013B_mch_all-z.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4345" y="205979"/>
            <a:ext cx="3391786" cy="1757101"/>
          </a:xfrm>
          <a:prstGeom prst="rect">
            <a:avLst/>
          </a:prstGeom>
        </p:spPr>
      </p:pic>
      <p:pic>
        <p:nvPicPr>
          <p:cNvPr id="8" name="Picture 7" descr="week_number_of_tutors_relative_2_withoutL161.png"/>
          <p:cNvPicPr/>
          <p:nvPr/>
        </p:nvPicPr>
        <p:blipFill>
          <a:blip r:embed="rId6" cstate="print"/>
          <a:srcRect t="2358"/>
          <a:stretch>
            <a:fillRect/>
          </a:stretch>
        </p:blipFill>
        <p:spPr>
          <a:xfrm>
            <a:off x="3154790" y="776178"/>
            <a:ext cx="3631128" cy="2364157"/>
          </a:xfrm>
          <a:prstGeom prst="rect">
            <a:avLst/>
          </a:prstGeom>
        </p:spPr>
      </p:pic>
    </p:spTree>
    <p:extLst>
      <p:ext uri="{BB962C8B-B14F-4D97-AF65-F5344CB8AC3E}">
        <p14:creationId xmlns:p14="http://schemas.microsoft.com/office/powerpoint/2010/main" val="2263078570"/>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47333"/>
            <a:ext cx="9143028" cy="5721461"/>
          </a:xfrm>
        </p:spPr>
      </p:pic>
    </p:spTree>
    <p:extLst>
      <p:ext uri="{BB962C8B-B14F-4D97-AF65-F5344CB8AC3E}">
        <p14:creationId xmlns:p14="http://schemas.microsoft.com/office/powerpoint/2010/main" val="40349350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33102" y="2731452"/>
            <a:ext cx="3870777" cy="2020984"/>
          </a:xfrm>
          <a:prstGeom prst="rect">
            <a:avLst/>
          </a:prstGeom>
        </p:spPr>
      </p:pic>
      <p:sp>
        <p:nvSpPr>
          <p:cNvPr id="5" name="TextBox 4"/>
          <p:cNvSpPr txBox="1"/>
          <p:nvPr/>
        </p:nvSpPr>
        <p:spPr>
          <a:xfrm>
            <a:off x="4733102" y="4752181"/>
            <a:ext cx="3644444" cy="415498"/>
          </a:xfrm>
          <a:prstGeom prst="rect">
            <a:avLst/>
          </a:prstGeom>
          <a:noFill/>
        </p:spPr>
        <p:txBody>
          <a:bodyPr wrap="square" rtlCol="0">
            <a:spAutoFit/>
          </a:bodyPr>
          <a:lstStyle/>
          <a:p>
            <a:r>
              <a:rPr lang="en-GB" sz="1050" dirty="0" smtClean="0"/>
              <a:t>Option 4: Break away from peloton in final lap like WC 2017 Chantal </a:t>
            </a:r>
            <a:r>
              <a:rPr lang="en-GB" sz="1050" dirty="0" err="1" smtClean="0"/>
              <a:t>Blaak</a:t>
            </a:r>
            <a:endParaRPr lang="en-GB" sz="1050" dirty="0"/>
          </a:p>
        </p:txBody>
      </p:sp>
      <p:sp>
        <p:nvSpPr>
          <p:cNvPr id="6" name="Rectangle 5"/>
          <p:cNvSpPr/>
          <p:nvPr/>
        </p:nvSpPr>
        <p:spPr>
          <a:xfrm>
            <a:off x="6846967" y="3820108"/>
            <a:ext cx="289450" cy="50195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9" name="TextBox 8"/>
          <p:cNvSpPr txBox="1"/>
          <p:nvPr/>
        </p:nvSpPr>
        <p:spPr>
          <a:xfrm>
            <a:off x="4748689" y="2341446"/>
            <a:ext cx="3644444" cy="415498"/>
          </a:xfrm>
          <a:prstGeom prst="rect">
            <a:avLst/>
          </a:prstGeom>
          <a:noFill/>
        </p:spPr>
        <p:txBody>
          <a:bodyPr wrap="square" rtlCol="0">
            <a:spAutoFit/>
          </a:bodyPr>
          <a:lstStyle/>
          <a:p>
            <a:r>
              <a:rPr lang="en-GB" sz="1050" dirty="0" smtClean="0"/>
              <a:t>Option 2: Be the strongest on final climb: WC 2012 Marianne </a:t>
            </a:r>
            <a:r>
              <a:rPr lang="en-GB" sz="1050" dirty="0" err="1" smtClean="0"/>
              <a:t>Vos</a:t>
            </a:r>
            <a:endParaRPr lang="en-GB" sz="1050" dirty="0"/>
          </a:p>
        </p:txBody>
      </p:sp>
      <p:pic>
        <p:nvPicPr>
          <p:cNvPr id="10" name="Picture 9"/>
          <p:cNvPicPr>
            <a:picLocks noChangeAspect="1"/>
          </p:cNvPicPr>
          <p:nvPr/>
        </p:nvPicPr>
        <p:blipFill>
          <a:blip r:embed="rId3"/>
          <a:stretch>
            <a:fillRect/>
          </a:stretch>
        </p:blipFill>
        <p:spPr>
          <a:xfrm>
            <a:off x="4748689" y="133350"/>
            <a:ext cx="3855190" cy="2186751"/>
          </a:xfrm>
          <a:prstGeom prst="rect">
            <a:avLst/>
          </a:prstGeom>
        </p:spPr>
      </p:pic>
      <p:sp>
        <p:nvSpPr>
          <p:cNvPr id="11" name="Rectangle 10"/>
          <p:cNvSpPr/>
          <p:nvPr/>
        </p:nvSpPr>
        <p:spPr>
          <a:xfrm>
            <a:off x="5124993" y="558270"/>
            <a:ext cx="419922" cy="101397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pic>
        <p:nvPicPr>
          <p:cNvPr id="12" name="Picture 11"/>
          <p:cNvPicPr>
            <a:picLocks noChangeAspect="1"/>
          </p:cNvPicPr>
          <p:nvPr/>
        </p:nvPicPr>
        <p:blipFill>
          <a:blip r:embed="rId4"/>
          <a:stretch>
            <a:fillRect/>
          </a:stretch>
        </p:blipFill>
        <p:spPr>
          <a:xfrm>
            <a:off x="249498" y="2746272"/>
            <a:ext cx="3470347" cy="2005909"/>
          </a:xfrm>
          <a:prstGeom prst="rect">
            <a:avLst/>
          </a:prstGeom>
        </p:spPr>
      </p:pic>
      <p:sp>
        <p:nvSpPr>
          <p:cNvPr id="13" name="TextBox 12"/>
          <p:cNvSpPr txBox="1"/>
          <p:nvPr/>
        </p:nvSpPr>
        <p:spPr>
          <a:xfrm>
            <a:off x="255225" y="4752436"/>
            <a:ext cx="3644444" cy="415498"/>
          </a:xfrm>
          <a:prstGeom prst="rect">
            <a:avLst/>
          </a:prstGeom>
          <a:noFill/>
        </p:spPr>
        <p:txBody>
          <a:bodyPr wrap="square" rtlCol="0">
            <a:spAutoFit/>
          </a:bodyPr>
          <a:lstStyle/>
          <a:p>
            <a:r>
              <a:rPr lang="en-GB" sz="1050" dirty="0" smtClean="0"/>
              <a:t>Option 3: Wait and be the fastest in final peloton sprint: 2013 Marianne </a:t>
            </a:r>
            <a:r>
              <a:rPr lang="en-GB" sz="1050" dirty="0" err="1" smtClean="0"/>
              <a:t>Vos</a:t>
            </a:r>
            <a:endParaRPr lang="en-GB" sz="1050" dirty="0"/>
          </a:p>
        </p:txBody>
      </p:sp>
      <p:pic>
        <p:nvPicPr>
          <p:cNvPr id="2" name="Picture 1"/>
          <p:cNvPicPr>
            <a:picLocks noChangeAspect="1"/>
          </p:cNvPicPr>
          <p:nvPr/>
        </p:nvPicPr>
        <p:blipFill>
          <a:blip r:embed="rId5"/>
          <a:stretch>
            <a:fillRect/>
          </a:stretch>
        </p:blipFill>
        <p:spPr>
          <a:xfrm>
            <a:off x="255225" y="133350"/>
            <a:ext cx="3464620" cy="2186751"/>
          </a:xfrm>
          <a:prstGeom prst="rect">
            <a:avLst/>
          </a:prstGeom>
        </p:spPr>
      </p:pic>
      <p:sp>
        <p:nvSpPr>
          <p:cNvPr id="16" name="TextBox 15"/>
          <p:cNvSpPr txBox="1"/>
          <p:nvPr/>
        </p:nvSpPr>
        <p:spPr>
          <a:xfrm>
            <a:off x="165313" y="2330774"/>
            <a:ext cx="3644444" cy="415498"/>
          </a:xfrm>
          <a:prstGeom prst="rect">
            <a:avLst/>
          </a:prstGeom>
          <a:noFill/>
        </p:spPr>
        <p:txBody>
          <a:bodyPr wrap="square" rtlCol="0">
            <a:spAutoFit/>
          </a:bodyPr>
          <a:lstStyle/>
          <a:p>
            <a:r>
              <a:rPr lang="en-GB" sz="1050" dirty="0" smtClean="0"/>
              <a:t>Option 1: Do a long solo from beginning of the race: Boston Mayor Cup 2015: Emma Grant</a:t>
            </a:r>
            <a:endParaRPr lang="en-GB" sz="1050" dirty="0"/>
          </a:p>
        </p:txBody>
      </p:sp>
    </p:spTree>
    <p:extLst>
      <p:ext uri="{BB962C8B-B14F-4D97-AF65-F5344CB8AC3E}">
        <p14:creationId xmlns:p14="http://schemas.microsoft.com/office/powerpoint/2010/main" val="100873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p:bldP spid="11" grpId="0" animBg="1"/>
      <p:bldP spid="13"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POLL_EMBED_ID" val="daadb2f8-d578-4ad7-ae78-841c748ef332"/>
</p:tagLst>
</file>

<file path=ppt/tags/tag2.xml><?xml version="1.0" encoding="utf-8"?>
<p:tagLst xmlns:a="http://schemas.openxmlformats.org/drawingml/2006/main" xmlns:r="http://schemas.openxmlformats.org/officeDocument/2006/relationships" xmlns:p="http://schemas.openxmlformats.org/presentationml/2006/main">
  <p:tag name="__PE_POLL_EMBED_ID" val="c4a49085-4107-40f3-8fad-8ea10fd3389f"/>
</p:tagLst>
</file>

<file path=ppt/tags/tag3.xml><?xml version="1.0" encoding="utf-8"?>
<p:tagLst xmlns:a="http://schemas.openxmlformats.org/drawingml/2006/main" xmlns:r="http://schemas.openxmlformats.org/officeDocument/2006/relationships" xmlns:p="http://schemas.openxmlformats.org/presentationml/2006/main">
  <p:tag name="__PE_POLL_EMBED_ID" val="013952ea-0b94-42f9-86e1-f72f4eeb82ac"/>
</p:tagLst>
</file>

<file path=ppt/tags/tag4.xml><?xml version="1.0" encoding="utf-8"?>
<p:tagLst xmlns:a="http://schemas.openxmlformats.org/drawingml/2006/main" xmlns:r="http://schemas.openxmlformats.org/officeDocument/2006/relationships" xmlns:p="http://schemas.openxmlformats.org/presentationml/2006/main">
  <p:tag name="__PE_POLL_EMBED_ID" val="be44f3aa-5401-4fdd-8004-ca64f64e971c"/>
</p:tagLst>
</file>

<file path=ppt/tags/tag5.xml><?xml version="1.0" encoding="utf-8"?>
<p:tagLst xmlns:a="http://schemas.openxmlformats.org/drawingml/2006/main" xmlns:r="http://schemas.openxmlformats.org/officeDocument/2006/relationships" xmlns:p="http://schemas.openxmlformats.org/presentationml/2006/main">
  <p:tag name="__PE_POLL_EMBED_ID" val="0be10b40-0ab9-4f5a-b0e8-cc9542e0fb73"/>
</p:tagLst>
</file>

<file path=ppt/tags/tag6.xml><?xml version="1.0" encoding="utf-8"?>
<p:tagLst xmlns:a="http://schemas.openxmlformats.org/drawingml/2006/main" xmlns:r="http://schemas.openxmlformats.org/officeDocument/2006/relationships" xmlns:p="http://schemas.openxmlformats.org/presentationml/2006/main">
  <p:tag name="__PE_POLL_EMBED_ID" val="a8f83834-c4ea-495f-aacd-b18111a998f9"/>
</p:tagLst>
</file>

<file path=ppt/theme/theme1.xml><?xml version="1.0" encoding="utf-8"?>
<a:theme xmlns:a="http://schemas.openxmlformats.org/drawingml/2006/main" name="IET-1080-Rainbow-Template">
  <a:themeElements>
    <a:clrScheme name="OU Brand - IET set">
      <a:dk1>
        <a:srgbClr val="404040"/>
      </a:dk1>
      <a:lt1>
        <a:sysClr val="window" lastClr="FFFFFF"/>
      </a:lt1>
      <a:dk2>
        <a:srgbClr val="296E8F"/>
      </a:dk2>
      <a:lt2>
        <a:srgbClr val="E05311"/>
      </a:lt2>
      <a:accent1>
        <a:srgbClr val="C2DCE8"/>
      </a:accent1>
      <a:accent2>
        <a:srgbClr val="5C2400"/>
      </a:accent2>
      <a:accent3>
        <a:srgbClr val="F4C400"/>
      </a:accent3>
      <a:accent4>
        <a:srgbClr val="00B0AC"/>
      </a:accent4>
      <a:accent5>
        <a:srgbClr val="C10031"/>
      </a:accent5>
      <a:accent6>
        <a:srgbClr val="624E00"/>
      </a:accent6>
      <a:hlink>
        <a:srgbClr val="000000"/>
      </a:hlink>
      <a:folHlink>
        <a:srgbClr val="B8A7C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ET-1080-Blue">
  <a:themeElements>
    <a:clrScheme name="OU Brand - IET set">
      <a:dk1>
        <a:srgbClr val="404040"/>
      </a:dk1>
      <a:lt1>
        <a:sysClr val="window" lastClr="FFFFFF"/>
      </a:lt1>
      <a:dk2>
        <a:srgbClr val="296E8F"/>
      </a:dk2>
      <a:lt2>
        <a:srgbClr val="E05311"/>
      </a:lt2>
      <a:accent1>
        <a:srgbClr val="C2DCE8"/>
      </a:accent1>
      <a:accent2>
        <a:srgbClr val="5C2400"/>
      </a:accent2>
      <a:accent3>
        <a:srgbClr val="F4C400"/>
      </a:accent3>
      <a:accent4>
        <a:srgbClr val="00B0AC"/>
      </a:accent4>
      <a:accent5>
        <a:srgbClr val="C10031"/>
      </a:accent5>
      <a:accent6>
        <a:srgbClr val="624E00"/>
      </a:accent6>
      <a:hlink>
        <a:srgbClr val="000000"/>
      </a:hlink>
      <a:folHlink>
        <a:srgbClr val="B8A7C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ET-1080-DkGrey">
  <a:themeElements>
    <a:clrScheme name="OU Brand - IET set">
      <a:dk1>
        <a:srgbClr val="404040"/>
      </a:dk1>
      <a:lt1>
        <a:sysClr val="window" lastClr="FFFFFF"/>
      </a:lt1>
      <a:dk2>
        <a:srgbClr val="296E8F"/>
      </a:dk2>
      <a:lt2>
        <a:srgbClr val="E05311"/>
      </a:lt2>
      <a:accent1>
        <a:srgbClr val="C2DCE8"/>
      </a:accent1>
      <a:accent2>
        <a:srgbClr val="5C2400"/>
      </a:accent2>
      <a:accent3>
        <a:srgbClr val="F4C400"/>
      </a:accent3>
      <a:accent4>
        <a:srgbClr val="00B0AC"/>
      </a:accent4>
      <a:accent5>
        <a:srgbClr val="C10031"/>
      </a:accent5>
      <a:accent6>
        <a:srgbClr val="624E00"/>
      </a:accent6>
      <a:hlink>
        <a:srgbClr val="000000"/>
      </a:hlink>
      <a:folHlink>
        <a:srgbClr val="B8A7C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IET-1080-Turquoise">
  <a:themeElements>
    <a:clrScheme name="OU Brand - IET set">
      <a:dk1>
        <a:srgbClr val="404040"/>
      </a:dk1>
      <a:lt1>
        <a:sysClr val="window" lastClr="FFFFFF"/>
      </a:lt1>
      <a:dk2>
        <a:srgbClr val="296E8F"/>
      </a:dk2>
      <a:lt2>
        <a:srgbClr val="E05311"/>
      </a:lt2>
      <a:accent1>
        <a:srgbClr val="C2DCE8"/>
      </a:accent1>
      <a:accent2>
        <a:srgbClr val="5C2400"/>
      </a:accent2>
      <a:accent3>
        <a:srgbClr val="F4C400"/>
      </a:accent3>
      <a:accent4>
        <a:srgbClr val="00B0AC"/>
      </a:accent4>
      <a:accent5>
        <a:srgbClr val="C10031"/>
      </a:accent5>
      <a:accent6>
        <a:srgbClr val="624E00"/>
      </a:accent6>
      <a:hlink>
        <a:srgbClr val="000000"/>
      </a:hlink>
      <a:folHlink>
        <a:srgbClr val="B8A7C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IET-1080-Red">
  <a:themeElements>
    <a:clrScheme name="OU Brand - IET set">
      <a:dk1>
        <a:srgbClr val="404040"/>
      </a:dk1>
      <a:lt1>
        <a:sysClr val="window" lastClr="FFFFFF"/>
      </a:lt1>
      <a:dk2>
        <a:srgbClr val="296E8F"/>
      </a:dk2>
      <a:lt2>
        <a:srgbClr val="E05311"/>
      </a:lt2>
      <a:accent1>
        <a:srgbClr val="C2DCE8"/>
      </a:accent1>
      <a:accent2>
        <a:srgbClr val="5C2400"/>
      </a:accent2>
      <a:accent3>
        <a:srgbClr val="F4C400"/>
      </a:accent3>
      <a:accent4>
        <a:srgbClr val="00B0AC"/>
      </a:accent4>
      <a:accent5>
        <a:srgbClr val="C10031"/>
      </a:accent5>
      <a:accent6>
        <a:srgbClr val="624E00"/>
      </a:accent6>
      <a:hlink>
        <a:srgbClr val="000000"/>
      </a:hlink>
      <a:folHlink>
        <a:srgbClr val="B8A7C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IET-1080-Orange">
  <a:themeElements>
    <a:clrScheme name="OU Brand - IET set">
      <a:dk1>
        <a:srgbClr val="404040"/>
      </a:dk1>
      <a:lt1>
        <a:sysClr val="window" lastClr="FFFFFF"/>
      </a:lt1>
      <a:dk2>
        <a:srgbClr val="296E8F"/>
      </a:dk2>
      <a:lt2>
        <a:srgbClr val="E05311"/>
      </a:lt2>
      <a:accent1>
        <a:srgbClr val="C2DCE8"/>
      </a:accent1>
      <a:accent2>
        <a:srgbClr val="5C2400"/>
      </a:accent2>
      <a:accent3>
        <a:srgbClr val="F4C400"/>
      </a:accent3>
      <a:accent4>
        <a:srgbClr val="00B0AC"/>
      </a:accent4>
      <a:accent5>
        <a:srgbClr val="C10031"/>
      </a:accent5>
      <a:accent6>
        <a:srgbClr val="624E00"/>
      </a:accent6>
      <a:hlink>
        <a:srgbClr val="000000"/>
      </a:hlink>
      <a:folHlink>
        <a:srgbClr val="B8A7C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U_Template-opt_v9b">
  <a:themeElements>
    <a:clrScheme name="OU">
      <a:dk1>
        <a:sysClr val="windowText" lastClr="000000"/>
      </a:dk1>
      <a:lt1>
        <a:sysClr val="window" lastClr="FFFFFF"/>
      </a:lt1>
      <a:dk2>
        <a:srgbClr val="75AAE5"/>
      </a:dk2>
      <a:lt2>
        <a:srgbClr val="FFFFFF"/>
      </a:lt2>
      <a:accent1>
        <a:srgbClr val="75AAE5"/>
      </a:accent1>
      <a:accent2>
        <a:srgbClr val="0B55A8"/>
      </a:accent2>
      <a:accent3>
        <a:srgbClr val="E80074"/>
      </a:accent3>
      <a:accent4>
        <a:srgbClr val="630031"/>
      </a:accent4>
      <a:accent5>
        <a:srgbClr val="FFC23D"/>
      </a:accent5>
      <a:accent6>
        <a:srgbClr val="A4A400"/>
      </a:accent6>
      <a:hlink>
        <a:srgbClr val="000000"/>
      </a:hlink>
      <a:folHlink>
        <a:srgbClr val="000000"/>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38100" cap="rnd">
          <a:prstDash val="sysDot"/>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OU_Template-opt_v9b">
  <a:themeElements>
    <a:clrScheme name="OU">
      <a:dk1>
        <a:sysClr val="windowText" lastClr="000000"/>
      </a:dk1>
      <a:lt1>
        <a:sysClr val="window" lastClr="FFFFFF"/>
      </a:lt1>
      <a:dk2>
        <a:srgbClr val="75AAE5"/>
      </a:dk2>
      <a:lt2>
        <a:srgbClr val="FFFFFF"/>
      </a:lt2>
      <a:accent1>
        <a:srgbClr val="75AAE5"/>
      </a:accent1>
      <a:accent2>
        <a:srgbClr val="0B55A8"/>
      </a:accent2>
      <a:accent3>
        <a:srgbClr val="E80074"/>
      </a:accent3>
      <a:accent4>
        <a:srgbClr val="630031"/>
      </a:accent4>
      <a:accent5>
        <a:srgbClr val="FFC23D"/>
      </a:accent5>
      <a:accent6>
        <a:srgbClr val="A4A400"/>
      </a:accent6>
      <a:hlink>
        <a:srgbClr val="000000"/>
      </a:hlink>
      <a:folHlink>
        <a:srgbClr val="000000"/>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38100" cap="rnd">
          <a:prstDash val="sysDot"/>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IET-1080-Rainbow-Template">
  <a:themeElements>
    <a:clrScheme name="OU Brand - IET set">
      <a:dk1>
        <a:srgbClr val="404040"/>
      </a:dk1>
      <a:lt1>
        <a:sysClr val="window" lastClr="FFFFFF"/>
      </a:lt1>
      <a:dk2>
        <a:srgbClr val="296E8F"/>
      </a:dk2>
      <a:lt2>
        <a:srgbClr val="E05311"/>
      </a:lt2>
      <a:accent1>
        <a:srgbClr val="C2DCE8"/>
      </a:accent1>
      <a:accent2>
        <a:srgbClr val="5C2400"/>
      </a:accent2>
      <a:accent3>
        <a:srgbClr val="F4C400"/>
      </a:accent3>
      <a:accent4>
        <a:srgbClr val="00B0AC"/>
      </a:accent4>
      <a:accent5>
        <a:srgbClr val="C10031"/>
      </a:accent5>
      <a:accent6>
        <a:srgbClr val="624E00"/>
      </a:accent6>
      <a:hlink>
        <a:srgbClr val="000000"/>
      </a:hlink>
      <a:folHlink>
        <a:srgbClr val="B8A7C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IET-1080-Rainbow-Template</Template>
  <TotalTime>4961</TotalTime>
  <Words>1693</Words>
  <Application>Microsoft Office PowerPoint</Application>
  <PresentationFormat>On-screen Show (16:9)</PresentationFormat>
  <Paragraphs>175</Paragraphs>
  <Slides>32</Slides>
  <Notes>15</Notes>
  <HiddenSlides>0</HiddenSlides>
  <MMClips>0</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32</vt:i4>
      </vt:variant>
    </vt:vector>
  </HeadingPairs>
  <TitlesOfParts>
    <vt:vector size="47" baseType="lpstr">
      <vt:lpstr>Arial</vt:lpstr>
      <vt:lpstr>Calibri</vt:lpstr>
      <vt:lpstr>Helvetica</vt:lpstr>
      <vt:lpstr>Lucida Grande</vt:lpstr>
      <vt:lpstr>Times New Roman</vt:lpstr>
      <vt:lpstr>Wingdings</vt:lpstr>
      <vt:lpstr>IET-1080-Rainbow-Template</vt:lpstr>
      <vt:lpstr>IET-1080-Blue</vt:lpstr>
      <vt:lpstr>IET-1080-DkGrey</vt:lpstr>
      <vt:lpstr>IET-1080-Turquoise</vt:lpstr>
      <vt:lpstr>IET-1080-Red</vt:lpstr>
      <vt:lpstr>IET-1080-Orange</vt:lpstr>
      <vt:lpstr>OU_Template-opt_v9b</vt:lpstr>
      <vt:lpstr>1_OU_Template-opt_v9b</vt:lpstr>
      <vt:lpstr>1_IET-1080-Rainbow-Template</vt:lpstr>
      <vt:lpstr>PowerPoint Presentation</vt:lpstr>
      <vt:lpstr>PowerPoint Presentation</vt:lpstr>
      <vt:lpstr>PowerPoint Presentation</vt:lpstr>
      <vt:lpstr>PowerPoint Presentation</vt:lpstr>
      <vt:lpstr>PowerPoint Presentation</vt:lpstr>
      <vt:lpstr>PowerPoint Presentation</vt:lpstr>
      <vt:lpstr>Big Data is messy!!!</vt:lpstr>
      <vt:lpstr>PowerPoint Presentation</vt:lpstr>
      <vt:lpstr>PowerPoint Presentation</vt:lpstr>
      <vt:lpstr>PowerPoint Presentation</vt:lpstr>
      <vt:lpstr>PowerPoint Presentation</vt:lpstr>
      <vt:lpstr>PowerPoint Presentation</vt:lpstr>
      <vt:lpstr>Learning Design is described as “a methodology for enabling teachers/designers to make more informed decisions in how they go about designing learning activities and interventions, which is pedagogically informed and makes effective use of appropriate resources and technologies” (Conole, 2012).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what happens when you give learning design visualisations to teachers?</vt:lpstr>
      <vt:lpstr>PowerPoint Presentation</vt:lpstr>
      <vt:lpstr>PowerPoint Presentation</vt:lpstr>
      <vt:lpstr>So what happens when you give learning analytics data about students to teachers?</vt:lpstr>
      <vt:lpstr>Usage of OUA dashboard by participating teachers</vt:lpstr>
      <vt:lpstr>Regression analysis</vt:lpstr>
      <vt:lpstr>PowerPoint Presentation</vt:lpstr>
      <vt:lpstr>Logistic regression results (pass rates)</vt:lpstr>
      <vt:lpstr>Conclusions and moving forwards</vt:lpstr>
      <vt:lpstr>Conclusions and moving forwards</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BartRienties_OU</dc:creator>
  <cp:lastModifiedBy>Wilkinson, Beverley</cp:lastModifiedBy>
  <cp:revision>410</cp:revision>
  <cp:lastPrinted>2015-06-23T10:15:34Z</cp:lastPrinted>
  <dcterms:created xsi:type="dcterms:W3CDTF">2014-01-19T15:50:59Z</dcterms:created>
  <dcterms:modified xsi:type="dcterms:W3CDTF">2018-08-22T10:29:44Z</dcterms:modified>
</cp:coreProperties>
</file>